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vika pery" initials="z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628800"/>
            <a:ext cx="1118245" cy="2618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6" name="קבוצה 5"/>
          <p:cNvGrpSpPr/>
          <p:nvPr/>
        </p:nvGrpSpPr>
        <p:grpSpPr>
          <a:xfrm>
            <a:off x="7072330" y="2285992"/>
            <a:ext cx="714380" cy="571504"/>
            <a:chOff x="3214678" y="3143248"/>
            <a:chExt cx="714380" cy="571504"/>
          </a:xfrm>
        </p:grpSpPr>
        <p:sp>
          <p:nvSpPr>
            <p:cNvPr id="7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00892" y="1643050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יחידת חישוב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4286248" y="1000108"/>
            <a:ext cx="13573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רגיסטר 8 סיביות</a:t>
            </a:r>
            <a:endParaRPr lang="he-IL" dirty="0"/>
          </a:p>
        </p:txBody>
      </p:sp>
      <p:sp>
        <p:nvSpPr>
          <p:cNvPr id="14" name="טרפז 13"/>
          <p:cNvSpPr/>
          <p:nvPr/>
        </p:nvSpPr>
        <p:spPr>
          <a:xfrm rot="10800000">
            <a:off x="7072330" y="4143380"/>
            <a:ext cx="785818" cy="42862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000892" y="3702610"/>
            <a:ext cx="785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MUX</a:t>
            </a:r>
            <a:endParaRPr lang="he-IL" dirty="0"/>
          </a:p>
        </p:txBody>
      </p:sp>
      <p:grpSp>
        <p:nvGrpSpPr>
          <p:cNvPr id="35" name="קבוצה 34"/>
          <p:cNvGrpSpPr/>
          <p:nvPr/>
        </p:nvGrpSpPr>
        <p:grpSpPr>
          <a:xfrm>
            <a:off x="857224" y="1857364"/>
            <a:ext cx="2214578" cy="928694"/>
            <a:chOff x="857224" y="1857364"/>
            <a:chExt cx="2214578" cy="928694"/>
          </a:xfrm>
        </p:grpSpPr>
        <p:sp>
          <p:nvSpPr>
            <p:cNvPr id="19" name="מלבן 18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0" name="משולש שווה שוקיים 19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22" name="מחבר ישר 21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714480" y="2143116"/>
              <a:ext cx="4286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7290" y="2539837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8585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1D</a:t>
              </a:r>
              <a:endParaRPr lang="he-IL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57290" y="1214422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Flip-Flop</a:t>
            </a:r>
            <a:endParaRPr lang="he-IL" dirty="0"/>
          </a:p>
        </p:txBody>
      </p:sp>
      <p:grpSp>
        <p:nvGrpSpPr>
          <p:cNvPr id="36" name="קבוצה 35"/>
          <p:cNvGrpSpPr/>
          <p:nvPr/>
        </p:nvGrpSpPr>
        <p:grpSpPr>
          <a:xfrm>
            <a:off x="857224" y="3429000"/>
            <a:ext cx="1714512" cy="746287"/>
            <a:chOff x="857224" y="1857364"/>
            <a:chExt cx="2214578" cy="970173"/>
          </a:xfrm>
        </p:grpSpPr>
        <p:sp>
          <p:nvSpPr>
            <p:cNvPr id="37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8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39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grpSp>
        <p:nvGrpSpPr>
          <p:cNvPr id="62" name="קבוצה 61"/>
          <p:cNvGrpSpPr/>
          <p:nvPr/>
        </p:nvGrpSpPr>
        <p:grpSpPr>
          <a:xfrm>
            <a:off x="1979712" y="404664"/>
            <a:ext cx="2500330" cy="857256"/>
            <a:chOff x="1571604" y="4786322"/>
            <a:chExt cx="2500330" cy="857256"/>
          </a:xfrm>
        </p:grpSpPr>
        <p:sp>
          <p:nvSpPr>
            <p:cNvPr id="32" name="מלבן מעוגל 31"/>
            <p:cNvSpPr/>
            <p:nvPr/>
          </p:nvSpPr>
          <p:spPr>
            <a:xfrm>
              <a:off x="2143108" y="4857760"/>
              <a:ext cx="1357322" cy="785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71670" y="485776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</a:t>
              </a:r>
              <a:endParaRPr lang="he-IL" sz="1000" dirty="0"/>
            </a:p>
          </p:txBody>
        </p:sp>
        <p:cxnSp>
          <p:nvCxnSpPr>
            <p:cNvPr id="49" name="מחבר ישר 48"/>
            <p:cNvCxnSpPr/>
            <p:nvPr/>
          </p:nvCxnSpPr>
          <p:spPr>
            <a:xfrm>
              <a:off x="1571604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/>
            <p:cNvCxnSpPr/>
            <p:nvPr/>
          </p:nvCxnSpPr>
          <p:spPr>
            <a:xfrm>
              <a:off x="1571604" y="547200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/>
            <p:cNvCxnSpPr/>
            <p:nvPr/>
          </p:nvCxnSpPr>
          <p:spPr>
            <a:xfrm>
              <a:off x="3500430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/>
            <p:cNvCxnSpPr/>
            <p:nvPr/>
          </p:nvCxnSpPr>
          <p:spPr>
            <a:xfrm>
              <a:off x="3500430" y="521495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משולש שווה שוקיים 56"/>
            <p:cNvSpPr/>
            <p:nvPr/>
          </p:nvSpPr>
          <p:spPr>
            <a:xfrm rot="19571141">
              <a:off x="2093983" y="5393995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0430" y="4786322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1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00430" y="5000636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2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00430" y="521495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3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7422" y="4929198"/>
              <a:ext cx="100013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Shift</a:t>
              </a:r>
            </a:p>
            <a:p>
              <a:pPr algn="ctr"/>
              <a:r>
                <a:rPr lang="en-US" dirty="0" smtClean="0"/>
                <a:t>Register</a:t>
              </a:r>
              <a:endParaRPr lang="he-IL" dirty="0"/>
            </a:p>
          </p:txBody>
        </p:sp>
      </p:grpSp>
      <p:grpSp>
        <p:nvGrpSpPr>
          <p:cNvPr id="76" name="קבוצה 75"/>
          <p:cNvGrpSpPr/>
          <p:nvPr/>
        </p:nvGrpSpPr>
        <p:grpSpPr>
          <a:xfrm>
            <a:off x="5357818" y="5500702"/>
            <a:ext cx="1071570" cy="714380"/>
            <a:chOff x="2643175" y="2357430"/>
            <a:chExt cx="1000132" cy="714380"/>
          </a:xfrm>
        </p:grpSpPr>
        <p:sp>
          <p:nvSpPr>
            <p:cNvPr id="77" name="מלבן מעוגל 76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Compare</a:t>
              </a:r>
              <a:endParaRPr lang="he-IL" dirty="0"/>
            </a:p>
          </p:txBody>
        </p:sp>
      </p:grpSp>
      <p:grpSp>
        <p:nvGrpSpPr>
          <p:cNvPr id="79" name="קבוצה 78"/>
          <p:cNvGrpSpPr/>
          <p:nvPr/>
        </p:nvGrpSpPr>
        <p:grpSpPr>
          <a:xfrm>
            <a:off x="7215206" y="5072074"/>
            <a:ext cx="1071570" cy="714380"/>
            <a:chOff x="2643175" y="2357430"/>
            <a:chExt cx="1000132" cy="714380"/>
          </a:xfrm>
        </p:grpSpPr>
        <p:sp>
          <p:nvSpPr>
            <p:cNvPr id="80" name="מלבן מעוגל 79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Counter</a:t>
              </a:r>
              <a:endParaRPr lang="he-IL" dirty="0"/>
            </a:p>
          </p:txBody>
        </p:sp>
      </p:grpSp>
      <p:grpSp>
        <p:nvGrpSpPr>
          <p:cNvPr id="53" name="קבוצה 52"/>
          <p:cNvGrpSpPr/>
          <p:nvPr/>
        </p:nvGrpSpPr>
        <p:grpSpPr>
          <a:xfrm>
            <a:off x="999799" y="4842953"/>
            <a:ext cx="1724337" cy="746287"/>
            <a:chOff x="844534" y="1857364"/>
            <a:chExt cx="2227268" cy="970173"/>
          </a:xfrm>
        </p:grpSpPr>
        <p:sp>
          <p:nvSpPr>
            <p:cNvPr id="54" name="מלבן 53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3" name="משולש שווה שוקיים 62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64" name="מחבר ישר 63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  <p:cxnSp>
          <p:nvCxnSpPr>
            <p:cNvPr id="71" name="מחבר ישר 70"/>
            <p:cNvCxnSpPr/>
            <p:nvPr/>
          </p:nvCxnSpPr>
          <p:spPr>
            <a:xfrm>
              <a:off x="844534" y="2357896"/>
              <a:ext cx="428628" cy="158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180152" y="219302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ENA</a:t>
              </a:r>
              <a:endParaRPr lang="he-IL" sz="7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קבוצה 180"/>
          <p:cNvGrpSpPr/>
          <p:nvPr/>
        </p:nvGrpSpPr>
        <p:grpSpPr>
          <a:xfrm>
            <a:off x="4932040" y="548680"/>
            <a:ext cx="4248472" cy="2016224"/>
            <a:chOff x="4932040" y="548680"/>
            <a:chExt cx="4248472" cy="2016224"/>
          </a:xfrm>
        </p:grpSpPr>
        <p:cxnSp>
          <p:nvCxnSpPr>
            <p:cNvPr id="30" name="מחבר ישר 29"/>
            <p:cNvCxnSpPr/>
            <p:nvPr/>
          </p:nvCxnSpPr>
          <p:spPr>
            <a:xfrm>
              <a:off x="4932040" y="1196752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/>
            <p:cNvCxnSpPr/>
            <p:nvPr/>
          </p:nvCxnSpPr>
          <p:spPr>
            <a:xfrm>
              <a:off x="4932040" y="2132856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932040" y="935142"/>
              <a:ext cx="64807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err="1" smtClean="0"/>
                <a:t>Sel</a:t>
              </a:r>
              <a:r>
                <a:rPr lang="en-US" sz="1100" dirty="0" smtClean="0"/>
                <a:t>[0..0]</a:t>
              </a:r>
              <a:endParaRPr lang="he-IL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32040" y="1916832"/>
              <a:ext cx="64807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input</a:t>
              </a:r>
              <a:endParaRPr lang="he-IL" sz="1100" dirty="0"/>
            </a:p>
          </p:txBody>
        </p:sp>
        <p:grpSp>
          <p:nvGrpSpPr>
            <p:cNvPr id="149" name="קבוצה 148"/>
            <p:cNvGrpSpPr/>
            <p:nvPr/>
          </p:nvGrpSpPr>
          <p:grpSpPr>
            <a:xfrm>
              <a:off x="5220072" y="548680"/>
              <a:ext cx="3744416" cy="2016224"/>
              <a:chOff x="5220072" y="548680"/>
              <a:chExt cx="3744416" cy="2016224"/>
            </a:xfrm>
          </p:grpSpPr>
          <p:sp>
            <p:nvSpPr>
              <p:cNvPr id="29" name="מלבן 28"/>
              <p:cNvSpPr/>
              <p:nvPr/>
            </p:nvSpPr>
            <p:spPr>
              <a:xfrm>
                <a:off x="5580112" y="620688"/>
                <a:ext cx="2736304" cy="19442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3" name="מחבר ישר 32"/>
              <p:cNvCxnSpPr/>
              <p:nvPr/>
            </p:nvCxnSpPr>
            <p:spPr>
              <a:xfrm>
                <a:off x="8316416" y="2060848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טרפז 35"/>
              <p:cNvSpPr/>
              <p:nvPr/>
            </p:nvSpPr>
            <p:spPr>
              <a:xfrm rot="16200000">
                <a:off x="5905573" y="949569"/>
                <a:ext cx="785818" cy="42862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cxnSp>
            <p:nvCxnSpPr>
              <p:cNvPr id="37" name="מחבר ישר 36"/>
              <p:cNvCxnSpPr/>
              <p:nvPr/>
            </p:nvCxnSpPr>
            <p:spPr>
              <a:xfrm>
                <a:off x="5220072" y="1196752"/>
                <a:ext cx="8640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טרפז 41"/>
              <p:cNvSpPr/>
              <p:nvPr/>
            </p:nvSpPr>
            <p:spPr>
              <a:xfrm rot="5400000">
                <a:off x="7432027" y="1908000"/>
                <a:ext cx="409010" cy="22440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3" name="טרפז 42"/>
              <p:cNvSpPr/>
              <p:nvPr/>
            </p:nvSpPr>
            <p:spPr>
              <a:xfrm rot="5400000">
                <a:off x="7432027" y="1096067"/>
                <a:ext cx="409010" cy="22440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96136" y="98072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in</a:t>
                </a:r>
                <a:endParaRPr lang="he-IL" sz="900" dirty="0"/>
              </a:p>
            </p:txBody>
          </p:sp>
          <p:cxnSp>
            <p:nvCxnSpPr>
              <p:cNvPr id="45" name="מחבר ישר 44"/>
              <p:cNvCxnSpPr/>
              <p:nvPr/>
            </p:nvCxnSpPr>
            <p:spPr>
              <a:xfrm>
                <a:off x="6516216" y="1196752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מחבר ישר 47"/>
              <p:cNvCxnSpPr/>
              <p:nvPr/>
            </p:nvCxnSpPr>
            <p:spPr>
              <a:xfrm flipV="1">
                <a:off x="7164288" y="908720"/>
                <a:ext cx="0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מחבר ישר 49"/>
              <p:cNvCxnSpPr/>
              <p:nvPr/>
            </p:nvCxnSpPr>
            <p:spPr>
              <a:xfrm>
                <a:off x="7164288" y="908720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מחבר ישר 53"/>
              <p:cNvCxnSpPr/>
              <p:nvPr/>
            </p:nvCxnSpPr>
            <p:spPr>
              <a:xfrm flipV="1">
                <a:off x="7668344" y="908720"/>
                <a:ext cx="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מחבר ישר 56"/>
              <p:cNvCxnSpPr/>
              <p:nvPr/>
            </p:nvCxnSpPr>
            <p:spPr>
              <a:xfrm>
                <a:off x="7380312" y="1124744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7164288" y="98072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0</a:t>
                </a:r>
                <a:endParaRPr lang="he-IL" sz="900" dirty="0"/>
              </a:p>
            </p:txBody>
          </p:sp>
          <p:cxnSp>
            <p:nvCxnSpPr>
              <p:cNvPr id="60" name="מחבר ישר 59"/>
              <p:cNvCxnSpPr/>
              <p:nvPr/>
            </p:nvCxnSpPr>
            <p:spPr>
              <a:xfrm>
                <a:off x="7164288" y="1700808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מחבר ישר 60"/>
              <p:cNvCxnSpPr/>
              <p:nvPr/>
            </p:nvCxnSpPr>
            <p:spPr>
              <a:xfrm flipV="1">
                <a:off x="7668344" y="1700808"/>
                <a:ext cx="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מחבר ישר 61"/>
              <p:cNvCxnSpPr/>
              <p:nvPr/>
            </p:nvCxnSpPr>
            <p:spPr>
              <a:xfrm flipV="1">
                <a:off x="7164288" y="1196752"/>
                <a:ext cx="0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מחבר ישר 63"/>
              <p:cNvCxnSpPr/>
              <p:nvPr/>
            </p:nvCxnSpPr>
            <p:spPr>
              <a:xfrm>
                <a:off x="5508104" y="2132856"/>
                <a:ext cx="2016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מחבר ישר 66"/>
              <p:cNvCxnSpPr/>
              <p:nvPr/>
            </p:nvCxnSpPr>
            <p:spPr>
              <a:xfrm flipV="1">
                <a:off x="7236296" y="1340768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מחבר ישר 67"/>
              <p:cNvCxnSpPr/>
              <p:nvPr/>
            </p:nvCxnSpPr>
            <p:spPr>
              <a:xfrm>
                <a:off x="7380312" y="1902024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64288" y="175800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0</a:t>
                </a:r>
                <a:endParaRPr lang="he-IL" sz="900" dirty="0"/>
              </a:p>
            </p:txBody>
          </p:sp>
          <p:cxnSp>
            <p:nvCxnSpPr>
              <p:cNvPr id="70" name="מחבר ישר 69"/>
              <p:cNvCxnSpPr/>
              <p:nvPr/>
            </p:nvCxnSpPr>
            <p:spPr>
              <a:xfrm>
                <a:off x="7236296" y="134076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7236296" y="1397968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Output_0</a:t>
                </a:r>
                <a:endParaRPr lang="he-IL" sz="9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236296" y="2190056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Output_1</a:t>
                </a:r>
                <a:endParaRPr lang="he-IL" sz="9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44208" y="980728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Out[1..0]</a:t>
                </a:r>
                <a:endParaRPr lang="he-IL" sz="900" dirty="0"/>
              </a:p>
            </p:txBody>
          </p:sp>
          <p:cxnSp>
            <p:nvCxnSpPr>
              <p:cNvPr id="78" name="מחבר ישר 77"/>
              <p:cNvCxnSpPr/>
              <p:nvPr/>
            </p:nvCxnSpPr>
            <p:spPr>
              <a:xfrm flipV="1">
                <a:off x="8028384" y="1196752"/>
                <a:ext cx="0" cy="86409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מחבר ישר 79"/>
              <p:cNvCxnSpPr/>
              <p:nvPr/>
            </p:nvCxnSpPr>
            <p:spPr>
              <a:xfrm>
                <a:off x="7740352" y="119675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מחבר ישר 81"/>
              <p:cNvCxnSpPr/>
              <p:nvPr/>
            </p:nvCxnSpPr>
            <p:spPr>
              <a:xfrm>
                <a:off x="7740352" y="20608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מחבר ישר 82"/>
              <p:cNvCxnSpPr/>
              <p:nvPr/>
            </p:nvCxnSpPr>
            <p:spPr>
              <a:xfrm>
                <a:off x="8028384" y="20608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228184" y="548680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smtClean="0"/>
                  <a:t>Decoder</a:t>
                </a:r>
                <a:endParaRPr lang="he-IL" sz="14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8208912" y="1799238"/>
              <a:ext cx="9716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Output[1..0]</a:t>
              </a:r>
              <a:endParaRPr lang="he-IL" sz="1100" dirty="0"/>
            </a:p>
          </p:txBody>
        </p:sp>
      </p:grpSp>
      <p:grpSp>
        <p:nvGrpSpPr>
          <p:cNvPr id="150" name="קבוצה 149"/>
          <p:cNvGrpSpPr/>
          <p:nvPr/>
        </p:nvGrpSpPr>
        <p:grpSpPr>
          <a:xfrm>
            <a:off x="467544" y="3337247"/>
            <a:ext cx="8136904" cy="3188097"/>
            <a:chOff x="467544" y="3337247"/>
            <a:chExt cx="8136904" cy="3188097"/>
          </a:xfrm>
        </p:grpSpPr>
        <p:grpSp>
          <p:nvGrpSpPr>
            <p:cNvPr id="124" name="קבוצה 123"/>
            <p:cNvGrpSpPr/>
            <p:nvPr/>
          </p:nvGrpSpPr>
          <p:grpSpPr>
            <a:xfrm>
              <a:off x="467544" y="3429000"/>
              <a:ext cx="8136904" cy="3005284"/>
              <a:chOff x="467544" y="3429000"/>
              <a:chExt cx="8136904" cy="3005284"/>
            </a:xfrm>
          </p:grpSpPr>
          <p:sp>
            <p:nvSpPr>
              <p:cNvPr id="5" name="מלבן 4"/>
              <p:cNvSpPr/>
              <p:nvPr/>
            </p:nvSpPr>
            <p:spPr>
              <a:xfrm>
                <a:off x="1907704" y="3501008"/>
                <a:ext cx="3384376" cy="18722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7" name="מחבר ישר 6"/>
              <p:cNvCxnSpPr/>
              <p:nvPr/>
            </p:nvCxnSpPr>
            <p:spPr>
              <a:xfrm>
                <a:off x="467544" y="3717032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מחבר ישר 7"/>
              <p:cNvCxnSpPr/>
              <p:nvPr/>
            </p:nvCxnSpPr>
            <p:spPr>
              <a:xfrm>
                <a:off x="1259632" y="400506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מחבר ישר 8"/>
              <p:cNvCxnSpPr/>
              <p:nvPr/>
            </p:nvCxnSpPr>
            <p:spPr>
              <a:xfrm>
                <a:off x="1259632" y="436510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מחבר ישר 9"/>
              <p:cNvCxnSpPr/>
              <p:nvPr/>
            </p:nvCxnSpPr>
            <p:spPr>
              <a:xfrm>
                <a:off x="1259632" y="472514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ישר 10"/>
              <p:cNvCxnSpPr/>
              <p:nvPr/>
            </p:nvCxnSpPr>
            <p:spPr>
              <a:xfrm>
                <a:off x="1259632" y="508518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763688" y="3573016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WE</a:t>
                </a:r>
                <a:endParaRPr lang="he-IL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63688" y="3872081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CLK</a:t>
                </a:r>
                <a:endParaRPr lang="he-IL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5696" y="4232121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IN</a:t>
                </a:r>
                <a:endParaRPr lang="he-IL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35696" y="4592161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WADDR</a:t>
                </a:r>
                <a:endParaRPr lang="he-IL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35696" y="4952201"/>
                <a:ext cx="648072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RADDR</a:t>
                </a:r>
                <a:endParaRPr lang="he-IL" sz="1200" dirty="0"/>
              </a:p>
            </p:txBody>
          </p:sp>
          <p:cxnSp>
            <p:nvCxnSpPr>
              <p:cNvPr id="17" name="מחבר ישר 16"/>
              <p:cNvCxnSpPr/>
              <p:nvPr/>
            </p:nvCxnSpPr>
            <p:spPr>
              <a:xfrm>
                <a:off x="5292080" y="436510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427984" y="4221088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OUT</a:t>
                </a:r>
                <a:endParaRPr lang="he-IL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7624" y="3501008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Din valid</a:t>
                </a:r>
                <a:endParaRPr lang="he-IL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87624" y="3717032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200" dirty="0" err="1" smtClean="0"/>
                  <a:t>clk</a:t>
                </a:r>
                <a:endParaRPr lang="he-IL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87624" y="4088105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in</a:t>
                </a:r>
                <a:endParaRPr lang="he-IL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87624" y="4448145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Addr</a:t>
                </a:r>
                <a:r>
                  <a:rPr lang="en-US" sz="1200" dirty="0" smtClean="0"/>
                  <a:t> in</a:t>
                </a:r>
                <a:endParaRPr lang="he-IL" sz="12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5616" y="4808185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Addr</a:t>
                </a:r>
                <a:r>
                  <a:rPr lang="en-US" sz="1200" dirty="0" smtClean="0"/>
                  <a:t> out</a:t>
                </a:r>
                <a:endParaRPr lang="he-IL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87824" y="3429000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RAM data</a:t>
                </a:r>
                <a:endParaRPr lang="he-IL" dirty="0"/>
              </a:p>
            </p:txBody>
          </p:sp>
          <p:grpSp>
            <p:nvGrpSpPr>
              <p:cNvPr id="86" name="קבוצה 85"/>
              <p:cNvGrpSpPr/>
              <p:nvPr/>
            </p:nvGrpSpPr>
            <p:grpSpPr>
              <a:xfrm>
                <a:off x="5868144" y="4255200"/>
                <a:ext cx="1447803" cy="746287"/>
                <a:chOff x="844534" y="1857364"/>
                <a:chExt cx="1870078" cy="970173"/>
              </a:xfrm>
            </p:grpSpPr>
            <p:sp>
              <p:nvSpPr>
                <p:cNvPr id="87" name="מלבן 86"/>
                <p:cNvSpPr/>
                <p:nvPr/>
              </p:nvSpPr>
              <p:spPr>
                <a:xfrm>
                  <a:off x="1285852" y="1857364"/>
                  <a:ext cx="1357322" cy="9286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88" name="משולש שווה שוקיים 87"/>
                <p:cNvSpPr/>
                <p:nvPr/>
              </p:nvSpPr>
              <p:spPr>
                <a:xfrm rot="19571141">
                  <a:off x="1260000" y="2607913"/>
                  <a:ext cx="170075" cy="13188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89" name="מחבר ישר 88"/>
                <p:cNvCxnSpPr/>
                <p:nvPr/>
              </p:nvCxnSpPr>
              <p:spPr>
                <a:xfrm>
                  <a:off x="857224" y="271462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מחבר ישר 89"/>
                <p:cNvCxnSpPr/>
                <p:nvPr/>
              </p:nvCxnSpPr>
              <p:spPr>
                <a:xfrm>
                  <a:off x="857224" y="200024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95417" y="2143116"/>
                  <a:ext cx="547691" cy="4801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FF</a:t>
                  </a:r>
                  <a:endParaRPr lang="he-IL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318594" y="2507450"/>
                  <a:ext cx="514949" cy="3200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C1</a:t>
                  </a:r>
                  <a:endParaRPr lang="he-IL" sz="10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193578" y="185736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1D</a:t>
                  </a:r>
                  <a:endParaRPr lang="he-IL" sz="7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2357422" y="1857364"/>
                  <a:ext cx="357190" cy="24622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Q</a:t>
                  </a:r>
                  <a:endParaRPr lang="he-IL" sz="1000" dirty="0"/>
                </a:p>
              </p:txBody>
            </p:sp>
            <p:cxnSp>
              <p:nvCxnSpPr>
                <p:cNvPr id="96" name="מחבר ישר 95"/>
                <p:cNvCxnSpPr/>
                <p:nvPr/>
              </p:nvCxnSpPr>
              <p:spPr>
                <a:xfrm>
                  <a:off x="844534" y="2357896"/>
                  <a:ext cx="428628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1180152" y="219302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ENA</a:t>
                  </a:r>
                  <a:endParaRPr lang="he-IL" sz="700" dirty="0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1115616" y="5589240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Aout</a:t>
                </a:r>
                <a:r>
                  <a:rPr lang="en-US" sz="1200" dirty="0" smtClean="0"/>
                  <a:t> valid</a:t>
                </a:r>
                <a:endParaRPr lang="he-IL" sz="1200" dirty="0"/>
              </a:p>
            </p:txBody>
          </p:sp>
          <p:cxnSp>
            <p:nvCxnSpPr>
              <p:cNvPr id="100" name="מחבר ישר 99"/>
              <p:cNvCxnSpPr/>
              <p:nvPr/>
            </p:nvCxnSpPr>
            <p:spPr>
              <a:xfrm>
                <a:off x="1115616" y="5805264"/>
                <a:ext cx="47525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מחבר ישר 101"/>
              <p:cNvCxnSpPr/>
              <p:nvPr/>
            </p:nvCxnSpPr>
            <p:spPr>
              <a:xfrm>
                <a:off x="5580112" y="4633200"/>
                <a:ext cx="0" cy="117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מחבר ישר 105"/>
              <p:cNvCxnSpPr/>
              <p:nvPr/>
            </p:nvCxnSpPr>
            <p:spPr>
              <a:xfrm>
                <a:off x="5580112" y="4633200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קבוצה 108"/>
              <p:cNvGrpSpPr/>
              <p:nvPr/>
            </p:nvGrpSpPr>
            <p:grpSpPr>
              <a:xfrm>
                <a:off x="1115616" y="5687998"/>
                <a:ext cx="6200331" cy="746286"/>
                <a:chOff x="-5294126" y="1857364"/>
                <a:chExt cx="8008738" cy="970173"/>
              </a:xfrm>
            </p:grpSpPr>
            <p:sp>
              <p:nvSpPr>
                <p:cNvPr id="110" name="מלבן 109"/>
                <p:cNvSpPr/>
                <p:nvPr/>
              </p:nvSpPr>
              <p:spPr>
                <a:xfrm>
                  <a:off x="1285852" y="1857364"/>
                  <a:ext cx="1357322" cy="9286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11" name="משולש שווה שוקיים 110"/>
                <p:cNvSpPr/>
                <p:nvPr/>
              </p:nvSpPr>
              <p:spPr>
                <a:xfrm rot="19571141">
                  <a:off x="1260000" y="2607913"/>
                  <a:ext cx="170075" cy="13188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112" name="מחבר ישר 111"/>
                <p:cNvCxnSpPr/>
                <p:nvPr/>
              </p:nvCxnSpPr>
              <p:spPr>
                <a:xfrm>
                  <a:off x="857224" y="271462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מחבר ישר 112"/>
                <p:cNvCxnSpPr/>
                <p:nvPr/>
              </p:nvCxnSpPr>
              <p:spPr>
                <a:xfrm>
                  <a:off x="857224" y="200024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1595417" y="2143116"/>
                  <a:ext cx="547691" cy="4801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FF</a:t>
                  </a:r>
                  <a:endParaRPr lang="he-IL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1318594" y="2507450"/>
                  <a:ext cx="514949" cy="3200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C1</a:t>
                  </a:r>
                  <a:endParaRPr lang="he-IL" sz="10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193578" y="185736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1D</a:t>
                  </a:r>
                  <a:endParaRPr lang="he-IL" sz="7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357422" y="1857364"/>
                  <a:ext cx="357190" cy="24622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Q</a:t>
                  </a:r>
                  <a:endParaRPr lang="he-IL" sz="1000" dirty="0"/>
                </a:p>
              </p:txBody>
            </p:sp>
            <p:cxnSp>
              <p:nvCxnSpPr>
                <p:cNvPr id="119" name="מחבר ישר 118"/>
                <p:cNvCxnSpPr/>
                <p:nvPr/>
              </p:nvCxnSpPr>
              <p:spPr>
                <a:xfrm>
                  <a:off x="844534" y="2357896"/>
                  <a:ext cx="428628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1180152" y="219302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ENA</a:t>
                  </a:r>
                  <a:endParaRPr lang="he-IL" sz="700" dirty="0"/>
                </a:p>
              </p:txBody>
            </p:sp>
            <p:cxnSp>
              <p:nvCxnSpPr>
                <p:cNvPr id="140" name="מחבר ישר 139"/>
                <p:cNvCxnSpPr/>
                <p:nvPr/>
              </p:nvCxnSpPr>
              <p:spPr>
                <a:xfrm>
                  <a:off x="-5294126" y="2709128"/>
                  <a:ext cx="6231675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7164288" y="5528265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dout</a:t>
                </a:r>
                <a:r>
                  <a:rPr lang="en-US" sz="1200" dirty="0" smtClean="0"/>
                  <a:t> valid</a:t>
                </a:r>
                <a:endParaRPr lang="he-IL" sz="12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164288" y="4149080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out</a:t>
                </a:r>
                <a:endParaRPr lang="he-IL" sz="1200" dirty="0"/>
              </a:p>
            </p:txBody>
          </p:sp>
          <p:cxnSp>
            <p:nvCxnSpPr>
              <p:cNvPr id="129" name="מחבר ישר 128"/>
              <p:cNvCxnSpPr/>
              <p:nvPr/>
            </p:nvCxnSpPr>
            <p:spPr>
              <a:xfrm>
                <a:off x="467544" y="400506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מחבר ישר 129"/>
              <p:cNvCxnSpPr/>
              <p:nvPr/>
            </p:nvCxnSpPr>
            <p:spPr>
              <a:xfrm>
                <a:off x="467544" y="436510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מחבר ישר 130"/>
              <p:cNvCxnSpPr/>
              <p:nvPr/>
            </p:nvCxnSpPr>
            <p:spPr>
              <a:xfrm>
                <a:off x="467544" y="472514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מחבר ישר 131"/>
              <p:cNvCxnSpPr/>
              <p:nvPr/>
            </p:nvCxnSpPr>
            <p:spPr>
              <a:xfrm>
                <a:off x="467544" y="508518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מחבר ישר 132"/>
              <p:cNvCxnSpPr/>
              <p:nvPr/>
            </p:nvCxnSpPr>
            <p:spPr>
              <a:xfrm>
                <a:off x="467544" y="580526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מחבר ישר 133"/>
              <p:cNvCxnSpPr/>
              <p:nvPr/>
            </p:nvCxnSpPr>
            <p:spPr>
              <a:xfrm>
                <a:off x="7272000" y="5805264"/>
                <a:ext cx="13324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מחבר ישר 136"/>
              <p:cNvCxnSpPr/>
              <p:nvPr/>
            </p:nvCxnSpPr>
            <p:spPr>
              <a:xfrm>
                <a:off x="7272000" y="4365104"/>
                <a:ext cx="13324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מחבר ישר 137"/>
              <p:cNvCxnSpPr/>
              <p:nvPr/>
            </p:nvCxnSpPr>
            <p:spPr>
              <a:xfrm>
                <a:off x="1115616" y="4005064"/>
                <a:ext cx="0" cy="234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מחבר ישר 141"/>
              <p:cNvCxnSpPr/>
              <p:nvPr/>
            </p:nvCxnSpPr>
            <p:spPr>
              <a:xfrm>
                <a:off x="5724128" y="4905320"/>
                <a:ext cx="0" cy="144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מחבר ישר 146"/>
              <p:cNvCxnSpPr/>
              <p:nvPr/>
            </p:nvCxnSpPr>
            <p:spPr>
              <a:xfrm>
                <a:off x="5732512" y="4914000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מלבן 124"/>
            <p:cNvSpPr/>
            <p:nvPr/>
          </p:nvSpPr>
          <p:spPr>
            <a:xfrm>
              <a:off x="971600" y="3356992"/>
              <a:ext cx="7128792" cy="3168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868144" y="3337247"/>
              <a:ext cx="129614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Simple RAM</a:t>
              </a:r>
              <a:endParaRPr lang="he-IL" sz="1400" dirty="0"/>
            </a:p>
          </p:txBody>
        </p:sp>
      </p:grpSp>
      <p:grpSp>
        <p:nvGrpSpPr>
          <p:cNvPr id="182" name="קבוצה 181"/>
          <p:cNvGrpSpPr/>
          <p:nvPr/>
        </p:nvGrpSpPr>
        <p:grpSpPr>
          <a:xfrm>
            <a:off x="899592" y="404664"/>
            <a:ext cx="1944216" cy="709047"/>
            <a:chOff x="2123728" y="775737"/>
            <a:chExt cx="1944216" cy="709047"/>
          </a:xfrm>
        </p:grpSpPr>
        <p:sp>
          <p:nvSpPr>
            <p:cNvPr id="183" name="מלבן 182"/>
            <p:cNvSpPr/>
            <p:nvPr/>
          </p:nvSpPr>
          <p:spPr>
            <a:xfrm>
              <a:off x="2699792" y="908720"/>
              <a:ext cx="792088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55776" y="935142"/>
              <a:ext cx="8640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Decoder</a:t>
              </a:r>
              <a:endParaRPr lang="he-IL" sz="1100" dirty="0"/>
            </a:p>
          </p:txBody>
        </p:sp>
        <p:cxnSp>
          <p:nvCxnSpPr>
            <p:cNvPr id="185" name="מחבר ישר 184"/>
            <p:cNvCxnSpPr/>
            <p:nvPr/>
          </p:nvCxnSpPr>
          <p:spPr>
            <a:xfrm>
              <a:off x="2123728" y="105273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/>
            <p:cNvCxnSpPr/>
            <p:nvPr/>
          </p:nvCxnSpPr>
          <p:spPr>
            <a:xfrm>
              <a:off x="2123728" y="134076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2339752" y="775737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sel</a:t>
              </a:r>
              <a:endParaRPr lang="he-IL" sz="12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23728" y="1063769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input</a:t>
              </a:r>
              <a:endParaRPr lang="he-IL" sz="1200" dirty="0"/>
            </a:p>
          </p:txBody>
        </p:sp>
        <p:cxnSp>
          <p:nvCxnSpPr>
            <p:cNvPr id="189" name="מחבר ישר 188"/>
            <p:cNvCxnSpPr/>
            <p:nvPr/>
          </p:nvCxnSpPr>
          <p:spPr>
            <a:xfrm>
              <a:off x="3491880" y="119675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3419872" y="919753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output</a:t>
              </a:r>
              <a:endParaRPr lang="he-IL" sz="1200" dirty="0"/>
            </a:p>
          </p:txBody>
        </p:sp>
      </p:grpSp>
      <p:grpSp>
        <p:nvGrpSpPr>
          <p:cNvPr id="127" name="קבוצה 126"/>
          <p:cNvGrpSpPr/>
          <p:nvPr/>
        </p:nvGrpSpPr>
        <p:grpSpPr>
          <a:xfrm>
            <a:off x="899592" y="1279793"/>
            <a:ext cx="2448272" cy="1429127"/>
            <a:chOff x="899592" y="1279793"/>
            <a:chExt cx="2448272" cy="1429127"/>
          </a:xfrm>
        </p:grpSpPr>
        <p:sp>
          <p:nvSpPr>
            <p:cNvPr id="192" name="מלבן 191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194" name="מחבר ישר 193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ישר 194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198" name="מחבר ישר 197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200" name="מחבר ישר 199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202" name="מחבר ישר 201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מחבר ישר 202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מחבר ישר 203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מחבר ישר 204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971600" y="404664"/>
            <a:ext cx="7344816" cy="60486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2"/>
          <p:cNvGrpSpPr/>
          <p:nvPr/>
        </p:nvGrpSpPr>
        <p:grpSpPr>
          <a:xfrm>
            <a:off x="328658" y="1567825"/>
            <a:ext cx="642942" cy="276999"/>
            <a:chOff x="142844" y="1223175"/>
            <a:chExt cx="642942" cy="276999"/>
          </a:xfrm>
        </p:grpSpPr>
        <p:cxnSp>
          <p:nvCxnSpPr>
            <p:cNvPr id="4" name="מחבר חץ ישר 3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sz="1200" dirty="0"/>
            </a:p>
          </p:txBody>
        </p:sp>
      </p:grpSp>
      <p:grpSp>
        <p:nvGrpSpPr>
          <p:cNvPr id="6" name="קבוצה 5"/>
          <p:cNvGrpSpPr/>
          <p:nvPr/>
        </p:nvGrpSpPr>
        <p:grpSpPr>
          <a:xfrm>
            <a:off x="328658" y="2431921"/>
            <a:ext cx="642942" cy="276999"/>
            <a:chOff x="142844" y="1223175"/>
            <a:chExt cx="642942" cy="276999"/>
          </a:xfrm>
        </p:grpSpPr>
        <p:cxnSp>
          <p:nvCxnSpPr>
            <p:cNvPr id="7" name="מחבר חץ ישר 6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Clk</a:t>
              </a:r>
              <a:endParaRPr lang="he-IL" sz="1200" dirty="0"/>
            </a:p>
          </p:txBody>
        </p:sp>
      </p:grpSp>
      <p:grpSp>
        <p:nvGrpSpPr>
          <p:cNvPr id="9" name="קבוצה 8"/>
          <p:cNvGrpSpPr/>
          <p:nvPr/>
        </p:nvGrpSpPr>
        <p:grpSpPr>
          <a:xfrm>
            <a:off x="323528" y="4221088"/>
            <a:ext cx="642942" cy="461665"/>
            <a:chOff x="142844" y="1068126"/>
            <a:chExt cx="642942" cy="461665"/>
          </a:xfrm>
        </p:grpSpPr>
        <p:cxnSp>
          <p:nvCxnSpPr>
            <p:cNvPr id="10" name="מחבר חץ ישר 9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2844" y="106812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</p:grpSp>
      <p:grpSp>
        <p:nvGrpSpPr>
          <p:cNvPr id="12" name="קבוצה 11"/>
          <p:cNvGrpSpPr/>
          <p:nvPr/>
        </p:nvGrpSpPr>
        <p:grpSpPr>
          <a:xfrm>
            <a:off x="251520" y="5373216"/>
            <a:ext cx="709820" cy="431031"/>
            <a:chOff x="75966" y="1069143"/>
            <a:chExt cx="709820" cy="431031"/>
          </a:xfrm>
        </p:grpSpPr>
        <p:cxnSp>
          <p:nvCxnSpPr>
            <p:cNvPr id="13" name="מחבר חץ ישר 12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5966" y="1069143"/>
              <a:ext cx="638382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dirty="0" smtClean="0"/>
                <a:t>Din valid</a:t>
              </a:r>
              <a:endParaRPr lang="he-IL" sz="1050" dirty="0"/>
            </a:p>
          </p:txBody>
        </p:sp>
      </p:grpSp>
      <p:grpSp>
        <p:nvGrpSpPr>
          <p:cNvPr id="15" name="קבוצה 14"/>
          <p:cNvGrpSpPr/>
          <p:nvPr/>
        </p:nvGrpSpPr>
        <p:grpSpPr>
          <a:xfrm>
            <a:off x="313268" y="3140968"/>
            <a:ext cx="658332" cy="461665"/>
            <a:chOff x="142844" y="1068126"/>
            <a:chExt cx="658332" cy="461665"/>
          </a:xfrm>
        </p:grpSpPr>
        <p:cxnSp>
          <p:nvCxnSpPr>
            <p:cNvPr id="16" name="מחבר חץ ישר 15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2844" y="1068126"/>
              <a:ext cx="6583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Data in RAM</a:t>
              </a:r>
              <a:endParaRPr lang="he-IL" sz="1200" dirty="0"/>
            </a:p>
          </p:txBody>
        </p:sp>
      </p:grpSp>
      <p:grpSp>
        <p:nvGrpSpPr>
          <p:cNvPr id="18" name="קבוצה 17"/>
          <p:cNvGrpSpPr/>
          <p:nvPr/>
        </p:nvGrpSpPr>
        <p:grpSpPr>
          <a:xfrm>
            <a:off x="214282" y="681319"/>
            <a:ext cx="736798" cy="461665"/>
            <a:chOff x="142844" y="1068126"/>
            <a:chExt cx="642942" cy="461665"/>
          </a:xfrm>
        </p:grpSpPr>
        <p:cxnSp>
          <p:nvCxnSpPr>
            <p:cNvPr id="19" name="מחבר חץ ישר 18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42844" y="106812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</p:grpSp>
      <p:grpSp>
        <p:nvGrpSpPr>
          <p:cNvPr id="158" name="קבוצה 157"/>
          <p:cNvGrpSpPr/>
          <p:nvPr/>
        </p:nvGrpSpPr>
        <p:grpSpPr>
          <a:xfrm>
            <a:off x="1979712" y="1279793"/>
            <a:ext cx="1944216" cy="709047"/>
            <a:chOff x="2123728" y="775737"/>
            <a:chExt cx="1944216" cy="709047"/>
          </a:xfrm>
        </p:grpSpPr>
        <p:sp>
          <p:nvSpPr>
            <p:cNvPr id="149" name="מלבן 148"/>
            <p:cNvSpPr/>
            <p:nvPr/>
          </p:nvSpPr>
          <p:spPr>
            <a:xfrm>
              <a:off x="2699792" y="908720"/>
              <a:ext cx="792088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55776" y="935142"/>
              <a:ext cx="8640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Decoder</a:t>
              </a:r>
              <a:endParaRPr lang="he-IL" sz="1100" dirty="0"/>
            </a:p>
          </p:txBody>
        </p:sp>
        <p:cxnSp>
          <p:nvCxnSpPr>
            <p:cNvPr id="152" name="מחבר ישר 151"/>
            <p:cNvCxnSpPr/>
            <p:nvPr/>
          </p:nvCxnSpPr>
          <p:spPr>
            <a:xfrm>
              <a:off x="2123728" y="105273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מחבר ישר 152"/>
            <p:cNvCxnSpPr/>
            <p:nvPr/>
          </p:nvCxnSpPr>
          <p:spPr>
            <a:xfrm>
              <a:off x="2123728" y="134076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339752" y="775737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sel</a:t>
              </a:r>
              <a:endParaRPr lang="he-IL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123728" y="1063769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input</a:t>
              </a:r>
              <a:endParaRPr lang="he-IL" sz="1200" dirty="0"/>
            </a:p>
          </p:txBody>
        </p:sp>
        <p:cxnSp>
          <p:nvCxnSpPr>
            <p:cNvPr id="156" name="מחבר ישר 155"/>
            <p:cNvCxnSpPr/>
            <p:nvPr/>
          </p:nvCxnSpPr>
          <p:spPr>
            <a:xfrm>
              <a:off x="3491880" y="119675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3419872" y="919753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output</a:t>
              </a:r>
              <a:endParaRPr lang="he-IL" sz="1200" dirty="0"/>
            </a:p>
          </p:txBody>
        </p:sp>
      </p:grpSp>
      <p:grpSp>
        <p:nvGrpSpPr>
          <p:cNvPr id="50" name="קבוצה 49"/>
          <p:cNvGrpSpPr/>
          <p:nvPr/>
        </p:nvGrpSpPr>
        <p:grpSpPr>
          <a:xfrm>
            <a:off x="4716016" y="1423809"/>
            <a:ext cx="2448272" cy="1429127"/>
            <a:chOff x="899592" y="1279793"/>
            <a:chExt cx="2448272" cy="1429127"/>
          </a:xfrm>
        </p:grpSpPr>
        <p:sp>
          <p:nvSpPr>
            <p:cNvPr id="51" name="מלבן 50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53" name="מחבר ישר 52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57" name="מחבר ישר 56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59" name="מחבר ישר 58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61" name="מחבר ישר 60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  <p:grpSp>
        <p:nvGrpSpPr>
          <p:cNvPr id="69" name="קבוצה 68"/>
          <p:cNvGrpSpPr/>
          <p:nvPr/>
        </p:nvGrpSpPr>
        <p:grpSpPr>
          <a:xfrm>
            <a:off x="4716016" y="3512041"/>
            <a:ext cx="2448272" cy="1429127"/>
            <a:chOff x="899592" y="1279793"/>
            <a:chExt cx="2448272" cy="1429127"/>
          </a:xfrm>
        </p:grpSpPr>
        <p:sp>
          <p:nvSpPr>
            <p:cNvPr id="70" name="מלבן 69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72" name="מחבר ישר 71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76" name="מחבר ישר 75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78" name="מחבר ישר 77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80" name="מחבר ישר 79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מחבר ישר 81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מחבר ישר 82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  <p:cxnSp>
        <p:nvCxnSpPr>
          <p:cNvPr id="89" name="מחבר ישר 88"/>
          <p:cNvCxnSpPr/>
          <p:nvPr/>
        </p:nvCxnSpPr>
        <p:spPr>
          <a:xfrm>
            <a:off x="971600" y="1844824"/>
            <a:ext cx="10801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מרפקי 90"/>
          <p:cNvCxnSpPr/>
          <p:nvPr/>
        </p:nvCxnSpPr>
        <p:spPr>
          <a:xfrm>
            <a:off x="899592" y="1124744"/>
            <a:ext cx="1152128" cy="4320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92"/>
          <p:cNvCxnSpPr/>
          <p:nvPr/>
        </p:nvCxnSpPr>
        <p:spPr>
          <a:xfrm>
            <a:off x="3851920" y="1700808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מרפקי 94"/>
          <p:cNvCxnSpPr/>
          <p:nvPr/>
        </p:nvCxnSpPr>
        <p:spPr>
          <a:xfrm flipV="1">
            <a:off x="971600" y="1916832"/>
            <a:ext cx="4104456" cy="792088"/>
          </a:xfrm>
          <a:prstGeom prst="bentConnector3">
            <a:avLst>
              <a:gd name="adj1" fmla="val 6687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/>
          <p:cNvCxnSpPr/>
          <p:nvPr/>
        </p:nvCxnSpPr>
        <p:spPr>
          <a:xfrm flipV="1">
            <a:off x="3563888" y="1700808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13"/>
          <p:cNvCxnSpPr/>
          <p:nvPr/>
        </p:nvCxnSpPr>
        <p:spPr>
          <a:xfrm>
            <a:off x="3563888" y="3789040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/>
          <p:cNvCxnSpPr/>
          <p:nvPr/>
        </p:nvCxnSpPr>
        <p:spPr>
          <a:xfrm flipV="1">
            <a:off x="3716288" y="191683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/>
          <p:cNvCxnSpPr/>
          <p:nvPr/>
        </p:nvCxnSpPr>
        <p:spPr>
          <a:xfrm>
            <a:off x="3716288" y="4005064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מרפקי 121"/>
          <p:cNvCxnSpPr/>
          <p:nvPr/>
        </p:nvCxnSpPr>
        <p:spPr>
          <a:xfrm>
            <a:off x="971600" y="3573016"/>
            <a:ext cx="4032448" cy="6480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/>
          <p:cNvCxnSpPr/>
          <p:nvPr/>
        </p:nvCxnSpPr>
        <p:spPr>
          <a:xfrm flipV="1">
            <a:off x="3923928" y="2132856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/>
          <p:cNvCxnSpPr/>
          <p:nvPr/>
        </p:nvCxnSpPr>
        <p:spPr>
          <a:xfrm>
            <a:off x="3923928" y="2132856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/>
          <p:cNvCxnSpPr/>
          <p:nvPr/>
        </p:nvCxnSpPr>
        <p:spPr>
          <a:xfrm>
            <a:off x="1475656" y="2348880"/>
            <a:ext cx="3744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/>
          <p:cNvCxnSpPr/>
          <p:nvPr/>
        </p:nvCxnSpPr>
        <p:spPr>
          <a:xfrm flipV="1">
            <a:off x="1475656" y="1556912"/>
            <a:ext cx="0" cy="792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/>
          <p:cNvCxnSpPr/>
          <p:nvPr/>
        </p:nvCxnSpPr>
        <p:spPr>
          <a:xfrm>
            <a:off x="4067944" y="4437112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/>
          <p:cNvCxnSpPr/>
          <p:nvPr/>
        </p:nvCxnSpPr>
        <p:spPr>
          <a:xfrm flipV="1">
            <a:off x="4076328" y="234888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מחבר ישר 132"/>
          <p:cNvCxnSpPr/>
          <p:nvPr/>
        </p:nvCxnSpPr>
        <p:spPr>
          <a:xfrm>
            <a:off x="971600" y="4653136"/>
            <a:ext cx="4068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ישר 133"/>
          <p:cNvCxnSpPr/>
          <p:nvPr/>
        </p:nvCxnSpPr>
        <p:spPr>
          <a:xfrm flipV="1">
            <a:off x="4228728" y="2564904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34"/>
          <p:cNvCxnSpPr/>
          <p:nvPr/>
        </p:nvCxnSpPr>
        <p:spPr>
          <a:xfrm>
            <a:off x="4230000" y="2564904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מרפקי 136"/>
          <p:cNvCxnSpPr/>
          <p:nvPr/>
        </p:nvCxnSpPr>
        <p:spPr>
          <a:xfrm flipV="1">
            <a:off x="971600" y="4869160"/>
            <a:ext cx="4032448" cy="936104"/>
          </a:xfrm>
          <a:prstGeom prst="bentConnector3">
            <a:avLst>
              <a:gd name="adj1" fmla="val 84587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38"/>
          <p:cNvCxnSpPr/>
          <p:nvPr/>
        </p:nvCxnSpPr>
        <p:spPr>
          <a:xfrm flipV="1">
            <a:off x="4381128" y="2780928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מחבר ישר 139"/>
          <p:cNvCxnSpPr/>
          <p:nvPr/>
        </p:nvCxnSpPr>
        <p:spPr>
          <a:xfrm>
            <a:off x="4382400" y="2780928"/>
            <a:ext cx="1116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14"/>
          <p:cNvCxnSpPr/>
          <p:nvPr/>
        </p:nvCxnSpPr>
        <p:spPr>
          <a:xfrm>
            <a:off x="8316416" y="2638800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14"/>
          <p:cNvCxnSpPr/>
          <p:nvPr/>
        </p:nvCxnSpPr>
        <p:spPr>
          <a:xfrm>
            <a:off x="8316416" y="350100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244408" y="3212976"/>
            <a:ext cx="792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Out valid</a:t>
            </a:r>
            <a:endParaRPr lang="he-IL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244408" y="2287905"/>
            <a:ext cx="792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Data out</a:t>
            </a:r>
            <a:endParaRPr lang="he-IL" sz="1200" dirty="0"/>
          </a:p>
        </p:txBody>
      </p:sp>
      <p:cxnSp>
        <p:nvCxnSpPr>
          <p:cNvPr id="146" name="מחבר מרפקי 145"/>
          <p:cNvCxnSpPr/>
          <p:nvPr/>
        </p:nvCxnSpPr>
        <p:spPr>
          <a:xfrm>
            <a:off x="6948264" y="1916832"/>
            <a:ext cx="1440160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161"/>
          <p:cNvCxnSpPr/>
          <p:nvPr/>
        </p:nvCxnSpPr>
        <p:spPr>
          <a:xfrm>
            <a:off x="6552344" y="4005064"/>
            <a:ext cx="1116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162"/>
          <p:cNvCxnSpPr/>
          <p:nvPr/>
        </p:nvCxnSpPr>
        <p:spPr>
          <a:xfrm flipV="1">
            <a:off x="7668344" y="191683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166"/>
          <p:cNvCxnSpPr/>
          <p:nvPr/>
        </p:nvCxnSpPr>
        <p:spPr>
          <a:xfrm>
            <a:off x="6444296" y="2636912"/>
            <a:ext cx="792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167"/>
          <p:cNvCxnSpPr/>
          <p:nvPr/>
        </p:nvCxnSpPr>
        <p:spPr>
          <a:xfrm>
            <a:off x="6444296" y="4725144"/>
            <a:ext cx="792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168"/>
          <p:cNvCxnSpPr/>
          <p:nvPr/>
        </p:nvCxnSpPr>
        <p:spPr>
          <a:xfrm flipV="1">
            <a:off x="7236296" y="263691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169"/>
          <p:cNvCxnSpPr/>
          <p:nvPr/>
        </p:nvCxnSpPr>
        <p:spPr>
          <a:xfrm>
            <a:off x="7236296" y="3501008"/>
            <a:ext cx="108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196752"/>
            <a:ext cx="7272808" cy="4824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251520" y="5733256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1916832"/>
            <a:ext cx="7920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 smtClean="0"/>
              <a:t>WBS_to_REG</a:t>
            </a:r>
            <a:endParaRPr lang="he-IL" sz="1400" dirty="0"/>
          </a:p>
        </p:txBody>
      </p:sp>
      <p:cxnSp>
        <p:nvCxnSpPr>
          <p:cNvPr id="20" name="Shape 19"/>
          <p:cNvCxnSpPr>
            <a:endCxn id="15" idx="2"/>
          </p:cNvCxnSpPr>
          <p:nvPr/>
        </p:nvCxnSpPr>
        <p:spPr>
          <a:xfrm flipV="1">
            <a:off x="1115616" y="5469966"/>
            <a:ext cx="6427775" cy="26329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23765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1767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832934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3528" y="1345112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71470" y="692696"/>
            <a:ext cx="12858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Trigger</a:t>
            </a:r>
            <a:endParaRPr lang="he-IL" sz="1400" dirty="0" smtClean="0"/>
          </a:p>
          <a:p>
            <a:pPr algn="ctr"/>
            <a:r>
              <a:rPr lang="en-US" sz="1400" dirty="0" smtClean="0"/>
              <a:t>Configuration</a:t>
            </a:r>
            <a:endParaRPr lang="he-IL" sz="1400" dirty="0"/>
          </a:p>
        </p:txBody>
      </p:sp>
      <p:cxnSp>
        <p:nvCxnSpPr>
          <p:cNvPr id="31" name="Straight Connector 30"/>
          <p:cNvCxnSpPr/>
          <p:nvPr/>
        </p:nvCxnSpPr>
        <p:spPr>
          <a:xfrm rot="5400000" flipH="1" flipV="1">
            <a:off x="539552" y="1201096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endCxn id="14" idx="1"/>
          </p:cNvCxnSpPr>
          <p:nvPr/>
        </p:nvCxnSpPr>
        <p:spPr>
          <a:xfrm rot="16200000" flipH="1">
            <a:off x="4655826" y="3561200"/>
            <a:ext cx="1488533" cy="21602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endCxn id="13" idx="1"/>
          </p:cNvCxnSpPr>
          <p:nvPr/>
        </p:nvCxnSpPr>
        <p:spPr>
          <a:xfrm rot="16200000" flipH="1">
            <a:off x="3035647" y="3597205"/>
            <a:ext cx="1344517" cy="28803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endCxn id="10" idx="1"/>
          </p:cNvCxnSpPr>
          <p:nvPr/>
        </p:nvCxnSpPr>
        <p:spPr>
          <a:xfrm rot="16200000" flipH="1">
            <a:off x="983418" y="3345176"/>
            <a:ext cx="1776565" cy="3600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3528" y="2420888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512" y="5445224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Clk</a:t>
            </a:r>
            <a:endParaRPr lang="he-IL" dirty="0"/>
          </a:p>
        </p:txBody>
      </p:sp>
      <p:sp>
        <p:nvSpPr>
          <p:cNvPr id="56" name="Flowchart: Manual Operation 55"/>
          <p:cNvSpPr/>
          <p:nvPr/>
        </p:nvSpPr>
        <p:spPr>
          <a:xfrm rot="10800000">
            <a:off x="1475656" y="2204864"/>
            <a:ext cx="936104" cy="432048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/>
          <p:cNvCxnSpPr>
            <a:endCxn id="56" idx="1"/>
          </p:cNvCxnSpPr>
          <p:nvPr/>
        </p:nvCxnSpPr>
        <p:spPr>
          <a:xfrm>
            <a:off x="1115616" y="2420888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71600" y="1345112"/>
            <a:ext cx="792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63688" y="30689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49188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493204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660232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  <p:cxnSp>
        <p:nvCxnSpPr>
          <p:cNvPr id="75" name="Elbow Connector 74"/>
          <p:cNvCxnSpPr>
            <a:stCxn id="10" idx="3"/>
          </p:cNvCxnSpPr>
          <p:nvPr/>
        </p:nvCxnSpPr>
        <p:spPr>
          <a:xfrm flipV="1">
            <a:off x="2953941" y="1571612"/>
            <a:ext cx="5404273" cy="2841867"/>
          </a:xfrm>
          <a:prstGeom prst="bentConnector3">
            <a:avLst>
              <a:gd name="adj1" fmla="val 5237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3" idx="3"/>
          </p:cNvCxnSpPr>
          <p:nvPr/>
        </p:nvCxnSpPr>
        <p:spPr>
          <a:xfrm flipV="1">
            <a:off x="4754141" y="1857364"/>
            <a:ext cx="3604073" cy="2556115"/>
          </a:xfrm>
          <a:prstGeom prst="bentConnector3">
            <a:avLst>
              <a:gd name="adj1" fmla="val 6323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6444208" y="2132856"/>
            <a:ext cx="1914006" cy="2304256"/>
            <a:chOff x="6444208" y="2132856"/>
            <a:chExt cx="1914006" cy="2304256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6444208" y="443711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5580112" y="3284984"/>
              <a:ext cx="230425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6732240" y="2132856"/>
              <a:ext cx="1625974" cy="1026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>
            <a:off x="7956376" y="4437112"/>
            <a:ext cx="13855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 flipH="1" flipV="1">
            <a:off x="7092280" y="3429000"/>
            <a:ext cx="201622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100392" y="2419300"/>
            <a:ext cx="25799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388580" y="1564772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388580" y="1851216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8388580" y="213924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388580" y="2427280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876256" y="12687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804248" y="1556792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32240" y="1844824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786578" y="2132856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  <p:cxnSp>
        <p:nvCxnSpPr>
          <p:cNvPr id="53" name="Shape 52"/>
          <p:cNvCxnSpPr/>
          <p:nvPr/>
        </p:nvCxnSpPr>
        <p:spPr>
          <a:xfrm rot="16200000" flipH="1">
            <a:off x="6174267" y="3495466"/>
            <a:ext cx="1620000" cy="21602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/>
          <p:cNvCxnSpPr/>
          <p:nvPr/>
        </p:nvCxnSpPr>
        <p:spPr>
          <a:xfrm flipH="1">
            <a:off x="1835696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64"/>
          <p:cNvCxnSpPr/>
          <p:nvPr/>
        </p:nvCxnSpPr>
        <p:spPr>
          <a:xfrm rot="5400000" flipH="1" flipV="1">
            <a:off x="1619696" y="2852912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78"/>
          <p:cNvCxnSpPr/>
          <p:nvPr/>
        </p:nvCxnSpPr>
        <p:spPr>
          <a:xfrm flipH="1">
            <a:off x="2015920" y="2924944"/>
            <a:ext cx="3276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4"/>
          <p:cNvCxnSpPr/>
          <p:nvPr/>
        </p:nvCxnSpPr>
        <p:spPr>
          <a:xfrm rot="5400000" flipH="1" flipV="1">
            <a:off x="1872000" y="2780952"/>
            <a:ext cx="28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81"/>
          <p:cNvCxnSpPr/>
          <p:nvPr/>
        </p:nvCxnSpPr>
        <p:spPr>
          <a:xfrm flipH="1">
            <a:off x="2195736" y="2780928"/>
            <a:ext cx="468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64"/>
          <p:cNvCxnSpPr/>
          <p:nvPr/>
        </p:nvCxnSpPr>
        <p:spPr>
          <a:xfrm rot="5400000" flipH="1" flipV="1">
            <a:off x="2123736" y="2708944"/>
            <a:ext cx="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Manual Operation 55"/>
          <p:cNvSpPr/>
          <p:nvPr/>
        </p:nvSpPr>
        <p:spPr>
          <a:xfrm>
            <a:off x="1475657" y="1556792"/>
            <a:ext cx="936104" cy="432048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5" name="Straight Connector 64"/>
          <p:cNvCxnSpPr/>
          <p:nvPr/>
        </p:nvCxnSpPr>
        <p:spPr>
          <a:xfrm rot="5400000" flipH="1" flipV="1">
            <a:off x="1655688" y="1448768"/>
            <a:ext cx="21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64"/>
          <p:cNvCxnSpPr/>
          <p:nvPr/>
        </p:nvCxnSpPr>
        <p:spPr>
          <a:xfrm rot="5400000" flipH="1" flipV="1">
            <a:off x="2033727" y="1476000"/>
            <a:ext cx="1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4"/>
          <p:cNvCxnSpPr/>
          <p:nvPr/>
        </p:nvCxnSpPr>
        <p:spPr>
          <a:xfrm rot="5400000" flipH="1" flipV="1">
            <a:off x="1836000" y="2096840"/>
            <a:ext cx="21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53"/>
          <p:cNvCxnSpPr/>
          <p:nvPr/>
        </p:nvCxnSpPr>
        <p:spPr>
          <a:xfrm>
            <a:off x="323528" y="1772816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57"/>
          <p:cNvCxnSpPr/>
          <p:nvPr/>
        </p:nvCxnSpPr>
        <p:spPr>
          <a:xfrm>
            <a:off x="1115616" y="1772816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3528" y="1537047"/>
            <a:ext cx="7920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Reset</a:t>
            </a:r>
            <a:endParaRPr lang="he-IL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908000" y="1152000"/>
            <a:ext cx="432048" cy="252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‘0’</a:t>
            </a:r>
            <a:endParaRPr lang="he-IL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785786" y="0"/>
            <a:ext cx="7429552" cy="63579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מחבר חץ ישר 9"/>
          <p:cNvCxnSpPr/>
          <p:nvPr/>
        </p:nvCxnSpPr>
        <p:spPr>
          <a:xfrm>
            <a:off x="8215338" y="5643578"/>
            <a:ext cx="857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/>
          <p:nvPr/>
        </p:nvCxnSpPr>
        <p:spPr>
          <a:xfrm rot="5400000" flipH="1" flipV="1">
            <a:off x="8501090" y="5544000"/>
            <a:ext cx="214314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29652" y="5143512"/>
            <a:ext cx="571504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err="1" smtClean="0"/>
              <a:t>rc_to_WBM</a:t>
            </a:r>
            <a:endParaRPr lang="he-IL" sz="1000" dirty="0"/>
          </a:p>
        </p:txBody>
      </p:sp>
      <p:grpSp>
        <p:nvGrpSpPr>
          <p:cNvPr id="38" name="קבוצה 37"/>
          <p:cNvGrpSpPr/>
          <p:nvPr/>
        </p:nvGrpSpPr>
        <p:grpSpPr>
          <a:xfrm>
            <a:off x="3214678" y="2428868"/>
            <a:ext cx="714380" cy="571504"/>
            <a:chOff x="3214678" y="3143248"/>
            <a:chExt cx="714380" cy="571504"/>
          </a:xfrm>
        </p:grpSpPr>
        <p:sp>
          <p:nvSpPr>
            <p:cNvPr id="36" name="מלבן 35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grpSp>
        <p:nvGrpSpPr>
          <p:cNvPr id="52" name="קבוצה 51"/>
          <p:cNvGrpSpPr/>
          <p:nvPr/>
        </p:nvGrpSpPr>
        <p:grpSpPr>
          <a:xfrm>
            <a:off x="4643438" y="2682713"/>
            <a:ext cx="1714512" cy="746287"/>
            <a:chOff x="857224" y="1857364"/>
            <a:chExt cx="2214578" cy="970173"/>
          </a:xfrm>
        </p:grpSpPr>
        <p:sp>
          <p:nvSpPr>
            <p:cNvPr id="53" name="מלבן 52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משולש שווה שוקיים 53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5" name="מחבר ישר 54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65" name="מחבר חץ ישר 64"/>
          <p:cNvCxnSpPr/>
          <p:nvPr/>
        </p:nvCxnSpPr>
        <p:spPr>
          <a:xfrm>
            <a:off x="142844" y="5643578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חץ ישר 66"/>
          <p:cNvCxnSpPr/>
          <p:nvPr/>
        </p:nvCxnSpPr>
        <p:spPr>
          <a:xfrm>
            <a:off x="142844" y="2570156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קבוצה 68"/>
          <p:cNvGrpSpPr/>
          <p:nvPr/>
        </p:nvGrpSpPr>
        <p:grpSpPr>
          <a:xfrm>
            <a:off x="142844" y="764704"/>
            <a:ext cx="642942" cy="287340"/>
            <a:chOff x="142844" y="857232"/>
            <a:chExt cx="642942" cy="287340"/>
          </a:xfrm>
        </p:grpSpPr>
        <p:cxnSp>
          <p:nvCxnSpPr>
            <p:cNvPr id="63" name="מחבר חץ ישר 62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42844" y="857232"/>
              <a:ext cx="42862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dirty="0"/>
            </a:p>
          </p:txBody>
        </p:sp>
      </p:grpSp>
      <p:grpSp>
        <p:nvGrpSpPr>
          <p:cNvPr id="71" name="קבוצה 70"/>
          <p:cNvGrpSpPr/>
          <p:nvPr/>
        </p:nvGrpSpPr>
        <p:grpSpPr>
          <a:xfrm>
            <a:off x="142844" y="1223175"/>
            <a:ext cx="642942" cy="276999"/>
            <a:chOff x="142844" y="1223175"/>
            <a:chExt cx="642942" cy="276999"/>
          </a:xfrm>
        </p:grpSpPr>
        <p:cxnSp>
          <p:nvCxnSpPr>
            <p:cNvPr id="64" name="מחבר חץ ישר 63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sz="1200" dirty="0"/>
            </a:p>
          </p:txBody>
        </p:sp>
      </p:grpSp>
      <p:grpSp>
        <p:nvGrpSpPr>
          <p:cNvPr id="73" name="קבוצה 72"/>
          <p:cNvGrpSpPr/>
          <p:nvPr/>
        </p:nvGrpSpPr>
        <p:grpSpPr>
          <a:xfrm>
            <a:off x="142844" y="1714488"/>
            <a:ext cx="642942" cy="428628"/>
            <a:chOff x="142844" y="1714488"/>
            <a:chExt cx="642942" cy="428628"/>
          </a:xfrm>
        </p:grpSpPr>
        <p:cxnSp>
          <p:nvCxnSpPr>
            <p:cNvPr id="66" name="מחבר חץ ישר 65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System</a:t>
              </a:r>
            </a:p>
            <a:p>
              <a:pPr algn="ctr"/>
              <a:r>
                <a:rPr lang="en-US" sz="1000" dirty="0" smtClean="0"/>
                <a:t>status</a:t>
              </a:r>
              <a:endParaRPr lang="he-IL" sz="10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1406" y="2214554"/>
            <a:ext cx="64291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wc</a:t>
            </a:r>
            <a:r>
              <a:rPr lang="en-US" sz="1050" dirty="0" smtClean="0"/>
              <a:t> to </a:t>
            </a:r>
            <a:r>
              <a:rPr lang="en-US" sz="1050" dirty="0" err="1" smtClean="0"/>
              <a:t>rc</a:t>
            </a:r>
            <a:endParaRPr lang="he-IL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142844" y="5228080"/>
            <a:ext cx="71438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RAM to </a:t>
            </a:r>
            <a:r>
              <a:rPr lang="en-US" sz="1050" dirty="0" err="1" smtClean="0"/>
              <a:t>rc</a:t>
            </a:r>
            <a:endParaRPr lang="he-IL" sz="1050" dirty="0"/>
          </a:p>
        </p:txBody>
      </p:sp>
      <p:grpSp>
        <p:nvGrpSpPr>
          <p:cNvPr id="76" name="קבוצה 75"/>
          <p:cNvGrpSpPr/>
          <p:nvPr/>
        </p:nvGrpSpPr>
        <p:grpSpPr>
          <a:xfrm>
            <a:off x="3500430" y="5533200"/>
            <a:ext cx="1714512" cy="746287"/>
            <a:chOff x="857224" y="1857364"/>
            <a:chExt cx="2214578" cy="970173"/>
          </a:xfrm>
        </p:grpSpPr>
        <p:sp>
          <p:nvSpPr>
            <p:cNvPr id="77" name="מלבן 7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משולש שווה שוקיים 7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9" name="מחבר ישר 7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87" name="מחבר ישר 86"/>
          <p:cNvCxnSpPr/>
          <p:nvPr/>
        </p:nvCxnSpPr>
        <p:spPr>
          <a:xfrm>
            <a:off x="785786" y="5643578"/>
            <a:ext cx="278608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חץ ישר 88"/>
          <p:cNvCxnSpPr/>
          <p:nvPr/>
        </p:nvCxnSpPr>
        <p:spPr>
          <a:xfrm flipV="1">
            <a:off x="5214942" y="5635637"/>
            <a:ext cx="3000396" cy="79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215206" y="5357826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rc_to_WBM</a:t>
            </a:r>
            <a:endParaRPr lang="he-IL" sz="1050" dirty="0"/>
          </a:p>
        </p:txBody>
      </p:sp>
      <p:cxnSp>
        <p:nvCxnSpPr>
          <p:cNvPr id="95" name="מחבר ישר 94"/>
          <p:cNvCxnSpPr/>
          <p:nvPr/>
        </p:nvCxnSpPr>
        <p:spPr>
          <a:xfrm rot="10800000">
            <a:off x="3888000" y="2797200"/>
            <a:ext cx="928694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>
            <a:off x="6357950" y="2786058"/>
            <a:ext cx="1857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286644" y="2571744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rc_to_RAM</a:t>
            </a:r>
            <a:endParaRPr lang="he-IL" sz="1050" dirty="0"/>
          </a:p>
        </p:txBody>
      </p:sp>
      <p:cxnSp>
        <p:nvCxnSpPr>
          <p:cNvPr id="102" name="מחבר חץ ישר 101"/>
          <p:cNvCxnSpPr/>
          <p:nvPr/>
        </p:nvCxnSpPr>
        <p:spPr>
          <a:xfrm>
            <a:off x="8215338" y="2786058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ישר 103"/>
          <p:cNvCxnSpPr/>
          <p:nvPr/>
        </p:nvCxnSpPr>
        <p:spPr>
          <a:xfrm rot="5400000">
            <a:off x="8393933" y="2678901"/>
            <a:ext cx="285752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143932" y="2428868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rc_to_RAM</a:t>
            </a:r>
            <a:endParaRPr lang="he-IL" sz="1050" dirty="0"/>
          </a:p>
        </p:txBody>
      </p:sp>
      <p:cxnSp>
        <p:nvCxnSpPr>
          <p:cNvPr id="107" name="מחבר מרפקי 106"/>
          <p:cNvCxnSpPr/>
          <p:nvPr/>
        </p:nvCxnSpPr>
        <p:spPr>
          <a:xfrm>
            <a:off x="785786" y="2571744"/>
            <a:ext cx="2428892" cy="3571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מרפקי 113"/>
          <p:cNvCxnSpPr/>
          <p:nvPr/>
        </p:nvCxnSpPr>
        <p:spPr>
          <a:xfrm>
            <a:off x="785786" y="2143116"/>
            <a:ext cx="2428892" cy="428628"/>
          </a:xfrm>
          <a:prstGeom prst="bentConnector3">
            <a:avLst>
              <a:gd name="adj1" fmla="val 62343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/>
          <p:cNvCxnSpPr/>
          <p:nvPr/>
        </p:nvCxnSpPr>
        <p:spPr>
          <a:xfrm>
            <a:off x="785786" y="1052736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rot="5400000">
            <a:off x="-1428792" y="3623710"/>
            <a:ext cx="5143536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38"/>
          <p:cNvCxnSpPr/>
          <p:nvPr/>
        </p:nvCxnSpPr>
        <p:spPr>
          <a:xfrm>
            <a:off x="1142976" y="3344400"/>
            <a:ext cx="350046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hape 140"/>
          <p:cNvCxnSpPr>
            <a:endCxn id="36" idx="0"/>
          </p:cNvCxnSpPr>
          <p:nvPr/>
        </p:nvCxnSpPr>
        <p:spPr>
          <a:xfrm>
            <a:off x="785786" y="1500174"/>
            <a:ext cx="2775685" cy="928694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rot="5400000">
            <a:off x="6215074" y="264318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45"/>
          <p:cNvCxnSpPr/>
          <p:nvPr/>
        </p:nvCxnSpPr>
        <p:spPr>
          <a:xfrm rot="5400000">
            <a:off x="5500694" y="550070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46"/>
          <p:cNvCxnSpPr/>
          <p:nvPr/>
        </p:nvCxnSpPr>
        <p:spPr>
          <a:xfrm rot="5400000">
            <a:off x="2714612" y="550070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47"/>
          <p:cNvCxnSpPr/>
          <p:nvPr/>
        </p:nvCxnSpPr>
        <p:spPr>
          <a:xfrm rot="5400000">
            <a:off x="4286248" y="264318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786182" y="2468399"/>
            <a:ext cx="1285884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2* </a:t>
            </a:r>
            <a:r>
              <a:rPr lang="en-US" sz="1000" dirty="0" err="1" smtClean="0"/>
              <a:t>Add_width_g</a:t>
            </a:r>
            <a:endParaRPr lang="he-IL" dirty="0"/>
          </a:p>
        </p:txBody>
      </p:sp>
      <p:sp>
        <p:nvSpPr>
          <p:cNvPr id="150" name="TextBox 149"/>
          <p:cNvSpPr txBox="1"/>
          <p:nvPr/>
        </p:nvSpPr>
        <p:spPr>
          <a:xfrm>
            <a:off x="6143636" y="2285992"/>
            <a:ext cx="6429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2* Add</a:t>
            </a:r>
          </a:p>
          <a:p>
            <a:pPr algn="ctr"/>
            <a:r>
              <a:rPr lang="en-US" sz="1000" dirty="0" err="1" smtClean="0"/>
              <a:t>width_g</a:t>
            </a:r>
            <a:endParaRPr lang="he-IL" dirty="0"/>
          </a:p>
        </p:txBody>
      </p:sp>
      <p:sp>
        <p:nvSpPr>
          <p:cNvPr id="152" name="TextBox 151"/>
          <p:cNvSpPr txBox="1"/>
          <p:nvPr/>
        </p:nvSpPr>
        <p:spPr>
          <a:xfrm>
            <a:off x="2571736" y="5100592"/>
            <a:ext cx="7858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err="1" smtClean="0"/>
              <a:t>Signal_ram_width_g</a:t>
            </a:r>
            <a:r>
              <a:rPr lang="en-US" sz="1000" dirty="0" smtClean="0"/>
              <a:t>   </a:t>
            </a:r>
            <a:endParaRPr lang="en-US" sz="1000" dirty="0"/>
          </a:p>
        </p:txBody>
      </p:sp>
      <p:cxnSp>
        <p:nvCxnSpPr>
          <p:cNvPr id="154" name="מחבר ישר 153"/>
          <p:cNvCxnSpPr/>
          <p:nvPr/>
        </p:nvCxnSpPr>
        <p:spPr>
          <a:xfrm rot="5400000" flipH="1" flipV="1">
            <a:off x="321439" y="2464587"/>
            <a:ext cx="285752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57818" y="5100592"/>
            <a:ext cx="7858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err="1" smtClean="0"/>
              <a:t>Signal_ram_width_g</a:t>
            </a:r>
            <a:r>
              <a:rPr lang="en-US" sz="1000" dirty="0" smtClean="0"/>
              <a:t>   </a:t>
            </a:r>
            <a:endParaRPr lang="en-US" sz="1000" dirty="0"/>
          </a:p>
        </p:txBody>
      </p:sp>
      <p:cxnSp>
        <p:nvCxnSpPr>
          <p:cNvPr id="159" name="מחבר מרפקי 158"/>
          <p:cNvCxnSpPr/>
          <p:nvPr/>
        </p:nvCxnSpPr>
        <p:spPr>
          <a:xfrm flipV="1">
            <a:off x="3857620" y="1500174"/>
            <a:ext cx="4357718" cy="10001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קבוצה 168"/>
          <p:cNvGrpSpPr/>
          <p:nvPr/>
        </p:nvGrpSpPr>
        <p:grpSpPr>
          <a:xfrm>
            <a:off x="8215338" y="1071546"/>
            <a:ext cx="642942" cy="428628"/>
            <a:chOff x="142844" y="1714488"/>
            <a:chExt cx="642942" cy="428628"/>
          </a:xfrm>
        </p:grpSpPr>
        <p:cxnSp>
          <p:nvCxnSpPr>
            <p:cNvPr id="170" name="מחבר חץ ישר 169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System</a:t>
              </a:r>
            </a:p>
            <a:p>
              <a:pPr algn="ctr"/>
              <a:r>
                <a:rPr lang="en-US" sz="1000" dirty="0" smtClean="0"/>
                <a:t>status</a:t>
              </a:r>
              <a:endParaRPr lang="he-IL" sz="1000" dirty="0"/>
            </a:p>
          </p:txBody>
        </p:sp>
      </p:grpSp>
      <p:cxnSp>
        <p:nvCxnSpPr>
          <p:cNvPr id="86" name="מחבר ישר 85"/>
          <p:cNvCxnSpPr/>
          <p:nvPr/>
        </p:nvCxnSpPr>
        <p:spPr>
          <a:xfrm>
            <a:off x="1143546" y="6192000"/>
            <a:ext cx="2376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899592" y="216000"/>
            <a:ext cx="7215238" cy="64294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251520" y="6238004"/>
            <a:ext cx="642942" cy="287340"/>
            <a:chOff x="142844" y="857232"/>
            <a:chExt cx="642942" cy="287340"/>
          </a:xfrm>
        </p:grpSpPr>
        <p:cxnSp>
          <p:nvCxnSpPr>
            <p:cNvPr id="6" name="מחבר חץ ישר 5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2844" y="857232"/>
              <a:ext cx="42862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Clk</a:t>
              </a:r>
              <a:endParaRPr lang="he-IL" dirty="0"/>
            </a:p>
          </p:txBody>
        </p:sp>
      </p:grpSp>
      <p:grpSp>
        <p:nvGrpSpPr>
          <p:cNvPr id="8" name="קבוצה 7"/>
          <p:cNvGrpSpPr/>
          <p:nvPr/>
        </p:nvGrpSpPr>
        <p:grpSpPr>
          <a:xfrm>
            <a:off x="179512" y="902572"/>
            <a:ext cx="714380" cy="287340"/>
            <a:chOff x="71406" y="857232"/>
            <a:chExt cx="714380" cy="287340"/>
          </a:xfrm>
        </p:grpSpPr>
        <p:cxnSp>
          <p:nvCxnSpPr>
            <p:cNvPr id="9" name="מחבר חץ ישר 8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406" y="857232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dirty="0"/>
            </a:p>
          </p:txBody>
        </p:sp>
      </p:grpSp>
      <p:grpSp>
        <p:nvGrpSpPr>
          <p:cNvPr id="11" name="קבוצה 10"/>
          <p:cNvGrpSpPr/>
          <p:nvPr/>
        </p:nvGrpSpPr>
        <p:grpSpPr>
          <a:xfrm>
            <a:off x="179512" y="332656"/>
            <a:ext cx="714380" cy="287340"/>
            <a:chOff x="71406" y="857232"/>
            <a:chExt cx="714380" cy="287340"/>
          </a:xfrm>
        </p:grpSpPr>
        <p:cxnSp>
          <p:nvCxnSpPr>
            <p:cNvPr id="12" name="מחבר חץ ישר 11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1406" y="857232"/>
              <a:ext cx="64294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Trigger</a:t>
              </a:r>
              <a:endParaRPr lang="he-IL" dirty="0"/>
            </a:p>
          </p:txBody>
        </p:sp>
      </p:grpSp>
      <p:grpSp>
        <p:nvGrpSpPr>
          <p:cNvPr id="37" name="קבוצה 36"/>
          <p:cNvGrpSpPr/>
          <p:nvPr/>
        </p:nvGrpSpPr>
        <p:grpSpPr>
          <a:xfrm>
            <a:off x="107504" y="1916832"/>
            <a:ext cx="785818" cy="461665"/>
            <a:chOff x="-32" y="714356"/>
            <a:chExt cx="785818" cy="461665"/>
          </a:xfrm>
        </p:grpSpPr>
        <p:cxnSp>
          <p:nvCxnSpPr>
            <p:cNvPr id="38" name="מחבר חץ ישר 37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-32" y="714356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</a:t>
              </a:r>
            </a:p>
            <a:p>
              <a:pPr algn="ctr"/>
              <a:r>
                <a:rPr lang="en-US" sz="1200" dirty="0" smtClean="0"/>
                <a:t>Type</a:t>
              </a:r>
              <a:endParaRPr lang="he-IL" dirty="0"/>
            </a:p>
          </p:txBody>
        </p:sp>
      </p:grpSp>
      <p:grpSp>
        <p:nvGrpSpPr>
          <p:cNvPr id="40" name="קבוצה 39"/>
          <p:cNvGrpSpPr/>
          <p:nvPr/>
        </p:nvGrpSpPr>
        <p:grpSpPr>
          <a:xfrm>
            <a:off x="107504" y="1340768"/>
            <a:ext cx="785818" cy="461665"/>
            <a:chOff x="-32" y="714356"/>
            <a:chExt cx="785818" cy="461665"/>
          </a:xfrm>
        </p:grpSpPr>
        <p:cxnSp>
          <p:nvCxnSpPr>
            <p:cNvPr id="41" name="מחבר חץ ישר 40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-32" y="714356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</a:t>
              </a:r>
            </a:p>
            <a:p>
              <a:pPr algn="ctr"/>
              <a:r>
                <a:rPr lang="en-US" sz="1200" dirty="0" smtClean="0"/>
                <a:t>Position</a:t>
              </a:r>
              <a:endParaRPr lang="he-IL" dirty="0"/>
            </a:p>
          </p:txBody>
        </p:sp>
      </p:grpSp>
      <p:grpSp>
        <p:nvGrpSpPr>
          <p:cNvPr id="43" name="קבוצה 42"/>
          <p:cNvGrpSpPr/>
          <p:nvPr/>
        </p:nvGrpSpPr>
        <p:grpSpPr>
          <a:xfrm>
            <a:off x="179512" y="2564904"/>
            <a:ext cx="714380" cy="461665"/>
            <a:chOff x="71406" y="714356"/>
            <a:chExt cx="714380" cy="461665"/>
          </a:xfrm>
        </p:grpSpPr>
        <p:cxnSp>
          <p:nvCxnSpPr>
            <p:cNvPr id="44" name="מחבר חץ ישר 43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406" y="714356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System</a:t>
              </a:r>
            </a:p>
            <a:p>
              <a:pPr algn="ctr"/>
              <a:r>
                <a:rPr lang="en-US" sz="1200" dirty="0" smtClean="0"/>
                <a:t>Status</a:t>
              </a:r>
              <a:endParaRPr lang="he-IL" dirty="0"/>
            </a:p>
          </p:txBody>
        </p:sp>
      </p:grpSp>
      <p:grpSp>
        <p:nvGrpSpPr>
          <p:cNvPr id="46" name="קבוצה 45"/>
          <p:cNvGrpSpPr/>
          <p:nvPr/>
        </p:nvGrpSpPr>
        <p:grpSpPr>
          <a:xfrm>
            <a:off x="107504" y="5517232"/>
            <a:ext cx="785818" cy="738664"/>
            <a:chOff x="-32" y="693969"/>
            <a:chExt cx="785818" cy="738664"/>
          </a:xfrm>
        </p:grpSpPr>
        <p:cxnSp>
          <p:nvCxnSpPr>
            <p:cNvPr id="47" name="מחבר חץ ישר 46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-32" y="693969"/>
              <a:ext cx="71438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Data in WC</a:t>
              </a:r>
              <a:endParaRPr lang="en-US" sz="1200" dirty="0" smtClean="0"/>
            </a:p>
            <a:p>
              <a:pPr algn="ctr"/>
              <a:endParaRPr lang="he-IL" dirty="0"/>
            </a:p>
          </p:txBody>
        </p:sp>
      </p:grpSp>
      <p:grpSp>
        <p:nvGrpSpPr>
          <p:cNvPr id="49" name="קבוצה 48"/>
          <p:cNvGrpSpPr/>
          <p:nvPr/>
        </p:nvGrpSpPr>
        <p:grpSpPr>
          <a:xfrm>
            <a:off x="35496" y="3235042"/>
            <a:ext cx="899592" cy="553998"/>
            <a:chOff x="-28500" y="883421"/>
            <a:chExt cx="857224" cy="553998"/>
          </a:xfrm>
        </p:grpSpPr>
        <p:cxnSp>
          <p:nvCxnSpPr>
            <p:cNvPr id="50" name="מחבר חץ ישר 49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-28500" y="883421"/>
              <a:ext cx="85722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Generics</a:t>
              </a:r>
              <a:endParaRPr lang="en-US" sz="1200" dirty="0" smtClean="0"/>
            </a:p>
            <a:p>
              <a:pPr algn="ctr"/>
              <a:endParaRPr lang="he-IL" dirty="0"/>
            </a:p>
          </p:txBody>
        </p:sp>
      </p:grpSp>
      <p:cxnSp>
        <p:nvCxnSpPr>
          <p:cNvPr id="63" name="מחבר חץ ישר 62"/>
          <p:cNvCxnSpPr/>
          <p:nvPr/>
        </p:nvCxnSpPr>
        <p:spPr>
          <a:xfrm>
            <a:off x="928662" y="1189912"/>
            <a:ext cx="18395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714612" y="332656"/>
            <a:ext cx="785818" cy="1071570"/>
            <a:chOff x="2714612" y="332656"/>
            <a:chExt cx="785818" cy="1071570"/>
          </a:xfrm>
        </p:grpSpPr>
        <p:sp>
          <p:nvSpPr>
            <p:cNvPr id="61" name="טרפז 60"/>
            <p:cNvSpPr/>
            <p:nvPr/>
          </p:nvSpPr>
          <p:spPr>
            <a:xfrm rot="10800000">
              <a:off x="2714612" y="975598"/>
              <a:ext cx="785818" cy="42862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73" name="מחבר חץ ישר 72"/>
            <p:cNvCxnSpPr/>
            <p:nvPr/>
          </p:nvCxnSpPr>
          <p:spPr>
            <a:xfrm rot="5400000">
              <a:off x="2750331" y="797003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חץ ישר 75"/>
            <p:cNvCxnSpPr/>
            <p:nvPr/>
          </p:nvCxnSpPr>
          <p:spPr>
            <a:xfrm rot="5400000">
              <a:off x="3106727" y="796209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00364" y="332656"/>
              <a:ext cx="50006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‘0’</a:t>
              </a:r>
              <a:endParaRPr lang="he-IL" sz="1400" dirty="0"/>
            </a:p>
          </p:txBody>
        </p:sp>
      </p:grpSp>
      <p:cxnSp>
        <p:nvCxnSpPr>
          <p:cNvPr id="99" name="מחבר ישר 98"/>
          <p:cNvCxnSpPr/>
          <p:nvPr/>
        </p:nvCxnSpPr>
        <p:spPr>
          <a:xfrm>
            <a:off x="899592" y="620688"/>
            <a:ext cx="2052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8100392" y="2420888"/>
            <a:ext cx="633634" cy="523220"/>
            <a:chOff x="8143900" y="4797152"/>
            <a:chExt cx="633634" cy="523220"/>
          </a:xfrm>
        </p:grpSpPr>
        <p:cxnSp>
          <p:nvCxnSpPr>
            <p:cNvPr id="60" name="Straight Arrow Connector 109"/>
            <p:cNvCxnSpPr/>
            <p:nvPr/>
          </p:nvCxnSpPr>
          <p:spPr>
            <a:xfrm>
              <a:off x="8143900" y="5286388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8172400" y="4797152"/>
              <a:ext cx="60513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err="1" smtClean="0"/>
                <a:t>wc</a:t>
              </a:r>
              <a:r>
                <a:rPr lang="en-US" sz="1400" dirty="0" smtClean="0"/>
                <a:t> to </a:t>
              </a:r>
              <a:r>
                <a:rPr lang="en-US" sz="1400" dirty="0" err="1" smtClean="0"/>
                <a:t>rc</a:t>
              </a:r>
              <a:endParaRPr lang="he-IL" sz="14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028384" y="5517232"/>
            <a:ext cx="714380" cy="463253"/>
            <a:chOff x="8072462" y="2895897"/>
            <a:chExt cx="714380" cy="463253"/>
          </a:xfrm>
        </p:grpSpPr>
        <p:cxnSp>
          <p:nvCxnSpPr>
            <p:cNvPr id="56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8072462" y="2895897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Data in RAM</a:t>
              </a:r>
              <a:endParaRPr lang="en-US" sz="1200" dirty="0" smtClean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028384" y="4725144"/>
            <a:ext cx="714380" cy="360040"/>
            <a:chOff x="8072462" y="2999110"/>
            <a:chExt cx="714380" cy="360040"/>
          </a:xfrm>
        </p:grpSpPr>
        <p:cxnSp>
          <p:nvCxnSpPr>
            <p:cNvPr id="98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072462" y="2999110"/>
              <a:ext cx="7143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en-US" sz="1200" dirty="0" smtClean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028384" y="1597595"/>
            <a:ext cx="714380" cy="463253"/>
            <a:chOff x="8072462" y="2895897"/>
            <a:chExt cx="714380" cy="463253"/>
          </a:xfrm>
        </p:grpSpPr>
        <p:cxnSp>
          <p:nvCxnSpPr>
            <p:cNvPr id="115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8072462" y="2895897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en-US" sz="1200" dirty="0" smtClean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028384" y="589483"/>
            <a:ext cx="714380" cy="463253"/>
            <a:chOff x="8072462" y="2895897"/>
            <a:chExt cx="714380" cy="463253"/>
          </a:xfrm>
        </p:grpSpPr>
        <p:cxnSp>
          <p:nvCxnSpPr>
            <p:cNvPr id="118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8072462" y="2895897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 found</a:t>
              </a:r>
              <a:endParaRPr lang="en-US" sz="1200" dirty="0" smtClean="0"/>
            </a:p>
          </p:txBody>
        </p:sp>
      </p:grpSp>
      <p:grpSp>
        <p:nvGrpSpPr>
          <p:cNvPr id="123" name="קבוצה 35"/>
          <p:cNvGrpSpPr/>
          <p:nvPr/>
        </p:nvGrpSpPr>
        <p:grpSpPr>
          <a:xfrm>
            <a:off x="3649576" y="5868000"/>
            <a:ext cx="1714512" cy="746287"/>
            <a:chOff x="857224" y="1857364"/>
            <a:chExt cx="2214578" cy="970173"/>
          </a:xfrm>
        </p:grpSpPr>
        <p:sp>
          <p:nvSpPr>
            <p:cNvPr id="124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6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28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138" name="Straight Connector 137"/>
          <p:cNvCxnSpPr/>
          <p:nvPr/>
        </p:nvCxnSpPr>
        <p:spPr>
          <a:xfrm>
            <a:off x="899592" y="6525344"/>
            <a:ext cx="28083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0800000">
            <a:off x="900000" y="5976000"/>
            <a:ext cx="273630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5292392" y="5976000"/>
            <a:ext cx="2808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קבוצה 5"/>
          <p:cNvGrpSpPr/>
          <p:nvPr/>
        </p:nvGrpSpPr>
        <p:grpSpPr>
          <a:xfrm>
            <a:off x="3923928" y="3789040"/>
            <a:ext cx="714380" cy="571504"/>
            <a:chOff x="3214678" y="3143248"/>
            <a:chExt cx="714380" cy="571504"/>
          </a:xfrm>
        </p:grpSpPr>
        <p:sp>
          <p:nvSpPr>
            <p:cNvPr id="145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985982" y="4146800"/>
            <a:ext cx="785818" cy="785818"/>
            <a:chOff x="2714612" y="618408"/>
            <a:chExt cx="785818" cy="785818"/>
          </a:xfrm>
        </p:grpSpPr>
        <p:sp>
          <p:nvSpPr>
            <p:cNvPr id="154" name="טרפז 60"/>
            <p:cNvSpPr/>
            <p:nvPr/>
          </p:nvSpPr>
          <p:spPr>
            <a:xfrm rot="10800000">
              <a:off x="2714612" y="975598"/>
              <a:ext cx="785818" cy="42862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55" name="מחבר חץ ישר 72"/>
            <p:cNvCxnSpPr/>
            <p:nvPr/>
          </p:nvCxnSpPr>
          <p:spPr>
            <a:xfrm rot="5400000">
              <a:off x="2750331" y="797003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חץ ישר 75"/>
            <p:cNvCxnSpPr/>
            <p:nvPr/>
          </p:nvCxnSpPr>
          <p:spPr>
            <a:xfrm rot="5400000">
              <a:off x="3106727" y="796209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Connector 159"/>
          <p:cNvCxnSpPr/>
          <p:nvPr/>
        </p:nvCxnSpPr>
        <p:spPr>
          <a:xfrm rot="10800000">
            <a:off x="863968" y="3501008"/>
            <a:ext cx="342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403648" y="4016097"/>
            <a:ext cx="792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First </a:t>
            </a:r>
            <a:r>
              <a:rPr lang="en-US" sz="1200" dirty="0" err="1" smtClean="0"/>
              <a:t>addr</a:t>
            </a:r>
            <a:endParaRPr lang="he-IL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860032" y="4808185"/>
            <a:ext cx="108012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Current </a:t>
            </a:r>
            <a:r>
              <a:rPr lang="en-US" sz="1200" dirty="0" err="1" smtClean="0"/>
              <a:t>addr</a:t>
            </a:r>
            <a:endParaRPr lang="he-IL" sz="1200" dirty="0"/>
          </a:p>
        </p:txBody>
      </p:sp>
      <p:cxnSp>
        <p:nvCxnSpPr>
          <p:cNvPr id="173" name="Shape 172"/>
          <p:cNvCxnSpPr>
            <a:stCxn id="145" idx="3"/>
          </p:cNvCxnSpPr>
          <p:nvPr/>
        </p:nvCxnSpPr>
        <p:spPr>
          <a:xfrm>
            <a:off x="4592192" y="4074792"/>
            <a:ext cx="339848" cy="1010392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555776" y="4077072"/>
            <a:ext cx="1404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2447764" y="4185084"/>
            <a:ext cx="21602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987824" y="3800073"/>
            <a:ext cx="792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next </a:t>
            </a:r>
            <a:r>
              <a:rPr lang="en-US" sz="1200" dirty="0" err="1" smtClean="0"/>
              <a:t>addr</a:t>
            </a:r>
            <a:endParaRPr lang="he-IL" sz="1200" dirty="0"/>
          </a:p>
        </p:txBody>
      </p:sp>
      <p:grpSp>
        <p:nvGrpSpPr>
          <p:cNvPr id="180" name="קבוצה 35"/>
          <p:cNvGrpSpPr/>
          <p:nvPr/>
        </p:nvGrpSpPr>
        <p:grpSpPr>
          <a:xfrm>
            <a:off x="6385880" y="4968000"/>
            <a:ext cx="1714512" cy="746287"/>
            <a:chOff x="857224" y="1857364"/>
            <a:chExt cx="2214578" cy="970173"/>
          </a:xfrm>
        </p:grpSpPr>
        <p:sp>
          <p:nvSpPr>
            <p:cNvPr id="181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2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83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197" name="Straight Connector 196"/>
          <p:cNvCxnSpPr/>
          <p:nvPr/>
        </p:nvCxnSpPr>
        <p:spPr>
          <a:xfrm rot="10800000">
            <a:off x="3491881" y="5085184"/>
            <a:ext cx="28803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hape 203"/>
          <p:cNvCxnSpPr>
            <a:endCxn id="154" idx="0"/>
          </p:cNvCxnSpPr>
          <p:nvPr/>
        </p:nvCxnSpPr>
        <p:spPr>
          <a:xfrm rot="10800000">
            <a:off x="2378892" y="4932618"/>
            <a:ext cx="1184997" cy="152566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rot="10800000">
            <a:off x="3203848" y="5630400"/>
            <a:ext cx="316835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rot="5400000">
            <a:off x="2753848" y="6075344"/>
            <a:ext cx="90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/>
          <p:nvPr/>
        </p:nvCxnSpPr>
        <p:spPr>
          <a:xfrm rot="5400000">
            <a:off x="-576572" y="2960948"/>
            <a:ext cx="352839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187624" y="4725144"/>
            <a:ext cx="828000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rot="5400000">
            <a:off x="4139952" y="3645024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5400000">
            <a:off x="1871700" y="3825044"/>
            <a:ext cx="648072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קבוצה 5"/>
          <p:cNvGrpSpPr/>
          <p:nvPr/>
        </p:nvGrpSpPr>
        <p:grpSpPr>
          <a:xfrm>
            <a:off x="5328000" y="1777376"/>
            <a:ext cx="714380" cy="571504"/>
            <a:chOff x="3214678" y="3143248"/>
            <a:chExt cx="714380" cy="571504"/>
          </a:xfrm>
        </p:grpSpPr>
        <p:sp>
          <p:nvSpPr>
            <p:cNvPr id="227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cxnSp>
        <p:nvCxnSpPr>
          <p:cNvPr id="230" name="Elbow Connector 229"/>
          <p:cNvCxnSpPr/>
          <p:nvPr/>
        </p:nvCxnSpPr>
        <p:spPr>
          <a:xfrm>
            <a:off x="899592" y="1772816"/>
            <a:ext cx="4464496" cy="1440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/>
          <p:nvPr/>
        </p:nvCxnSpPr>
        <p:spPr>
          <a:xfrm flipV="1">
            <a:off x="899592" y="2204864"/>
            <a:ext cx="4464496" cy="792088"/>
          </a:xfrm>
          <a:prstGeom prst="bentConnector3">
            <a:avLst>
              <a:gd name="adj1" fmla="val 5483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endCxn id="227" idx="1"/>
          </p:cNvCxnSpPr>
          <p:nvPr/>
        </p:nvCxnSpPr>
        <p:spPr>
          <a:xfrm flipV="1">
            <a:off x="899592" y="2063128"/>
            <a:ext cx="4453730" cy="2857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61" idx="0"/>
            <a:endCxn id="227" idx="0"/>
          </p:cNvCxnSpPr>
          <p:nvPr/>
        </p:nvCxnSpPr>
        <p:spPr>
          <a:xfrm rot="16200000" flipH="1">
            <a:off x="4204582" y="307165"/>
            <a:ext cx="373150" cy="25672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/>
          <p:nvPr/>
        </p:nvCxnSpPr>
        <p:spPr>
          <a:xfrm flipV="1">
            <a:off x="6012160" y="1052736"/>
            <a:ext cx="2088232" cy="7920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/>
          <p:nvPr/>
        </p:nvCxnSpPr>
        <p:spPr>
          <a:xfrm>
            <a:off x="6012160" y="2276872"/>
            <a:ext cx="2088232" cy="6480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5976368" y="2060848"/>
            <a:ext cx="2160000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266</Words>
  <Application>Microsoft Office PowerPoint</Application>
  <PresentationFormat>On-screen Show (4:3)</PresentationFormat>
  <Paragraphs>175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Moran</dc:creator>
  <cp:lastModifiedBy>Moran</cp:lastModifiedBy>
  <cp:revision>150</cp:revision>
  <dcterms:created xsi:type="dcterms:W3CDTF">2012-08-18T13:37:04Z</dcterms:created>
  <dcterms:modified xsi:type="dcterms:W3CDTF">2012-09-18T13:59:05Z</dcterms:modified>
</cp:coreProperties>
</file>