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10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ב'/תשרי/תשע"ג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127" name="קבוצה 126"/>
          <p:cNvGrpSpPr/>
          <p:nvPr/>
        </p:nvGrpSpPr>
        <p:grpSpPr>
          <a:xfrm>
            <a:off x="899592" y="1279793"/>
            <a:ext cx="2448272" cy="1429127"/>
            <a:chOff x="899592" y="1279793"/>
            <a:chExt cx="2448272" cy="1429127"/>
          </a:xfrm>
        </p:grpSpPr>
        <p:sp>
          <p:nvSpPr>
            <p:cNvPr id="192" name="מלבן 191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194" name="מחבר ישר 193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ישר 194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198" name="מחבר ישר 197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200" name="מחבר ישר 199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202" name="מחבר ישר 201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מחבר ישר 202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מחבר ישר 203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מחבר ישר 204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344816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1567825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2431921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42210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5373216"/>
            <a:ext cx="709820" cy="461665"/>
            <a:chOff x="75966" y="1069143"/>
            <a:chExt cx="709820" cy="461665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1069143"/>
              <a:ext cx="63838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valid</a:t>
              </a:r>
              <a:endParaRPr lang="he-IL" sz="120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40968"/>
            <a:ext cx="658332" cy="461665"/>
            <a:chOff x="142844" y="1068126"/>
            <a:chExt cx="65833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65833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214282" y="681319"/>
            <a:ext cx="736798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1979712" y="1279793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1423809"/>
            <a:ext cx="2448272" cy="1429127"/>
            <a:chOff x="899592" y="1279793"/>
            <a:chExt cx="2448272" cy="1429127"/>
          </a:xfrm>
        </p:grpSpPr>
        <p:sp>
          <p:nvSpPr>
            <p:cNvPr id="51" name="מלבן 50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53" name="מחבר ישר 52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59" name="מחבר ישר 58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61" name="מחבר ישר 60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grpSp>
        <p:nvGrpSpPr>
          <p:cNvPr id="69" name="קבוצה 68"/>
          <p:cNvGrpSpPr/>
          <p:nvPr/>
        </p:nvGrpSpPr>
        <p:grpSpPr>
          <a:xfrm>
            <a:off x="4716016" y="3512041"/>
            <a:ext cx="2448272" cy="1429127"/>
            <a:chOff x="899592" y="1279793"/>
            <a:chExt cx="2448272" cy="1429127"/>
          </a:xfrm>
        </p:grpSpPr>
        <p:sp>
          <p:nvSpPr>
            <p:cNvPr id="70" name="מלבן 69"/>
            <p:cNvSpPr/>
            <p:nvPr/>
          </p:nvSpPr>
          <p:spPr>
            <a:xfrm>
              <a:off x="1763688" y="1412776"/>
              <a:ext cx="792088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1484784"/>
              <a:ext cx="86409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Simple RAM</a:t>
              </a:r>
              <a:endParaRPr lang="he-IL" sz="1100" dirty="0"/>
            </a:p>
          </p:txBody>
        </p:sp>
        <p:cxnSp>
          <p:nvCxnSpPr>
            <p:cNvPr id="72" name="מחבר ישר 71"/>
            <p:cNvCxnSpPr/>
            <p:nvPr/>
          </p:nvCxnSpPr>
          <p:spPr>
            <a:xfrm>
              <a:off x="1187624" y="155679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/>
            <p:cNvCxnSpPr/>
            <p:nvPr/>
          </p:nvCxnSpPr>
          <p:spPr>
            <a:xfrm>
              <a:off x="1187624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043608" y="1279793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Din valid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15616" y="1512000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sz="1200" dirty="0"/>
            </a:p>
          </p:txBody>
        </p:sp>
        <p:cxnSp>
          <p:nvCxnSpPr>
            <p:cNvPr id="76" name="מחבר ישר 75"/>
            <p:cNvCxnSpPr/>
            <p:nvPr/>
          </p:nvCxnSpPr>
          <p:spPr>
            <a:xfrm>
              <a:off x="2555776" y="177281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483768" y="1495817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out</a:t>
              </a:r>
              <a:endParaRPr lang="he-IL" sz="1200" dirty="0"/>
            </a:p>
          </p:txBody>
        </p:sp>
        <p:cxnSp>
          <p:nvCxnSpPr>
            <p:cNvPr id="78" name="מחבר ישר 77"/>
            <p:cNvCxnSpPr/>
            <p:nvPr/>
          </p:nvCxnSpPr>
          <p:spPr>
            <a:xfrm>
              <a:off x="2555776" y="249289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483768" y="2215897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Dout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  <p:cxnSp>
          <p:nvCxnSpPr>
            <p:cNvPr id="80" name="מחבר ישר 79"/>
            <p:cNvCxnSpPr/>
            <p:nvPr/>
          </p:nvCxnSpPr>
          <p:spPr>
            <a:xfrm>
              <a:off x="1187624" y="1988840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1187624" y="2204864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מחבר ישר 81"/>
            <p:cNvCxnSpPr/>
            <p:nvPr/>
          </p:nvCxnSpPr>
          <p:spPr>
            <a:xfrm>
              <a:off x="1187624" y="242088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מחבר ישר 82"/>
            <p:cNvCxnSpPr/>
            <p:nvPr/>
          </p:nvCxnSpPr>
          <p:spPr>
            <a:xfrm>
              <a:off x="1187624" y="263691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043608" y="1772816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Data in</a:t>
              </a:r>
              <a:endParaRPr lang="he-IL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43608" y="1944000"/>
              <a:ext cx="7200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2160000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Addr</a:t>
              </a:r>
              <a:r>
                <a:rPr lang="en-US" sz="1200" dirty="0" smtClean="0"/>
                <a:t> out</a:t>
              </a:r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9592" y="2376000"/>
              <a:ext cx="86409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he-IL" sz="1200" dirty="0"/>
            </a:p>
          </p:txBody>
        </p:sp>
      </p:grpSp>
      <p:cxnSp>
        <p:nvCxnSpPr>
          <p:cNvPr id="89" name="מחבר ישר 88"/>
          <p:cNvCxnSpPr/>
          <p:nvPr/>
        </p:nvCxnSpPr>
        <p:spPr>
          <a:xfrm>
            <a:off x="971600" y="1844824"/>
            <a:ext cx="10801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מרפקי 90"/>
          <p:cNvCxnSpPr/>
          <p:nvPr/>
        </p:nvCxnSpPr>
        <p:spPr>
          <a:xfrm>
            <a:off x="899592" y="1124744"/>
            <a:ext cx="1152128" cy="4320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3851920" y="1700808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מרפקי 94"/>
          <p:cNvCxnSpPr/>
          <p:nvPr/>
        </p:nvCxnSpPr>
        <p:spPr>
          <a:xfrm flipV="1">
            <a:off x="971600" y="1916832"/>
            <a:ext cx="4104456" cy="792088"/>
          </a:xfrm>
          <a:prstGeom prst="bentConnector3">
            <a:avLst>
              <a:gd name="adj1" fmla="val 6687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/>
          <p:nvPr/>
        </p:nvCxnSpPr>
        <p:spPr>
          <a:xfrm flipV="1">
            <a:off x="3563888" y="170080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13"/>
          <p:cNvCxnSpPr/>
          <p:nvPr/>
        </p:nvCxnSpPr>
        <p:spPr>
          <a:xfrm>
            <a:off x="3563888" y="3789040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/>
          <p:cNvCxnSpPr/>
          <p:nvPr/>
        </p:nvCxnSpPr>
        <p:spPr>
          <a:xfrm flipV="1">
            <a:off x="3716288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/>
          <p:cNvCxnSpPr/>
          <p:nvPr/>
        </p:nvCxnSpPr>
        <p:spPr>
          <a:xfrm>
            <a:off x="3716288" y="4005064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מרפקי 121"/>
          <p:cNvCxnSpPr/>
          <p:nvPr/>
        </p:nvCxnSpPr>
        <p:spPr>
          <a:xfrm>
            <a:off x="971600" y="3573016"/>
            <a:ext cx="4032448" cy="6480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3923928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923928" y="2132856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/>
          <p:nvPr/>
        </p:nvCxnSpPr>
        <p:spPr>
          <a:xfrm>
            <a:off x="1475656" y="2348880"/>
            <a:ext cx="374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V="1">
            <a:off x="1475656" y="1556912"/>
            <a:ext cx="0" cy="792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/>
          <p:cNvCxnSpPr/>
          <p:nvPr/>
        </p:nvCxnSpPr>
        <p:spPr>
          <a:xfrm>
            <a:off x="4067944" y="4437112"/>
            <a:ext cx="151216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/>
          <p:cNvCxnSpPr/>
          <p:nvPr/>
        </p:nvCxnSpPr>
        <p:spPr>
          <a:xfrm flipV="1">
            <a:off x="4076328" y="234888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971600" y="4653136"/>
            <a:ext cx="406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מחבר ישר 133"/>
          <p:cNvCxnSpPr/>
          <p:nvPr/>
        </p:nvCxnSpPr>
        <p:spPr>
          <a:xfrm flipV="1">
            <a:off x="4228728" y="256490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>
            <a:off x="4230000" y="2564904"/>
            <a:ext cx="122413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מרפקי 136"/>
          <p:cNvCxnSpPr/>
          <p:nvPr/>
        </p:nvCxnSpPr>
        <p:spPr>
          <a:xfrm flipV="1">
            <a:off x="971600" y="4869160"/>
            <a:ext cx="4032448" cy="936104"/>
          </a:xfrm>
          <a:prstGeom prst="bentConnector3">
            <a:avLst>
              <a:gd name="adj1" fmla="val 8458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 flipV="1">
            <a:off x="4381128" y="2780928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ישר 139"/>
          <p:cNvCxnSpPr/>
          <p:nvPr/>
        </p:nvCxnSpPr>
        <p:spPr>
          <a:xfrm>
            <a:off x="4382400" y="2780928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14"/>
          <p:cNvCxnSpPr/>
          <p:nvPr/>
        </p:nvCxnSpPr>
        <p:spPr>
          <a:xfrm>
            <a:off x="8316416" y="263880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14"/>
          <p:cNvCxnSpPr/>
          <p:nvPr/>
        </p:nvCxnSpPr>
        <p:spPr>
          <a:xfrm>
            <a:off x="8316416" y="350100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244408" y="3224009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dout</a:t>
            </a:r>
            <a:r>
              <a:rPr lang="en-US" sz="1200" dirty="0" smtClean="0"/>
              <a:t> valid</a:t>
            </a:r>
            <a:endParaRPr lang="he-IL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244408" y="2204864"/>
            <a:ext cx="792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Data </a:t>
            </a:r>
            <a:r>
              <a:rPr lang="en-US" sz="1200" dirty="0" smtClean="0"/>
              <a:t>in RC</a:t>
            </a:r>
            <a:endParaRPr lang="he-IL" sz="1200" dirty="0"/>
          </a:p>
        </p:txBody>
      </p:sp>
      <p:cxnSp>
        <p:nvCxnSpPr>
          <p:cNvPr id="146" name="מחבר מרפקי 145"/>
          <p:cNvCxnSpPr/>
          <p:nvPr/>
        </p:nvCxnSpPr>
        <p:spPr>
          <a:xfrm>
            <a:off x="6948264" y="1916832"/>
            <a:ext cx="1440160" cy="7200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/>
          <p:cNvCxnSpPr/>
          <p:nvPr/>
        </p:nvCxnSpPr>
        <p:spPr>
          <a:xfrm>
            <a:off x="6552344" y="4005064"/>
            <a:ext cx="111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/>
          <p:cNvCxnSpPr/>
          <p:nvPr/>
        </p:nvCxnSpPr>
        <p:spPr>
          <a:xfrm flipV="1">
            <a:off x="7668344" y="191683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66"/>
          <p:cNvCxnSpPr/>
          <p:nvPr/>
        </p:nvCxnSpPr>
        <p:spPr>
          <a:xfrm>
            <a:off x="6444296" y="2636912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6444296" y="4725144"/>
            <a:ext cx="79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8"/>
          <p:cNvCxnSpPr/>
          <p:nvPr/>
        </p:nvCxnSpPr>
        <p:spPr>
          <a:xfrm flipV="1">
            <a:off x="7236296" y="2636912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9"/>
          <p:cNvCxnSpPr/>
          <p:nvPr/>
        </p:nvCxnSpPr>
        <p:spPr>
          <a:xfrm>
            <a:off x="7236296" y="3501008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קבוצה 11"/>
          <p:cNvGrpSpPr/>
          <p:nvPr/>
        </p:nvGrpSpPr>
        <p:grpSpPr>
          <a:xfrm>
            <a:off x="179512" y="6032321"/>
            <a:ext cx="792088" cy="318373"/>
            <a:chOff x="3958" y="1181801"/>
            <a:chExt cx="792088" cy="318373"/>
          </a:xfrm>
        </p:grpSpPr>
        <p:cxnSp>
          <p:nvCxnSpPr>
            <p:cNvPr id="101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58" y="1181801"/>
              <a:ext cx="79208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Generics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1916832"/>
            <a:ext cx="7920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err="1" smtClean="0"/>
              <a:t>WBS_to_REG</a:t>
            </a:r>
            <a:endParaRPr lang="he-IL" sz="1400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345112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692696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201096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3035647" y="3597205"/>
            <a:ext cx="1344517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983418" y="3345176"/>
            <a:ext cx="1776565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 rot="10800000"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1600" y="1345112"/>
            <a:ext cx="792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53" name="Shape 52"/>
          <p:cNvCxnSpPr/>
          <p:nvPr/>
        </p:nvCxnSpPr>
        <p:spPr>
          <a:xfrm rot="16200000" flipH="1">
            <a:off x="6174267" y="3495466"/>
            <a:ext cx="1620000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/>
          <p:cNvCxnSpPr/>
          <p:nvPr/>
        </p:nvCxnSpPr>
        <p:spPr>
          <a:xfrm flipH="1">
            <a:off x="1835696" y="3068960"/>
            <a:ext cx="172819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64"/>
          <p:cNvCxnSpPr/>
          <p:nvPr/>
        </p:nvCxnSpPr>
        <p:spPr>
          <a:xfrm rot="5400000" flipH="1" flipV="1">
            <a:off x="1619696" y="2852912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/>
          <p:cNvCxnSpPr/>
          <p:nvPr/>
        </p:nvCxnSpPr>
        <p:spPr>
          <a:xfrm flipH="1">
            <a:off x="2015920" y="2924944"/>
            <a:ext cx="3276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4"/>
          <p:cNvCxnSpPr/>
          <p:nvPr/>
        </p:nvCxnSpPr>
        <p:spPr>
          <a:xfrm rot="5400000" flipH="1" flipV="1">
            <a:off x="1872000" y="2780952"/>
            <a:ext cx="28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 flipH="1">
            <a:off x="2195736" y="2780928"/>
            <a:ext cx="468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/>
          <p:cNvCxnSpPr/>
          <p:nvPr/>
        </p:nvCxnSpPr>
        <p:spPr>
          <a:xfrm rot="5400000" flipH="1" flipV="1">
            <a:off x="2123736" y="2708944"/>
            <a:ext cx="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Manual Operation 55"/>
          <p:cNvSpPr/>
          <p:nvPr/>
        </p:nvSpPr>
        <p:spPr>
          <a:xfrm>
            <a:off x="1475657" y="1556792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5" name="Straight Connector 64"/>
          <p:cNvCxnSpPr/>
          <p:nvPr/>
        </p:nvCxnSpPr>
        <p:spPr>
          <a:xfrm rot="5400000" flipH="1" flipV="1">
            <a:off x="1655688" y="1448768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4"/>
          <p:cNvCxnSpPr/>
          <p:nvPr/>
        </p:nvCxnSpPr>
        <p:spPr>
          <a:xfrm rot="5400000" flipH="1" flipV="1">
            <a:off x="2033727" y="1476000"/>
            <a:ext cx="1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4"/>
          <p:cNvCxnSpPr/>
          <p:nvPr/>
        </p:nvCxnSpPr>
        <p:spPr>
          <a:xfrm rot="5400000" flipH="1" flipV="1">
            <a:off x="1836000" y="2096840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3"/>
          <p:cNvCxnSpPr/>
          <p:nvPr/>
        </p:nvCxnSpPr>
        <p:spPr>
          <a:xfrm>
            <a:off x="323528" y="177281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7"/>
          <p:cNvCxnSpPr/>
          <p:nvPr/>
        </p:nvCxnSpPr>
        <p:spPr>
          <a:xfrm>
            <a:off x="1115616" y="177281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3528" y="1537047"/>
            <a:ext cx="792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Reset</a:t>
            </a:r>
            <a:endParaRPr lang="he-IL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08000" y="1152000"/>
            <a:ext cx="432048" cy="252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14856" y="18864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30400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6470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Trigger found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42844" y="4525202"/>
            <a:ext cx="714380" cy="487974"/>
            <a:chOff x="142844" y="5157192"/>
            <a:chExt cx="714380" cy="487974"/>
          </a:xfrm>
        </p:grpSpPr>
        <p:cxnSp>
          <p:nvCxnSpPr>
            <p:cNvPr id="65" name="מחבר חץ ישר 64"/>
            <p:cNvCxnSpPr/>
            <p:nvPr/>
          </p:nvCxnSpPr>
          <p:spPr>
            <a:xfrm>
              <a:off x="184642" y="564357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2844" y="5157192"/>
              <a:ext cx="714380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Data in RC</a:t>
              </a:r>
              <a:endParaRPr lang="he-IL" sz="105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2591912" y="5643578"/>
            <a:ext cx="1188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20408" y="5630400"/>
            <a:ext cx="3024000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36408" y="2790000"/>
            <a:ext cx="1908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/>
          <p:cNvCxnSpPr/>
          <p:nvPr/>
        </p:nvCxnSpPr>
        <p:spPr>
          <a:xfrm>
            <a:off x="8250108" y="2790000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07264" y="249289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5273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23710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/>
          <p:nvPr/>
        </p:nvCxnSpPr>
        <p:spPr>
          <a:xfrm>
            <a:off x="611560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49538" y="943200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err="1" smtClean="0"/>
                <a:t>Clk</a:t>
              </a:r>
              <a:r>
                <a:rPr lang="en-US" sz="1000" dirty="0" smtClean="0"/>
                <a:t> to start</a:t>
              </a:r>
              <a:endParaRPr lang="he-IL" sz="1000" dirty="0"/>
            </a:p>
          </p:txBody>
        </p:sp>
      </p:grpSp>
      <p:cxnSp>
        <p:nvCxnSpPr>
          <p:cNvPr id="86" name="מחבר ישר 85"/>
          <p:cNvCxnSpPr/>
          <p:nvPr/>
        </p:nvCxnSpPr>
        <p:spPr>
          <a:xfrm>
            <a:off x="1143546" y="6192000"/>
            <a:ext cx="23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קבוצה 72"/>
          <p:cNvGrpSpPr/>
          <p:nvPr/>
        </p:nvGrpSpPr>
        <p:grpSpPr>
          <a:xfrm>
            <a:off x="71438" y="2966755"/>
            <a:ext cx="756146" cy="318229"/>
            <a:chOff x="29640" y="1824887"/>
            <a:chExt cx="756146" cy="318229"/>
          </a:xfrm>
        </p:grpSpPr>
        <p:cxnSp>
          <p:nvCxnSpPr>
            <p:cNvPr id="90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9640" y="1824887"/>
              <a:ext cx="756146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Generics</a:t>
              </a:r>
              <a:endParaRPr lang="he-IL" sz="1000" dirty="0"/>
            </a:p>
          </p:txBody>
        </p:sp>
      </p:grpSp>
      <p:grpSp>
        <p:nvGrpSpPr>
          <p:cNvPr id="97" name="קבוצה 72"/>
          <p:cNvGrpSpPr/>
          <p:nvPr/>
        </p:nvGrpSpPr>
        <p:grpSpPr>
          <a:xfrm>
            <a:off x="179512" y="3864468"/>
            <a:ext cx="642942" cy="428628"/>
            <a:chOff x="142844" y="1714488"/>
            <a:chExt cx="642942" cy="428628"/>
          </a:xfrm>
        </p:grpSpPr>
        <p:cxnSp>
          <p:nvCxnSpPr>
            <p:cNvPr id="98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err="1" smtClean="0"/>
                <a:t>Dout</a:t>
              </a:r>
              <a:r>
                <a:rPr lang="en-US" sz="1000" dirty="0" smtClean="0"/>
                <a:t> valid</a:t>
              </a:r>
              <a:endParaRPr lang="he-IL" sz="1000" dirty="0"/>
            </a:p>
          </p:txBody>
        </p:sp>
      </p:grpSp>
      <p:grpSp>
        <p:nvGrpSpPr>
          <p:cNvPr id="103" name="קבוצה 37"/>
          <p:cNvGrpSpPr/>
          <p:nvPr/>
        </p:nvGrpSpPr>
        <p:grpSpPr>
          <a:xfrm>
            <a:off x="2304000" y="4585688"/>
            <a:ext cx="714380" cy="571504"/>
            <a:chOff x="3214678" y="3143248"/>
            <a:chExt cx="714380" cy="571504"/>
          </a:xfrm>
        </p:grpSpPr>
        <p:sp>
          <p:nvSpPr>
            <p:cNvPr id="10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11" name="Elbow Connector 110"/>
          <p:cNvCxnSpPr/>
          <p:nvPr/>
        </p:nvCxnSpPr>
        <p:spPr>
          <a:xfrm>
            <a:off x="755576" y="4293096"/>
            <a:ext cx="1584176" cy="4320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7584" y="5013176"/>
            <a:ext cx="151216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2358024" y="5400000"/>
            <a:ext cx="468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קבוצה 51"/>
          <p:cNvGrpSpPr/>
          <p:nvPr/>
        </p:nvGrpSpPr>
        <p:grpSpPr>
          <a:xfrm>
            <a:off x="4572000" y="396000"/>
            <a:ext cx="1714512" cy="746287"/>
            <a:chOff x="857224" y="1857364"/>
            <a:chExt cx="2214578" cy="970173"/>
          </a:xfrm>
        </p:grpSpPr>
        <p:sp>
          <p:nvSpPr>
            <p:cNvPr id="121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4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34" name="Straight Connector 133"/>
          <p:cNvCxnSpPr/>
          <p:nvPr/>
        </p:nvCxnSpPr>
        <p:spPr>
          <a:xfrm>
            <a:off x="1115616" y="1052736"/>
            <a:ext cx="36004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888000" y="2484000"/>
            <a:ext cx="43204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 flipH="1" flipV="1">
            <a:off x="3330112" y="1502896"/>
            <a:ext cx="198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320000" y="504000"/>
            <a:ext cx="43204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6228184" y="504000"/>
            <a:ext cx="2016224" cy="86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10800000">
            <a:off x="3707904" y="1484784"/>
            <a:ext cx="3240360" cy="1296144"/>
          </a:xfrm>
          <a:prstGeom prst="bentConnector3">
            <a:avLst>
              <a:gd name="adj1" fmla="val 617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rot="5400000">
            <a:off x="3239852" y="1952836"/>
            <a:ext cx="93610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876256" y="2420888"/>
            <a:ext cx="85722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Curr</a:t>
            </a:r>
            <a:r>
              <a:rPr lang="en-US" sz="1050" dirty="0" smtClean="0"/>
              <a:t> </a:t>
            </a:r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3995936" y="2564904"/>
            <a:ext cx="85722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Next </a:t>
            </a:r>
            <a:r>
              <a:rPr lang="en-US" sz="1050" dirty="0" err="1" smtClean="0"/>
              <a:t>addr</a:t>
            </a:r>
            <a:r>
              <a:rPr lang="en-US" sz="1050" dirty="0" smtClean="0"/>
              <a:t> out</a:t>
            </a:r>
            <a:endParaRPr lang="he-IL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899592" y="21600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51520" y="6238004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17951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7951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07504" y="1916832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07504" y="1340768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179512" y="2564904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07504" y="5517232"/>
            <a:ext cx="785818" cy="738664"/>
            <a:chOff x="-32" y="693969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693969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Data in WC</a:t>
              </a:r>
              <a:endParaRPr lang="en-US" sz="1200" dirty="0" smtClean="0"/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35496" y="3235042"/>
            <a:ext cx="899592" cy="553998"/>
            <a:chOff x="-28500" y="883421"/>
            <a:chExt cx="857224" cy="553998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28500" y="883421"/>
              <a:ext cx="857224" cy="553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Generics</a:t>
              </a:r>
              <a:endParaRPr lang="en-US" sz="1200" dirty="0" smtClean="0"/>
            </a:p>
            <a:p>
              <a:pPr algn="ctr"/>
              <a:endParaRPr lang="he-IL" dirty="0"/>
            </a:p>
          </p:txBody>
        </p:sp>
      </p:grp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714612" y="332656"/>
            <a:ext cx="785818" cy="1071570"/>
            <a:chOff x="2714612" y="332656"/>
            <a:chExt cx="785818" cy="1071570"/>
          </a:xfrm>
        </p:grpSpPr>
        <p:sp>
          <p:nvSpPr>
            <p:cNvPr id="61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73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00364" y="332656"/>
              <a:ext cx="50006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‘0’</a:t>
              </a:r>
              <a:endParaRPr lang="he-IL" sz="1400" dirty="0"/>
            </a:p>
          </p:txBody>
        </p:sp>
      </p:grpSp>
      <p:cxnSp>
        <p:nvCxnSpPr>
          <p:cNvPr id="99" name="מחבר ישר 98"/>
          <p:cNvCxnSpPr/>
          <p:nvPr/>
        </p:nvCxnSpPr>
        <p:spPr>
          <a:xfrm>
            <a:off x="899592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8100392" y="2420888"/>
            <a:ext cx="633634" cy="523220"/>
            <a:chOff x="8143900" y="4797152"/>
            <a:chExt cx="633634" cy="523220"/>
          </a:xfrm>
        </p:grpSpPr>
        <p:cxnSp>
          <p:nvCxnSpPr>
            <p:cNvPr id="60" name="Straight Arrow Connector 109"/>
            <p:cNvCxnSpPr/>
            <p:nvPr/>
          </p:nvCxnSpPr>
          <p:spPr>
            <a:xfrm>
              <a:off x="8143900" y="5286388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8172400" y="4797152"/>
              <a:ext cx="60513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err="1" smtClean="0"/>
                <a:t>wc</a:t>
              </a:r>
              <a:r>
                <a:rPr lang="en-US" sz="1400" dirty="0" smtClean="0"/>
                <a:t> to </a:t>
              </a:r>
              <a:r>
                <a:rPr lang="en-US" sz="1400" dirty="0" err="1" smtClean="0"/>
                <a:t>rc</a:t>
              </a:r>
              <a:endParaRPr lang="he-IL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028384" y="5517232"/>
            <a:ext cx="714380" cy="463253"/>
            <a:chOff x="8072462" y="2895897"/>
            <a:chExt cx="714380" cy="463253"/>
          </a:xfrm>
        </p:grpSpPr>
        <p:cxnSp>
          <p:nvCxnSpPr>
            <p:cNvPr id="56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 RAM</a:t>
              </a:r>
              <a:endParaRPr lang="en-US" sz="1200" dirty="0" smtClean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028384" y="4725144"/>
            <a:ext cx="714380" cy="360040"/>
            <a:chOff x="8072462" y="2999110"/>
            <a:chExt cx="714380" cy="360040"/>
          </a:xfrm>
        </p:grpSpPr>
        <p:cxnSp>
          <p:nvCxnSpPr>
            <p:cNvPr id="9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72462" y="2999110"/>
              <a:ext cx="71438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Addr</a:t>
              </a:r>
              <a:r>
                <a:rPr lang="en-US" sz="1200" dirty="0" smtClean="0"/>
                <a:t> in</a:t>
              </a:r>
              <a:endParaRPr lang="en-US" sz="1200" dirty="0" smtClean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028384" y="1597595"/>
            <a:ext cx="714380" cy="463253"/>
            <a:chOff x="8072462" y="2895897"/>
            <a:chExt cx="714380" cy="463253"/>
          </a:xfrm>
        </p:grpSpPr>
        <p:cxnSp>
          <p:nvCxnSpPr>
            <p:cNvPr id="115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Aout</a:t>
              </a:r>
              <a:r>
                <a:rPr lang="en-US" sz="1200" dirty="0" smtClean="0"/>
                <a:t> valid</a:t>
              </a:r>
              <a:endParaRPr lang="en-US" sz="12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028384" y="589483"/>
            <a:ext cx="714380" cy="463253"/>
            <a:chOff x="8072462" y="2895897"/>
            <a:chExt cx="714380" cy="463253"/>
          </a:xfrm>
        </p:grpSpPr>
        <p:cxnSp>
          <p:nvCxnSpPr>
            <p:cNvPr id="118" name="Straight Arrow Connector 109"/>
            <p:cNvCxnSpPr/>
            <p:nvPr/>
          </p:nvCxnSpPr>
          <p:spPr>
            <a:xfrm>
              <a:off x="8143900" y="3357562"/>
              <a:ext cx="6125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072462" y="2895897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 found</a:t>
              </a:r>
              <a:endParaRPr lang="en-US" sz="1200" dirty="0" smtClean="0"/>
            </a:p>
          </p:txBody>
        </p:sp>
      </p:grpSp>
      <p:grpSp>
        <p:nvGrpSpPr>
          <p:cNvPr id="123" name="קבוצה 35"/>
          <p:cNvGrpSpPr/>
          <p:nvPr/>
        </p:nvGrpSpPr>
        <p:grpSpPr>
          <a:xfrm>
            <a:off x="3649576" y="5868000"/>
            <a:ext cx="1714512" cy="746287"/>
            <a:chOff x="857224" y="1857364"/>
            <a:chExt cx="2214578" cy="970173"/>
          </a:xfrm>
        </p:grpSpPr>
        <p:sp>
          <p:nvSpPr>
            <p:cNvPr id="124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6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8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899592" y="6525344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00000" y="5976000"/>
            <a:ext cx="273630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5292392" y="5976000"/>
            <a:ext cx="280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קבוצה 5"/>
          <p:cNvGrpSpPr/>
          <p:nvPr/>
        </p:nvGrpSpPr>
        <p:grpSpPr>
          <a:xfrm>
            <a:off x="3923928" y="3789040"/>
            <a:ext cx="714380" cy="571504"/>
            <a:chOff x="3214678" y="3143248"/>
            <a:chExt cx="714380" cy="571504"/>
          </a:xfrm>
        </p:grpSpPr>
        <p:sp>
          <p:nvSpPr>
            <p:cNvPr id="145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985982" y="4146800"/>
            <a:ext cx="785818" cy="785818"/>
            <a:chOff x="2714612" y="618408"/>
            <a:chExt cx="785818" cy="785818"/>
          </a:xfrm>
        </p:grpSpPr>
        <p:sp>
          <p:nvSpPr>
            <p:cNvPr id="154" name="טרפז 60"/>
            <p:cNvSpPr/>
            <p:nvPr/>
          </p:nvSpPr>
          <p:spPr>
            <a:xfrm rot="10800000">
              <a:off x="2714612" y="975598"/>
              <a:ext cx="785818" cy="42862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5" name="מחבר חץ ישר 72"/>
            <p:cNvCxnSpPr/>
            <p:nvPr/>
          </p:nvCxnSpPr>
          <p:spPr>
            <a:xfrm rot="5400000">
              <a:off x="2750331" y="797003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חץ ישר 75"/>
            <p:cNvCxnSpPr/>
            <p:nvPr/>
          </p:nvCxnSpPr>
          <p:spPr>
            <a:xfrm rot="5400000">
              <a:off x="3106727" y="796209"/>
              <a:ext cx="3571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 rot="10800000">
            <a:off x="863968" y="3501008"/>
            <a:ext cx="342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03648" y="4016097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First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860032" y="4808185"/>
            <a:ext cx="108012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Current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cxnSp>
        <p:nvCxnSpPr>
          <p:cNvPr id="173" name="Shape 172"/>
          <p:cNvCxnSpPr>
            <a:stCxn id="145" idx="3"/>
          </p:cNvCxnSpPr>
          <p:nvPr/>
        </p:nvCxnSpPr>
        <p:spPr>
          <a:xfrm>
            <a:off x="4592192" y="4074792"/>
            <a:ext cx="339848" cy="101039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555776" y="4077072"/>
            <a:ext cx="1404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2447764" y="4185084"/>
            <a:ext cx="21602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87824" y="3800073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next </a:t>
            </a:r>
            <a:r>
              <a:rPr lang="en-US" sz="1200" dirty="0" err="1" smtClean="0"/>
              <a:t>addr</a:t>
            </a:r>
            <a:endParaRPr lang="he-IL" sz="1200" dirty="0"/>
          </a:p>
        </p:txBody>
      </p:sp>
      <p:grpSp>
        <p:nvGrpSpPr>
          <p:cNvPr id="180" name="קבוצה 35"/>
          <p:cNvGrpSpPr/>
          <p:nvPr/>
        </p:nvGrpSpPr>
        <p:grpSpPr>
          <a:xfrm>
            <a:off x="6385880" y="4968000"/>
            <a:ext cx="1714512" cy="746287"/>
            <a:chOff x="857224" y="1857364"/>
            <a:chExt cx="2214578" cy="970173"/>
          </a:xfrm>
        </p:grpSpPr>
        <p:sp>
          <p:nvSpPr>
            <p:cNvPr id="181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2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83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197" name="Straight Connector 196"/>
          <p:cNvCxnSpPr/>
          <p:nvPr/>
        </p:nvCxnSpPr>
        <p:spPr>
          <a:xfrm rot="10800000">
            <a:off x="3491881" y="5085184"/>
            <a:ext cx="288032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hape 203"/>
          <p:cNvCxnSpPr>
            <a:endCxn id="154" idx="0"/>
          </p:cNvCxnSpPr>
          <p:nvPr/>
        </p:nvCxnSpPr>
        <p:spPr>
          <a:xfrm rot="10800000">
            <a:off x="2378892" y="4932618"/>
            <a:ext cx="1184997" cy="152566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0800000">
            <a:off x="3203848" y="5630400"/>
            <a:ext cx="316835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>
            <a:off x="2753848" y="6075344"/>
            <a:ext cx="900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/>
          <p:nvPr/>
        </p:nvCxnSpPr>
        <p:spPr>
          <a:xfrm rot="5400000">
            <a:off x="-576572" y="2960948"/>
            <a:ext cx="352839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187624" y="4725144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5400000">
            <a:off x="4139952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1871700" y="382504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קבוצה 5"/>
          <p:cNvGrpSpPr/>
          <p:nvPr/>
        </p:nvGrpSpPr>
        <p:grpSpPr>
          <a:xfrm>
            <a:off x="5328000" y="1777376"/>
            <a:ext cx="714380" cy="571504"/>
            <a:chOff x="3214678" y="3143248"/>
            <a:chExt cx="714380" cy="571504"/>
          </a:xfrm>
        </p:grpSpPr>
        <p:sp>
          <p:nvSpPr>
            <p:cNvPr id="22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230" name="Elbow Connector 229"/>
          <p:cNvCxnSpPr/>
          <p:nvPr/>
        </p:nvCxnSpPr>
        <p:spPr>
          <a:xfrm>
            <a:off x="899592" y="1772816"/>
            <a:ext cx="4464496" cy="14401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 flipV="1">
            <a:off x="899592" y="2204864"/>
            <a:ext cx="4464496" cy="792088"/>
          </a:xfrm>
          <a:prstGeom prst="bentConnector3">
            <a:avLst>
              <a:gd name="adj1" fmla="val 548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endCxn id="227" idx="1"/>
          </p:cNvCxnSpPr>
          <p:nvPr/>
        </p:nvCxnSpPr>
        <p:spPr>
          <a:xfrm flipV="1">
            <a:off x="899592" y="2063128"/>
            <a:ext cx="4453730" cy="28575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61" idx="0"/>
            <a:endCxn id="227" idx="0"/>
          </p:cNvCxnSpPr>
          <p:nvPr/>
        </p:nvCxnSpPr>
        <p:spPr>
          <a:xfrm rot="16200000" flipH="1">
            <a:off x="4204582" y="307165"/>
            <a:ext cx="373150" cy="2567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6012160" y="1052736"/>
            <a:ext cx="2088232" cy="7920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/>
          <p:nvPr/>
        </p:nvCxnSpPr>
        <p:spPr>
          <a:xfrm>
            <a:off x="6012160" y="2276872"/>
            <a:ext cx="2088232" cy="6480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976368" y="2060848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273</Words>
  <Application>Microsoft Office PowerPoint</Application>
  <PresentationFormat>On-screen Show (4:3)</PresentationFormat>
  <Paragraphs>176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Moran</cp:lastModifiedBy>
  <cp:revision>165</cp:revision>
  <dcterms:created xsi:type="dcterms:W3CDTF">2012-08-18T13:37:04Z</dcterms:created>
  <dcterms:modified xsi:type="dcterms:W3CDTF">2012-09-18T16:48:09Z</dcterms:modified>
</cp:coreProperties>
</file>