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vika pery" initials="z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>
        <p:scale>
          <a:sx n="75" d="100"/>
          <a:sy n="75" d="100"/>
        </p:scale>
        <p:origin x="-1014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ט'/חשון/תשע"ג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ט'/חשון/תשע"ג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ט'/חשון/תשע"ג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ט'/חשון/תשע"ג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ט'/חשון/תשע"ג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ט'/חשון/תשע"ג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ט'/חשון/תשע"ג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ט'/חשון/תשע"ג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ט'/חשון/תשע"ג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ט'/חשון/תשע"ג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ט'/חשון/תשע"ג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F76B-3D33-4835-836A-6F4282D25A44}" type="datetimeFigureOut">
              <a:rPr lang="he-IL" smtClean="0"/>
              <a:pPr/>
              <a:t>ט'/חשון/תשע"ג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628800"/>
            <a:ext cx="1118245" cy="2618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6" name="קבוצה 5"/>
          <p:cNvGrpSpPr/>
          <p:nvPr/>
        </p:nvGrpSpPr>
        <p:grpSpPr>
          <a:xfrm>
            <a:off x="7072330" y="2285992"/>
            <a:ext cx="714380" cy="571504"/>
            <a:chOff x="3214678" y="3143248"/>
            <a:chExt cx="714380" cy="571504"/>
          </a:xfrm>
        </p:grpSpPr>
        <p:sp>
          <p:nvSpPr>
            <p:cNvPr id="7" name="מלבן 6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000892" y="1643050"/>
            <a:ext cx="8572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יחידת חישוב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4286248" y="1000108"/>
            <a:ext cx="135732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רגיסטר 8 סיביות</a:t>
            </a:r>
            <a:endParaRPr lang="he-IL" dirty="0"/>
          </a:p>
        </p:txBody>
      </p:sp>
      <p:sp>
        <p:nvSpPr>
          <p:cNvPr id="14" name="טרפז 13"/>
          <p:cNvSpPr/>
          <p:nvPr/>
        </p:nvSpPr>
        <p:spPr>
          <a:xfrm rot="10800000">
            <a:off x="7072330" y="4143380"/>
            <a:ext cx="785818" cy="42862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7000892" y="3702610"/>
            <a:ext cx="785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MUX</a:t>
            </a:r>
            <a:endParaRPr lang="he-IL" dirty="0"/>
          </a:p>
        </p:txBody>
      </p:sp>
      <p:grpSp>
        <p:nvGrpSpPr>
          <p:cNvPr id="35" name="קבוצה 34"/>
          <p:cNvGrpSpPr/>
          <p:nvPr/>
        </p:nvGrpSpPr>
        <p:grpSpPr>
          <a:xfrm>
            <a:off x="857224" y="1857364"/>
            <a:ext cx="2214578" cy="928694"/>
            <a:chOff x="857224" y="1857364"/>
            <a:chExt cx="2214578" cy="928694"/>
          </a:xfrm>
        </p:grpSpPr>
        <p:sp>
          <p:nvSpPr>
            <p:cNvPr id="19" name="מלבן 18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0" name="משולש שווה שוקיים 19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22" name="מחבר ישר 21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714480" y="2143116"/>
              <a:ext cx="42862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57290" y="2539837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8585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1D</a:t>
              </a:r>
              <a:endParaRPr lang="he-IL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357290" y="1214422"/>
            <a:ext cx="8572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Flip-Flop</a:t>
            </a:r>
            <a:endParaRPr lang="he-IL" dirty="0"/>
          </a:p>
        </p:txBody>
      </p:sp>
      <p:grpSp>
        <p:nvGrpSpPr>
          <p:cNvPr id="36" name="קבוצה 35"/>
          <p:cNvGrpSpPr/>
          <p:nvPr/>
        </p:nvGrpSpPr>
        <p:grpSpPr>
          <a:xfrm>
            <a:off x="857224" y="3429000"/>
            <a:ext cx="1714512" cy="746287"/>
            <a:chOff x="857224" y="1857364"/>
            <a:chExt cx="2214578" cy="970173"/>
          </a:xfrm>
        </p:grpSpPr>
        <p:sp>
          <p:nvSpPr>
            <p:cNvPr id="37" name="מלבן 36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8" name="משולש שווה שוקיים 37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39" name="מחבר ישר 38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grpSp>
        <p:nvGrpSpPr>
          <p:cNvPr id="62" name="קבוצה 61"/>
          <p:cNvGrpSpPr/>
          <p:nvPr/>
        </p:nvGrpSpPr>
        <p:grpSpPr>
          <a:xfrm>
            <a:off x="1979712" y="404664"/>
            <a:ext cx="2500330" cy="857256"/>
            <a:chOff x="1571604" y="4786322"/>
            <a:chExt cx="2500330" cy="857256"/>
          </a:xfrm>
        </p:grpSpPr>
        <p:sp>
          <p:nvSpPr>
            <p:cNvPr id="32" name="מלבן מעוגל 31"/>
            <p:cNvSpPr/>
            <p:nvPr/>
          </p:nvSpPr>
          <p:spPr>
            <a:xfrm>
              <a:off x="2143108" y="4857760"/>
              <a:ext cx="1357322" cy="78581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71670" y="4857760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D</a:t>
              </a:r>
              <a:endParaRPr lang="he-IL" sz="1000" dirty="0"/>
            </a:p>
          </p:txBody>
        </p:sp>
        <p:cxnSp>
          <p:nvCxnSpPr>
            <p:cNvPr id="49" name="מחבר ישר 48"/>
            <p:cNvCxnSpPr/>
            <p:nvPr/>
          </p:nvCxnSpPr>
          <p:spPr>
            <a:xfrm>
              <a:off x="1571604" y="500063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/>
            <p:cNvCxnSpPr/>
            <p:nvPr/>
          </p:nvCxnSpPr>
          <p:spPr>
            <a:xfrm>
              <a:off x="1571604" y="5472000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/>
            <p:cNvCxnSpPr/>
            <p:nvPr/>
          </p:nvCxnSpPr>
          <p:spPr>
            <a:xfrm>
              <a:off x="3500430" y="500063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/>
            <p:cNvCxnSpPr/>
            <p:nvPr/>
          </p:nvCxnSpPr>
          <p:spPr>
            <a:xfrm>
              <a:off x="3500430" y="5214950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/>
            <p:cNvCxnSpPr/>
            <p:nvPr/>
          </p:nvCxnSpPr>
          <p:spPr>
            <a:xfrm>
              <a:off x="3500430" y="5429264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משולש שווה שוקיים 56"/>
            <p:cNvSpPr/>
            <p:nvPr/>
          </p:nvSpPr>
          <p:spPr>
            <a:xfrm rot="19571141">
              <a:off x="2093983" y="5393995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00430" y="4786322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1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500430" y="5000636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2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00430" y="5214950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3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57422" y="4929198"/>
              <a:ext cx="1000132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Shift</a:t>
              </a:r>
            </a:p>
            <a:p>
              <a:pPr algn="ctr"/>
              <a:r>
                <a:rPr lang="en-US" dirty="0" smtClean="0"/>
                <a:t>Register</a:t>
              </a:r>
              <a:endParaRPr lang="he-IL" dirty="0"/>
            </a:p>
          </p:txBody>
        </p:sp>
      </p:grpSp>
      <p:grpSp>
        <p:nvGrpSpPr>
          <p:cNvPr id="76" name="קבוצה 75"/>
          <p:cNvGrpSpPr/>
          <p:nvPr/>
        </p:nvGrpSpPr>
        <p:grpSpPr>
          <a:xfrm>
            <a:off x="5357818" y="5500702"/>
            <a:ext cx="1071570" cy="714380"/>
            <a:chOff x="2643175" y="2357430"/>
            <a:chExt cx="1000132" cy="714380"/>
          </a:xfrm>
        </p:grpSpPr>
        <p:sp>
          <p:nvSpPr>
            <p:cNvPr id="77" name="מלבן מעוגל 76"/>
            <p:cNvSpPr/>
            <p:nvPr/>
          </p:nvSpPr>
          <p:spPr>
            <a:xfrm>
              <a:off x="2714612" y="2357430"/>
              <a:ext cx="928694" cy="7143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43175" y="2500306"/>
              <a:ext cx="10001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Compare</a:t>
              </a:r>
              <a:endParaRPr lang="he-IL" dirty="0"/>
            </a:p>
          </p:txBody>
        </p:sp>
      </p:grpSp>
      <p:grpSp>
        <p:nvGrpSpPr>
          <p:cNvPr id="79" name="קבוצה 78"/>
          <p:cNvGrpSpPr/>
          <p:nvPr/>
        </p:nvGrpSpPr>
        <p:grpSpPr>
          <a:xfrm>
            <a:off x="7215206" y="5072074"/>
            <a:ext cx="1071570" cy="714380"/>
            <a:chOff x="2643175" y="2357430"/>
            <a:chExt cx="1000132" cy="714380"/>
          </a:xfrm>
        </p:grpSpPr>
        <p:sp>
          <p:nvSpPr>
            <p:cNvPr id="80" name="מלבן מעוגל 79"/>
            <p:cNvSpPr/>
            <p:nvPr/>
          </p:nvSpPr>
          <p:spPr>
            <a:xfrm>
              <a:off x="2714612" y="2357430"/>
              <a:ext cx="928694" cy="7143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643175" y="2500306"/>
              <a:ext cx="10001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Counter</a:t>
              </a:r>
              <a:endParaRPr lang="he-IL" dirty="0"/>
            </a:p>
          </p:txBody>
        </p:sp>
      </p:grpSp>
      <p:grpSp>
        <p:nvGrpSpPr>
          <p:cNvPr id="53" name="קבוצה 52"/>
          <p:cNvGrpSpPr/>
          <p:nvPr/>
        </p:nvGrpSpPr>
        <p:grpSpPr>
          <a:xfrm>
            <a:off x="999799" y="4842953"/>
            <a:ext cx="1724337" cy="746287"/>
            <a:chOff x="844534" y="1857364"/>
            <a:chExt cx="2227268" cy="970173"/>
          </a:xfrm>
        </p:grpSpPr>
        <p:sp>
          <p:nvSpPr>
            <p:cNvPr id="54" name="מלבן 53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3" name="משולש שווה שוקיים 62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64" name="מחבר ישר 63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  <p:cxnSp>
          <p:nvCxnSpPr>
            <p:cNvPr id="71" name="מחבר ישר 70"/>
            <p:cNvCxnSpPr/>
            <p:nvPr/>
          </p:nvCxnSpPr>
          <p:spPr>
            <a:xfrm>
              <a:off x="844534" y="2357896"/>
              <a:ext cx="428628" cy="1589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180152" y="219302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ENA</a:t>
              </a:r>
              <a:endParaRPr lang="he-IL" sz="7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קבוצה 180"/>
          <p:cNvGrpSpPr/>
          <p:nvPr/>
        </p:nvGrpSpPr>
        <p:grpSpPr>
          <a:xfrm>
            <a:off x="4932040" y="548680"/>
            <a:ext cx="4248472" cy="2016224"/>
            <a:chOff x="4932040" y="548680"/>
            <a:chExt cx="4248472" cy="2016224"/>
          </a:xfrm>
        </p:grpSpPr>
        <p:cxnSp>
          <p:nvCxnSpPr>
            <p:cNvPr id="30" name="מחבר ישר 29"/>
            <p:cNvCxnSpPr/>
            <p:nvPr/>
          </p:nvCxnSpPr>
          <p:spPr>
            <a:xfrm>
              <a:off x="4932040" y="1196752"/>
              <a:ext cx="64807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/>
            <p:cNvCxnSpPr/>
            <p:nvPr/>
          </p:nvCxnSpPr>
          <p:spPr>
            <a:xfrm>
              <a:off x="4932040" y="2132856"/>
              <a:ext cx="64807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932040" y="935142"/>
              <a:ext cx="64807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 err="1" smtClean="0"/>
                <a:t>Sel</a:t>
              </a:r>
              <a:r>
                <a:rPr lang="en-US" sz="1100" dirty="0" smtClean="0"/>
                <a:t>[0..0]</a:t>
              </a:r>
              <a:endParaRPr lang="he-IL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32040" y="1916832"/>
              <a:ext cx="64807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input</a:t>
              </a:r>
              <a:endParaRPr lang="he-IL" sz="1100" dirty="0"/>
            </a:p>
          </p:txBody>
        </p:sp>
        <p:grpSp>
          <p:nvGrpSpPr>
            <p:cNvPr id="149" name="קבוצה 148"/>
            <p:cNvGrpSpPr/>
            <p:nvPr/>
          </p:nvGrpSpPr>
          <p:grpSpPr>
            <a:xfrm>
              <a:off x="5220072" y="548680"/>
              <a:ext cx="3744416" cy="2016224"/>
              <a:chOff x="5220072" y="548680"/>
              <a:chExt cx="3744416" cy="2016224"/>
            </a:xfrm>
          </p:grpSpPr>
          <p:sp>
            <p:nvSpPr>
              <p:cNvPr id="29" name="מלבן 28"/>
              <p:cNvSpPr/>
              <p:nvPr/>
            </p:nvSpPr>
            <p:spPr>
              <a:xfrm>
                <a:off x="5580112" y="620688"/>
                <a:ext cx="2736304" cy="19442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33" name="מחבר ישר 32"/>
              <p:cNvCxnSpPr/>
              <p:nvPr/>
            </p:nvCxnSpPr>
            <p:spPr>
              <a:xfrm>
                <a:off x="8316416" y="2060848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טרפז 35"/>
              <p:cNvSpPr/>
              <p:nvPr/>
            </p:nvSpPr>
            <p:spPr>
              <a:xfrm rot="16200000">
                <a:off x="5905573" y="949569"/>
                <a:ext cx="785818" cy="428628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cxnSp>
            <p:nvCxnSpPr>
              <p:cNvPr id="37" name="מחבר ישר 36"/>
              <p:cNvCxnSpPr/>
              <p:nvPr/>
            </p:nvCxnSpPr>
            <p:spPr>
              <a:xfrm>
                <a:off x="5220072" y="1196752"/>
                <a:ext cx="8640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טרפז 41"/>
              <p:cNvSpPr/>
              <p:nvPr/>
            </p:nvSpPr>
            <p:spPr>
              <a:xfrm rot="5400000">
                <a:off x="7432027" y="1908000"/>
                <a:ext cx="409010" cy="224408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43" name="טרפז 42"/>
              <p:cNvSpPr/>
              <p:nvPr/>
            </p:nvSpPr>
            <p:spPr>
              <a:xfrm rot="5400000">
                <a:off x="7432027" y="1096067"/>
                <a:ext cx="409010" cy="224408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796136" y="980728"/>
                <a:ext cx="28803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900" dirty="0" smtClean="0"/>
                  <a:t>in</a:t>
                </a:r>
                <a:endParaRPr lang="he-IL" sz="900" dirty="0"/>
              </a:p>
            </p:txBody>
          </p:sp>
          <p:cxnSp>
            <p:nvCxnSpPr>
              <p:cNvPr id="45" name="מחבר ישר 44"/>
              <p:cNvCxnSpPr/>
              <p:nvPr/>
            </p:nvCxnSpPr>
            <p:spPr>
              <a:xfrm>
                <a:off x="6516216" y="1196752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מחבר ישר 47"/>
              <p:cNvCxnSpPr/>
              <p:nvPr/>
            </p:nvCxnSpPr>
            <p:spPr>
              <a:xfrm flipV="1">
                <a:off x="7164288" y="908720"/>
                <a:ext cx="0" cy="288032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מחבר ישר 49"/>
              <p:cNvCxnSpPr/>
              <p:nvPr/>
            </p:nvCxnSpPr>
            <p:spPr>
              <a:xfrm>
                <a:off x="7164288" y="908720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מחבר ישר 53"/>
              <p:cNvCxnSpPr/>
              <p:nvPr/>
            </p:nvCxnSpPr>
            <p:spPr>
              <a:xfrm flipV="1">
                <a:off x="7668344" y="908720"/>
                <a:ext cx="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מחבר ישר 56"/>
              <p:cNvCxnSpPr/>
              <p:nvPr/>
            </p:nvCxnSpPr>
            <p:spPr>
              <a:xfrm>
                <a:off x="7380312" y="1124744"/>
                <a:ext cx="144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7164288" y="980728"/>
                <a:ext cx="28803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 smtClean="0"/>
                  <a:t>0</a:t>
                </a:r>
                <a:endParaRPr lang="he-IL" sz="900" dirty="0"/>
              </a:p>
            </p:txBody>
          </p:sp>
          <p:cxnSp>
            <p:nvCxnSpPr>
              <p:cNvPr id="60" name="מחבר ישר 59"/>
              <p:cNvCxnSpPr/>
              <p:nvPr/>
            </p:nvCxnSpPr>
            <p:spPr>
              <a:xfrm>
                <a:off x="7164288" y="1700808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מחבר ישר 60"/>
              <p:cNvCxnSpPr/>
              <p:nvPr/>
            </p:nvCxnSpPr>
            <p:spPr>
              <a:xfrm flipV="1">
                <a:off x="7668344" y="1700808"/>
                <a:ext cx="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מחבר ישר 61"/>
              <p:cNvCxnSpPr/>
              <p:nvPr/>
            </p:nvCxnSpPr>
            <p:spPr>
              <a:xfrm flipV="1">
                <a:off x="7164288" y="1196752"/>
                <a:ext cx="0" cy="50405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מחבר ישר 63"/>
              <p:cNvCxnSpPr/>
              <p:nvPr/>
            </p:nvCxnSpPr>
            <p:spPr>
              <a:xfrm>
                <a:off x="5508104" y="2132856"/>
                <a:ext cx="2016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מחבר ישר 66"/>
              <p:cNvCxnSpPr/>
              <p:nvPr/>
            </p:nvCxnSpPr>
            <p:spPr>
              <a:xfrm flipV="1">
                <a:off x="7236296" y="1340768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מחבר ישר 67"/>
              <p:cNvCxnSpPr/>
              <p:nvPr/>
            </p:nvCxnSpPr>
            <p:spPr>
              <a:xfrm>
                <a:off x="7380312" y="1902024"/>
                <a:ext cx="144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164288" y="1758008"/>
                <a:ext cx="28803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 smtClean="0"/>
                  <a:t>0</a:t>
                </a:r>
                <a:endParaRPr lang="he-IL" sz="900" dirty="0"/>
              </a:p>
            </p:txBody>
          </p:sp>
          <p:cxnSp>
            <p:nvCxnSpPr>
              <p:cNvPr id="70" name="מחבר ישר 69"/>
              <p:cNvCxnSpPr/>
              <p:nvPr/>
            </p:nvCxnSpPr>
            <p:spPr>
              <a:xfrm>
                <a:off x="7236296" y="1340768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7236296" y="1397968"/>
                <a:ext cx="64807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900" dirty="0" smtClean="0"/>
                  <a:t>Output_0</a:t>
                </a:r>
                <a:endParaRPr lang="he-IL" sz="9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7236296" y="2190056"/>
                <a:ext cx="64807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900" dirty="0" smtClean="0"/>
                  <a:t>Output_1</a:t>
                </a:r>
                <a:endParaRPr lang="he-IL" sz="9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444208" y="980728"/>
                <a:ext cx="64807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 smtClean="0"/>
                  <a:t>Out[1..0]</a:t>
                </a:r>
                <a:endParaRPr lang="he-IL" sz="900" dirty="0"/>
              </a:p>
            </p:txBody>
          </p:sp>
          <p:cxnSp>
            <p:nvCxnSpPr>
              <p:cNvPr id="78" name="מחבר ישר 77"/>
              <p:cNvCxnSpPr/>
              <p:nvPr/>
            </p:nvCxnSpPr>
            <p:spPr>
              <a:xfrm flipV="1">
                <a:off x="8028384" y="1196752"/>
                <a:ext cx="0" cy="86409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מחבר ישר 79"/>
              <p:cNvCxnSpPr/>
              <p:nvPr/>
            </p:nvCxnSpPr>
            <p:spPr>
              <a:xfrm>
                <a:off x="7740352" y="1196752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מחבר ישר 81"/>
              <p:cNvCxnSpPr/>
              <p:nvPr/>
            </p:nvCxnSpPr>
            <p:spPr>
              <a:xfrm>
                <a:off x="7740352" y="2060848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מחבר ישר 82"/>
              <p:cNvCxnSpPr/>
              <p:nvPr/>
            </p:nvCxnSpPr>
            <p:spPr>
              <a:xfrm>
                <a:off x="8028384" y="2060848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6228184" y="548680"/>
                <a:ext cx="1296144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dirty="0" smtClean="0"/>
                  <a:t>Decoder</a:t>
                </a:r>
                <a:endParaRPr lang="he-IL" sz="1400" dirty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8208912" y="1799238"/>
              <a:ext cx="97160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Output[1..0]</a:t>
              </a:r>
              <a:endParaRPr lang="he-IL" sz="1100" dirty="0"/>
            </a:p>
          </p:txBody>
        </p:sp>
      </p:grpSp>
      <p:grpSp>
        <p:nvGrpSpPr>
          <p:cNvPr id="150" name="קבוצה 149"/>
          <p:cNvGrpSpPr/>
          <p:nvPr/>
        </p:nvGrpSpPr>
        <p:grpSpPr>
          <a:xfrm>
            <a:off x="467544" y="3337247"/>
            <a:ext cx="8136904" cy="3188097"/>
            <a:chOff x="467544" y="3337247"/>
            <a:chExt cx="8136904" cy="3188097"/>
          </a:xfrm>
        </p:grpSpPr>
        <p:grpSp>
          <p:nvGrpSpPr>
            <p:cNvPr id="124" name="קבוצה 123"/>
            <p:cNvGrpSpPr/>
            <p:nvPr/>
          </p:nvGrpSpPr>
          <p:grpSpPr>
            <a:xfrm>
              <a:off x="467544" y="3429000"/>
              <a:ext cx="8136904" cy="3005284"/>
              <a:chOff x="467544" y="3429000"/>
              <a:chExt cx="8136904" cy="3005284"/>
            </a:xfrm>
          </p:grpSpPr>
          <p:sp>
            <p:nvSpPr>
              <p:cNvPr id="5" name="מלבן 4"/>
              <p:cNvSpPr/>
              <p:nvPr/>
            </p:nvSpPr>
            <p:spPr>
              <a:xfrm>
                <a:off x="1907704" y="3501008"/>
                <a:ext cx="3384376" cy="18722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7" name="מחבר ישר 6"/>
              <p:cNvCxnSpPr/>
              <p:nvPr/>
            </p:nvCxnSpPr>
            <p:spPr>
              <a:xfrm>
                <a:off x="467544" y="3717032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מחבר ישר 7"/>
              <p:cNvCxnSpPr/>
              <p:nvPr/>
            </p:nvCxnSpPr>
            <p:spPr>
              <a:xfrm>
                <a:off x="1259632" y="400506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מחבר ישר 8"/>
              <p:cNvCxnSpPr/>
              <p:nvPr/>
            </p:nvCxnSpPr>
            <p:spPr>
              <a:xfrm>
                <a:off x="1259632" y="436510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מחבר ישר 9"/>
              <p:cNvCxnSpPr/>
              <p:nvPr/>
            </p:nvCxnSpPr>
            <p:spPr>
              <a:xfrm>
                <a:off x="1259632" y="472514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מחבר ישר 10"/>
              <p:cNvCxnSpPr/>
              <p:nvPr/>
            </p:nvCxnSpPr>
            <p:spPr>
              <a:xfrm>
                <a:off x="1259632" y="508518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763688" y="3573016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WE</a:t>
                </a:r>
                <a:endParaRPr lang="he-IL" sz="12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63688" y="3872081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CLK</a:t>
                </a:r>
                <a:endParaRPr lang="he-IL" sz="1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5696" y="4232121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DATA IN</a:t>
                </a:r>
                <a:endParaRPr lang="he-IL" sz="12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835696" y="4592161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WADDR</a:t>
                </a:r>
                <a:endParaRPr lang="he-IL" sz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35696" y="4952201"/>
                <a:ext cx="648072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RADDR</a:t>
                </a:r>
                <a:endParaRPr lang="he-IL" sz="1200" dirty="0"/>
              </a:p>
            </p:txBody>
          </p:sp>
          <p:cxnSp>
            <p:nvCxnSpPr>
              <p:cNvPr id="17" name="מחבר ישר 16"/>
              <p:cNvCxnSpPr/>
              <p:nvPr/>
            </p:nvCxnSpPr>
            <p:spPr>
              <a:xfrm>
                <a:off x="5292080" y="436510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4427984" y="4221088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DATA OUT</a:t>
                </a:r>
                <a:endParaRPr lang="he-IL" sz="1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7624" y="3501008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Din valid</a:t>
                </a:r>
                <a:endParaRPr lang="he-IL" sz="1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87624" y="3717032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200" dirty="0" err="1" smtClean="0"/>
                  <a:t>clk</a:t>
                </a:r>
                <a:endParaRPr lang="he-IL" sz="12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87624" y="4088105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Data in</a:t>
                </a:r>
                <a:endParaRPr lang="he-IL" sz="12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87624" y="4448145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err="1" smtClean="0"/>
                  <a:t>Addr</a:t>
                </a:r>
                <a:r>
                  <a:rPr lang="en-US" sz="1200" dirty="0" smtClean="0"/>
                  <a:t> in</a:t>
                </a:r>
                <a:endParaRPr lang="he-IL" sz="12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15616" y="4808185"/>
                <a:ext cx="792088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err="1" smtClean="0"/>
                  <a:t>Addr</a:t>
                </a:r>
                <a:r>
                  <a:rPr lang="en-US" sz="1200" dirty="0" smtClean="0"/>
                  <a:t> out</a:t>
                </a:r>
                <a:endParaRPr lang="he-IL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987824" y="3429000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RAM data</a:t>
                </a:r>
                <a:endParaRPr lang="he-IL" dirty="0"/>
              </a:p>
            </p:txBody>
          </p:sp>
          <p:grpSp>
            <p:nvGrpSpPr>
              <p:cNvPr id="86" name="קבוצה 85"/>
              <p:cNvGrpSpPr/>
              <p:nvPr/>
            </p:nvGrpSpPr>
            <p:grpSpPr>
              <a:xfrm>
                <a:off x="5868144" y="4255200"/>
                <a:ext cx="1447803" cy="746287"/>
                <a:chOff x="844534" y="1857364"/>
                <a:chExt cx="1870078" cy="970173"/>
              </a:xfrm>
            </p:grpSpPr>
            <p:sp>
              <p:nvSpPr>
                <p:cNvPr id="87" name="מלבן 86"/>
                <p:cNvSpPr/>
                <p:nvPr/>
              </p:nvSpPr>
              <p:spPr>
                <a:xfrm>
                  <a:off x="1285852" y="1857364"/>
                  <a:ext cx="1357322" cy="92869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88" name="משולש שווה שוקיים 87"/>
                <p:cNvSpPr/>
                <p:nvPr/>
              </p:nvSpPr>
              <p:spPr>
                <a:xfrm rot="19571141">
                  <a:off x="1260000" y="2607913"/>
                  <a:ext cx="170075" cy="13188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cxnSp>
              <p:nvCxnSpPr>
                <p:cNvPr id="89" name="מחבר ישר 88"/>
                <p:cNvCxnSpPr/>
                <p:nvPr/>
              </p:nvCxnSpPr>
              <p:spPr>
                <a:xfrm>
                  <a:off x="857224" y="2714620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מחבר ישר 89"/>
                <p:cNvCxnSpPr/>
                <p:nvPr/>
              </p:nvCxnSpPr>
              <p:spPr>
                <a:xfrm>
                  <a:off x="857224" y="2000240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95417" y="2143116"/>
                  <a:ext cx="547691" cy="4801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FF</a:t>
                  </a:r>
                  <a:endParaRPr lang="he-IL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318594" y="2507450"/>
                  <a:ext cx="514949" cy="3200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000" dirty="0" smtClean="0"/>
                    <a:t>C1</a:t>
                  </a:r>
                  <a:endParaRPr lang="he-IL" sz="1000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1193578" y="1857364"/>
                  <a:ext cx="494113" cy="26007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700" dirty="0" smtClean="0"/>
                    <a:t>1D</a:t>
                  </a:r>
                  <a:endParaRPr lang="he-IL" sz="700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2357422" y="1857364"/>
                  <a:ext cx="357190" cy="24622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000" dirty="0" smtClean="0"/>
                    <a:t>Q</a:t>
                  </a:r>
                  <a:endParaRPr lang="he-IL" sz="1000" dirty="0"/>
                </a:p>
              </p:txBody>
            </p:sp>
            <p:cxnSp>
              <p:nvCxnSpPr>
                <p:cNvPr id="96" name="מחבר ישר 95"/>
                <p:cNvCxnSpPr/>
                <p:nvPr/>
              </p:nvCxnSpPr>
              <p:spPr>
                <a:xfrm>
                  <a:off x="844534" y="2357896"/>
                  <a:ext cx="428628" cy="15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1180152" y="2193024"/>
                  <a:ext cx="494113" cy="26007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700" dirty="0" smtClean="0"/>
                    <a:t>ENA</a:t>
                  </a:r>
                  <a:endParaRPr lang="he-IL" sz="700" dirty="0"/>
                </a:p>
              </p:txBody>
            </p:sp>
          </p:grpSp>
          <p:sp>
            <p:nvSpPr>
              <p:cNvPr id="98" name="TextBox 97"/>
              <p:cNvSpPr txBox="1"/>
              <p:nvPr/>
            </p:nvSpPr>
            <p:spPr>
              <a:xfrm>
                <a:off x="1115616" y="5589240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err="1" smtClean="0"/>
                  <a:t>Aout</a:t>
                </a:r>
                <a:r>
                  <a:rPr lang="en-US" sz="1200" dirty="0" smtClean="0"/>
                  <a:t> valid</a:t>
                </a:r>
                <a:endParaRPr lang="he-IL" sz="1200" dirty="0"/>
              </a:p>
            </p:txBody>
          </p:sp>
          <p:cxnSp>
            <p:nvCxnSpPr>
              <p:cNvPr id="100" name="מחבר ישר 99"/>
              <p:cNvCxnSpPr/>
              <p:nvPr/>
            </p:nvCxnSpPr>
            <p:spPr>
              <a:xfrm>
                <a:off x="1115616" y="5805264"/>
                <a:ext cx="47525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מחבר ישר 101"/>
              <p:cNvCxnSpPr/>
              <p:nvPr/>
            </p:nvCxnSpPr>
            <p:spPr>
              <a:xfrm>
                <a:off x="5580112" y="4633200"/>
                <a:ext cx="0" cy="117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מחבר ישר 105"/>
              <p:cNvCxnSpPr/>
              <p:nvPr/>
            </p:nvCxnSpPr>
            <p:spPr>
              <a:xfrm>
                <a:off x="5580112" y="4633200"/>
                <a:ext cx="4320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קבוצה 108"/>
              <p:cNvGrpSpPr/>
              <p:nvPr/>
            </p:nvGrpSpPr>
            <p:grpSpPr>
              <a:xfrm>
                <a:off x="1115616" y="5687998"/>
                <a:ext cx="6200331" cy="746286"/>
                <a:chOff x="-5294126" y="1857364"/>
                <a:chExt cx="8008738" cy="970173"/>
              </a:xfrm>
            </p:grpSpPr>
            <p:sp>
              <p:nvSpPr>
                <p:cNvPr id="110" name="מלבן 109"/>
                <p:cNvSpPr/>
                <p:nvPr/>
              </p:nvSpPr>
              <p:spPr>
                <a:xfrm>
                  <a:off x="1285852" y="1857364"/>
                  <a:ext cx="1357322" cy="92869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111" name="משולש שווה שוקיים 110"/>
                <p:cNvSpPr/>
                <p:nvPr/>
              </p:nvSpPr>
              <p:spPr>
                <a:xfrm rot="19571141">
                  <a:off x="1260000" y="2607913"/>
                  <a:ext cx="170075" cy="13188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cxnSp>
              <p:nvCxnSpPr>
                <p:cNvPr id="112" name="מחבר ישר 111"/>
                <p:cNvCxnSpPr/>
                <p:nvPr/>
              </p:nvCxnSpPr>
              <p:spPr>
                <a:xfrm>
                  <a:off x="857224" y="2714620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מחבר ישר 112"/>
                <p:cNvCxnSpPr/>
                <p:nvPr/>
              </p:nvCxnSpPr>
              <p:spPr>
                <a:xfrm>
                  <a:off x="857224" y="2000240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/>
                <p:cNvSpPr txBox="1"/>
                <p:nvPr/>
              </p:nvSpPr>
              <p:spPr>
                <a:xfrm>
                  <a:off x="1595417" y="2143116"/>
                  <a:ext cx="547691" cy="4801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FF</a:t>
                  </a:r>
                  <a:endParaRPr lang="he-IL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1318594" y="2507450"/>
                  <a:ext cx="514949" cy="3200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000" dirty="0" smtClean="0"/>
                    <a:t>C1</a:t>
                  </a:r>
                  <a:endParaRPr lang="he-IL" sz="10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1193578" y="1857364"/>
                  <a:ext cx="494113" cy="26007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700" dirty="0" smtClean="0"/>
                    <a:t>1D</a:t>
                  </a:r>
                  <a:endParaRPr lang="he-IL" sz="7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2357422" y="1857364"/>
                  <a:ext cx="357190" cy="24622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000" dirty="0" smtClean="0"/>
                    <a:t>Q</a:t>
                  </a:r>
                  <a:endParaRPr lang="he-IL" sz="1000" dirty="0"/>
                </a:p>
              </p:txBody>
            </p:sp>
            <p:cxnSp>
              <p:nvCxnSpPr>
                <p:cNvPr id="119" name="מחבר ישר 118"/>
                <p:cNvCxnSpPr/>
                <p:nvPr/>
              </p:nvCxnSpPr>
              <p:spPr>
                <a:xfrm>
                  <a:off x="844534" y="2357896"/>
                  <a:ext cx="428628" cy="15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TextBox 119"/>
                <p:cNvSpPr txBox="1"/>
                <p:nvPr/>
              </p:nvSpPr>
              <p:spPr>
                <a:xfrm>
                  <a:off x="1180152" y="2193024"/>
                  <a:ext cx="494113" cy="26007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700" dirty="0" smtClean="0"/>
                    <a:t>ENA</a:t>
                  </a:r>
                  <a:endParaRPr lang="he-IL" sz="700" dirty="0"/>
                </a:p>
              </p:txBody>
            </p:sp>
            <p:cxnSp>
              <p:nvCxnSpPr>
                <p:cNvPr id="140" name="מחבר ישר 139"/>
                <p:cNvCxnSpPr/>
                <p:nvPr/>
              </p:nvCxnSpPr>
              <p:spPr>
                <a:xfrm>
                  <a:off x="-5294126" y="2709128"/>
                  <a:ext cx="6231675" cy="15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TextBox 121"/>
              <p:cNvSpPr txBox="1"/>
              <p:nvPr/>
            </p:nvSpPr>
            <p:spPr>
              <a:xfrm>
                <a:off x="7164288" y="5528265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err="1" smtClean="0"/>
                  <a:t>dout</a:t>
                </a:r>
                <a:r>
                  <a:rPr lang="en-US" sz="1200" dirty="0" smtClean="0"/>
                  <a:t> valid</a:t>
                </a:r>
                <a:endParaRPr lang="he-IL" sz="12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7164288" y="4149080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Data out</a:t>
                </a:r>
                <a:endParaRPr lang="he-IL" sz="1200" dirty="0"/>
              </a:p>
            </p:txBody>
          </p:sp>
          <p:cxnSp>
            <p:nvCxnSpPr>
              <p:cNvPr id="129" name="מחבר ישר 128"/>
              <p:cNvCxnSpPr/>
              <p:nvPr/>
            </p:nvCxnSpPr>
            <p:spPr>
              <a:xfrm>
                <a:off x="467544" y="400506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מחבר ישר 129"/>
              <p:cNvCxnSpPr/>
              <p:nvPr/>
            </p:nvCxnSpPr>
            <p:spPr>
              <a:xfrm>
                <a:off x="467544" y="436510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מחבר ישר 130"/>
              <p:cNvCxnSpPr/>
              <p:nvPr/>
            </p:nvCxnSpPr>
            <p:spPr>
              <a:xfrm>
                <a:off x="467544" y="472514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מחבר ישר 131"/>
              <p:cNvCxnSpPr/>
              <p:nvPr/>
            </p:nvCxnSpPr>
            <p:spPr>
              <a:xfrm>
                <a:off x="467544" y="508518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מחבר ישר 132"/>
              <p:cNvCxnSpPr/>
              <p:nvPr/>
            </p:nvCxnSpPr>
            <p:spPr>
              <a:xfrm>
                <a:off x="467544" y="580526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מחבר ישר 133"/>
              <p:cNvCxnSpPr/>
              <p:nvPr/>
            </p:nvCxnSpPr>
            <p:spPr>
              <a:xfrm>
                <a:off x="7272000" y="5805264"/>
                <a:ext cx="13324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מחבר ישר 136"/>
              <p:cNvCxnSpPr/>
              <p:nvPr/>
            </p:nvCxnSpPr>
            <p:spPr>
              <a:xfrm>
                <a:off x="7272000" y="4365104"/>
                <a:ext cx="13324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מחבר ישר 137"/>
              <p:cNvCxnSpPr/>
              <p:nvPr/>
            </p:nvCxnSpPr>
            <p:spPr>
              <a:xfrm>
                <a:off x="1115616" y="4005064"/>
                <a:ext cx="0" cy="234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מחבר ישר 141"/>
              <p:cNvCxnSpPr/>
              <p:nvPr/>
            </p:nvCxnSpPr>
            <p:spPr>
              <a:xfrm>
                <a:off x="5724128" y="4905320"/>
                <a:ext cx="0" cy="144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מחבר ישר 146"/>
              <p:cNvCxnSpPr/>
              <p:nvPr/>
            </p:nvCxnSpPr>
            <p:spPr>
              <a:xfrm>
                <a:off x="5732512" y="4914000"/>
                <a:ext cx="4320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מלבן 124"/>
            <p:cNvSpPr/>
            <p:nvPr/>
          </p:nvSpPr>
          <p:spPr>
            <a:xfrm>
              <a:off x="971600" y="3356992"/>
              <a:ext cx="7128792" cy="31683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868144" y="3337247"/>
              <a:ext cx="129614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Simple RAM</a:t>
              </a:r>
              <a:endParaRPr lang="he-IL" sz="1400" dirty="0"/>
            </a:p>
          </p:txBody>
        </p:sp>
      </p:grpSp>
      <p:grpSp>
        <p:nvGrpSpPr>
          <p:cNvPr id="182" name="קבוצה 181"/>
          <p:cNvGrpSpPr/>
          <p:nvPr/>
        </p:nvGrpSpPr>
        <p:grpSpPr>
          <a:xfrm>
            <a:off x="899592" y="404664"/>
            <a:ext cx="1944216" cy="709047"/>
            <a:chOff x="2123728" y="775737"/>
            <a:chExt cx="1944216" cy="709047"/>
          </a:xfrm>
        </p:grpSpPr>
        <p:sp>
          <p:nvSpPr>
            <p:cNvPr id="183" name="מלבן 182"/>
            <p:cNvSpPr/>
            <p:nvPr/>
          </p:nvSpPr>
          <p:spPr>
            <a:xfrm>
              <a:off x="2699792" y="908720"/>
              <a:ext cx="792088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555776" y="935142"/>
              <a:ext cx="86409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 smtClean="0"/>
                <a:t>Decoder</a:t>
              </a:r>
              <a:endParaRPr lang="he-IL" sz="1100" dirty="0"/>
            </a:p>
          </p:txBody>
        </p:sp>
        <p:cxnSp>
          <p:nvCxnSpPr>
            <p:cNvPr id="185" name="מחבר ישר 184"/>
            <p:cNvCxnSpPr/>
            <p:nvPr/>
          </p:nvCxnSpPr>
          <p:spPr>
            <a:xfrm>
              <a:off x="2123728" y="105273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/>
            <p:cNvCxnSpPr/>
            <p:nvPr/>
          </p:nvCxnSpPr>
          <p:spPr>
            <a:xfrm>
              <a:off x="2123728" y="134076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2339752" y="775737"/>
              <a:ext cx="36004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sel</a:t>
              </a:r>
              <a:endParaRPr lang="he-IL" sz="12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123728" y="1063769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input</a:t>
              </a:r>
              <a:endParaRPr lang="he-IL" sz="1200" dirty="0"/>
            </a:p>
          </p:txBody>
        </p:sp>
        <p:cxnSp>
          <p:nvCxnSpPr>
            <p:cNvPr id="189" name="מחבר ישר 188"/>
            <p:cNvCxnSpPr/>
            <p:nvPr/>
          </p:nvCxnSpPr>
          <p:spPr>
            <a:xfrm>
              <a:off x="3491880" y="119675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3419872" y="919753"/>
              <a:ext cx="64807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output</a:t>
              </a:r>
              <a:endParaRPr lang="he-IL" sz="1200" dirty="0"/>
            </a:p>
          </p:txBody>
        </p:sp>
      </p:grpSp>
      <p:grpSp>
        <p:nvGrpSpPr>
          <p:cNvPr id="127" name="קבוצה 126"/>
          <p:cNvGrpSpPr/>
          <p:nvPr/>
        </p:nvGrpSpPr>
        <p:grpSpPr>
          <a:xfrm>
            <a:off x="899592" y="1279793"/>
            <a:ext cx="2448272" cy="1429127"/>
            <a:chOff x="899592" y="1279793"/>
            <a:chExt cx="2448272" cy="1429127"/>
          </a:xfrm>
        </p:grpSpPr>
        <p:sp>
          <p:nvSpPr>
            <p:cNvPr id="192" name="מלבן 191"/>
            <p:cNvSpPr/>
            <p:nvPr/>
          </p:nvSpPr>
          <p:spPr>
            <a:xfrm>
              <a:off x="1763688" y="1412776"/>
              <a:ext cx="792088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763688" y="1484784"/>
              <a:ext cx="86409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Simple RAM</a:t>
              </a:r>
              <a:endParaRPr lang="he-IL" sz="1100" dirty="0"/>
            </a:p>
          </p:txBody>
        </p:sp>
        <p:cxnSp>
          <p:nvCxnSpPr>
            <p:cNvPr id="194" name="מחבר ישר 193"/>
            <p:cNvCxnSpPr/>
            <p:nvPr/>
          </p:nvCxnSpPr>
          <p:spPr>
            <a:xfrm>
              <a:off x="1187624" y="155679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ישר 194"/>
            <p:cNvCxnSpPr/>
            <p:nvPr/>
          </p:nvCxnSpPr>
          <p:spPr>
            <a:xfrm>
              <a:off x="1187624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1043608" y="1279793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Din valid</a:t>
              </a:r>
              <a:endParaRPr lang="he-IL" sz="12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115616" y="1512000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clk</a:t>
              </a:r>
              <a:endParaRPr lang="he-IL" sz="1200" dirty="0"/>
            </a:p>
          </p:txBody>
        </p:sp>
        <p:cxnSp>
          <p:nvCxnSpPr>
            <p:cNvPr id="198" name="מחבר ישר 197"/>
            <p:cNvCxnSpPr/>
            <p:nvPr/>
          </p:nvCxnSpPr>
          <p:spPr>
            <a:xfrm>
              <a:off x="2555776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2483768" y="1495817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out</a:t>
              </a:r>
              <a:endParaRPr lang="he-IL" sz="1200" dirty="0"/>
            </a:p>
          </p:txBody>
        </p:sp>
        <p:cxnSp>
          <p:nvCxnSpPr>
            <p:cNvPr id="200" name="מחבר ישר 199"/>
            <p:cNvCxnSpPr/>
            <p:nvPr/>
          </p:nvCxnSpPr>
          <p:spPr>
            <a:xfrm>
              <a:off x="2555776" y="249289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2483768" y="2215897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Dout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  <p:cxnSp>
          <p:nvCxnSpPr>
            <p:cNvPr id="202" name="מחבר ישר 201"/>
            <p:cNvCxnSpPr/>
            <p:nvPr/>
          </p:nvCxnSpPr>
          <p:spPr>
            <a:xfrm>
              <a:off x="1187624" y="1988840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מחבר ישר 202"/>
            <p:cNvCxnSpPr/>
            <p:nvPr/>
          </p:nvCxnSpPr>
          <p:spPr>
            <a:xfrm>
              <a:off x="1187624" y="220486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מחבר ישר 203"/>
            <p:cNvCxnSpPr/>
            <p:nvPr/>
          </p:nvCxnSpPr>
          <p:spPr>
            <a:xfrm>
              <a:off x="1187624" y="242088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מחבר ישר 204"/>
            <p:cNvCxnSpPr/>
            <p:nvPr/>
          </p:nvCxnSpPr>
          <p:spPr>
            <a:xfrm>
              <a:off x="1187624" y="263691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1043608" y="1772816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in</a:t>
              </a:r>
              <a:endParaRPr lang="he-IL" sz="12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043608" y="1944000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in</a:t>
              </a:r>
              <a:endParaRPr lang="he-IL" sz="12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971600" y="2160000"/>
              <a:ext cx="79208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out</a:t>
              </a:r>
              <a:endParaRPr lang="he-IL" sz="12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9592" y="2376000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971600" y="404664"/>
            <a:ext cx="7344816" cy="60486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קבוצה 2"/>
          <p:cNvGrpSpPr/>
          <p:nvPr/>
        </p:nvGrpSpPr>
        <p:grpSpPr>
          <a:xfrm>
            <a:off x="328658" y="1567825"/>
            <a:ext cx="642942" cy="276999"/>
            <a:chOff x="142844" y="1223175"/>
            <a:chExt cx="642942" cy="276999"/>
          </a:xfrm>
        </p:grpSpPr>
        <p:cxnSp>
          <p:nvCxnSpPr>
            <p:cNvPr id="4" name="מחבר חץ ישר 3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42844" y="1223175"/>
              <a:ext cx="57150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Reset</a:t>
              </a:r>
              <a:endParaRPr lang="he-IL" sz="1200" dirty="0"/>
            </a:p>
          </p:txBody>
        </p:sp>
      </p:grpSp>
      <p:grpSp>
        <p:nvGrpSpPr>
          <p:cNvPr id="6" name="קבוצה 5"/>
          <p:cNvGrpSpPr/>
          <p:nvPr/>
        </p:nvGrpSpPr>
        <p:grpSpPr>
          <a:xfrm>
            <a:off x="328658" y="2431921"/>
            <a:ext cx="642942" cy="276999"/>
            <a:chOff x="142844" y="1223175"/>
            <a:chExt cx="642942" cy="276999"/>
          </a:xfrm>
        </p:grpSpPr>
        <p:cxnSp>
          <p:nvCxnSpPr>
            <p:cNvPr id="7" name="מחבר חץ ישר 6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42844" y="1223175"/>
              <a:ext cx="57150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err="1" smtClean="0"/>
                <a:t>Clk</a:t>
              </a:r>
              <a:endParaRPr lang="he-IL" sz="1200" dirty="0"/>
            </a:p>
          </p:txBody>
        </p:sp>
      </p:grpSp>
      <p:grpSp>
        <p:nvGrpSpPr>
          <p:cNvPr id="9" name="קבוצה 8"/>
          <p:cNvGrpSpPr/>
          <p:nvPr/>
        </p:nvGrpSpPr>
        <p:grpSpPr>
          <a:xfrm>
            <a:off x="323528" y="4221088"/>
            <a:ext cx="642942" cy="461665"/>
            <a:chOff x="142844" y="1068126"/>
            <a:chExt cx="642942" cy="461665"/>
          </a:xfrm>
        </p:grpSpPr>
        <p:cxnSp>
          <p:nvCxnSpPr>
            <p:cNvPr id="10" name="מחבר חץ ישר 9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2844" y="1068126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err="1" smtClean="0"/>
                <a:t>Addr</a:t>
              </a:r>
              <a:r>
                <a:rPr lang="en-US" sz="1200" dirty="0" smtClean="0"/>
                <a:t> out</a:t>
              </a:r>
              <a:endParaRPr lang="he-IL" sz="1200" dirty="0"/>
            </a:p>
          </p:txBody>
        </p:sp>
      </p:grpSp>
      <p:grpSp>
        <p:nvGrpSpPr>
          <p:cNvPr id="12" name="קבוצה 11"/>
          <p:cNvGrpSpPr/>
          <p:nvPr/>
        </p:nvGrpSpPr>
        <p:grpSpPr>
          <a:xfrm>
            <a:off x="251520" y="5373216"/>
            <a:ext cx="709820" cy="461665"/>
            <a:chOff x="75966" y="1069143"/>
            <a:chExt cx="709820" cy="461665"/>
          </a:xfrm>
        </p:grpSpPr>
        <p:cxnSp>
          <p:nvCxnSpPr>
            <p:cNvPr id="13" name="מחבר חץ ישר 12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5966" y="1069143"/>
              <a:ext cx="63838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err="1" smtClean="0"/>
                <a:t>aout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</p:grpSp>
      <p:grpSp>
        <p:nvGrpSpPr>
          <p:cNvPr id="15" name="קבוצה 14"/>
          <p:cNvGrpSpPr/>
          <p:nvPr/>
        </p:nvGrpSpPr>
        <p:grpSpPr>
          <a:xfrm>
            <a:off x="313268" y="3140968"/>
            <a:ext cx="658332" cy="461665"/>
            <a:chOff x="142844" y="1068126"/>
            <a:chExt cx="658332" cy="461665"/>
          </a:xfrm>
        </p:grpSpPr>
        <p:cxnSp>
          <p:nvCxnSpPr>
            <p:cNvPr id="16" name="מחבר חץ ישר 15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42844" y="1068126"/>
              <a:ext cx="65833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Data in RAM</a:t>
              </a:r>
              <a:endParaRPr lang="he-IL" sz="1200" dirty="0"/>
            </a:p>
          </p:txBody>
        </p:sp>
      </p:grpSp>
      <p:grpSp>
        <p:nvGrpSpPr>
          <p:cNvPr id="18" name="קבוצה 17"/>
          <p:cNvGrpSpPr/>
          <p:nvPr/>
        </p:nvGrpSpPr>
        <p:grpSpPr>
          <a:xfrm>
            <a:off x="214282" y="681319"/>
            <a:ext cx="736798" cy="461665"/>
            <a:chOff x="142844" y="1068126"/>
            <a:chExt cx="642942" cy="461665"/>
          </a:xfrm>
        </p:grpSpPr>
        <p:cxnSp>
          <p:nvCxnSpPr>
            <p:cNvPr id="19" name="מחבר חץ ישר 18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42844" y="1068126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err="1" smtClean="0"/>
                <a:t>Addr</a:t>
              </a:r>
              <a:r>
                <a:rPr lang="en-US" sz="1200" dirty="0" smtClean="0"/>
                <a:t> in</a:t>
              </a:r>
              <a:endParaRPr lang="he-IL" sz="1200" dirty="0"/>
            </a:p>
          </p:txBody>
        </p:sp>
      </p:grpSp>
      <p:grpSp>
        <p:nvGrpSpPr>
          <p:cNvPr id="158" name="קבוצה 157"/>
          <p:cNvGrpSpPr/>
          <p:nvPr/>
        </p:nvGrpSpPr>
        <p:grpSpPr>
          <a:xfrm>
            <a:off x="1979712" y="1279793"/>
            <a:ext cx="1944216" cy="709047"/>
            <a:chOff x="2123728" y="775737"/>
            <a:chExt cx="1944216" cy="709047"/>
          </a:xfrm>
        </p:grpSpPr>
        <p:sp>
          <p:nvSpPr>
            <p:cNvPr id="149" name="מלבן 148"/>
            <p:cNvSpPr/>
            <p:nvPr/>
          </p:nvSpPr>
          <p:spPr>
            <a:xfrm>
              <a:off x="2699792" y="908720"/>
              <a:ext cx="792088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55776" y="935142"/>
              <a:ext cx="86409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 smtClean="0"/>
                <a:t>Decoder</a:t>
              </a:r>
              <a:endParaRPr lang="he-IL" sz="1100" dirty="0"/>
            </a:p>
          </p:txBody>
        </p:sp>
        <p:cxnSp>
          <p:nvCxnSpPr>
            <p:cNvPr id="152" name="מחבר ישר 151"/>
            <p:cNvCxnSpPr/>
            <p:nvPr/>
          </p:nvCxnSpPr>
          <p:spPr>
            <a:xfrm>
              <a:off x="2123728" y="105273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מחבר ישר 152"/>
            <p:cNvCxnSpPr/>
            <p:nvPr/>
          </p:nvCxnSpPr>
          <p:spPr>
            <a:xfrm>
              <a:off x="2123728" y="134076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2339752" y="775737"/>
              <a:ext cx="36004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sel</a:t>
              </a:r>
              <a:endParaRPr lang="he-IL" sz="12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123728" y="1063769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input</a:t>
              </a:r>
              <a:endParaRPr lang="he-IL" sz="1200" dirty="0"/>
            </a:p>
          </p:txBody>
        </p:sp>
        <p:cxnSp>
          <p:nvCxnSpPr>
            <p:cNvPr id="156" name="מחבר ישר 155"/>
            <p:cNvCxnSpPr/>
            <p:nvPr/>
          </p:nvCxnSpPr>
          <p:spPr>
            <a:xfrm>
              <a:off x="3491880" y="119675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3419872" y="919753"/>
              <a:ext cx="64807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output</a:t>
              </a:r>
              <a:endParaRPr lang="he-IL" sz="1200" dirty="0"/>
            </a:p>
          </p:txBody>
        </p:sp>
      </p:grpSp>
      <p:grpSp>
        <p:nvGrpSpPr>
          <p:cNvPr id="50" name="קבוצה 49"/>
          <p:cNvGrpSpPr/>
          <p:nvPr/>
        </p:nvGrpSpPr>
        <p:grpSpPr>
          <a:xfrm>
            <a:off x="4716016" y="1423809"/>
            <a:ext cx="2448272" cy="1429127"/>
            <a:chOff x="899592" y="1279793"/>
            <a:chExt cx="2448272" cy="1429127"/>
          </a:xfrm>
        </p:grpSpPr>
        <p:sp>
          <p:nvSpPr>
            <p:cNvPr id="51" name="מלבן 50"/>
            <p:cNvSpPr/>
            <p:nvPr/>
          </p:nvSpPr>
          <p:spPr>
            <a:xfrm>
              <a:off x="1763688" y="1412776"/>
              <a:ext cx="792088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63688" y="1484784"/>
              <a:ext cx="86409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Simple RAM</a:t>
              </a:r>
              <a:endParaRPr lang="he-IL" sz="1100" dirty="0"/>
            </a:p>
          </p:txBody>
        </p:sp>
        <p:cxnSp>
          <p:nvCxnSpPr>
            <p:cNvPr id="53" name="מחבר ישר 52"/>
            <p:cNvCxnSpPr/>
            <p:nvPr/>
          </p:nvCxnSpPr>
          <p:spPr>
            <a:xfrm>
              <a:off x="1187624" y="155679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/>
            <p:cNvCxnSpPr/>
            <p:nvPr/>
          </p:nvCxnSpPr>
          <p:spPr>
            <a:xfrm>
              <a:off x="1187624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043608" y="1279793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Din valid</a:t>
              </a:r>
              <a:endParaRPr lang="he-IL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15616" y="1512000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clk</a:t>
              </a:r>
              <a:endParaRPr lang="he-IL" sz="1200" dirty="0"/>
            </a:p>
          </p:txBody>
        </p:sp>
        <p:cxnSp>
          <p:nvCxnSpPr>
            <p:cNvPr id="57" name="מחבר ישר 56"/>
            <p:cNvCxnSpPr/>
            <p:nvPr/>
          </p:nvCxnSpPr>
          <p:spPr>
            <a:xfrm>
              <a:off x="2555776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483768" y="1495817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out</a:t>
              </a:r>
              <a:endParaRPr lang="he-IL" sz="1200" dirty="0"/>
            </a:p>
          </p:txBody>
        </p:sp>
        <p:cxnSp>
          <p:nvCxnSpPr>
            <p:cNvPr id="59" name="מחבר ישר 58"/>
            <p:cNvCxnSpPr/>
            <p:nvPr/>
          </p:nvCxnSpPr>
          <p:spPr>
            <a:xfrm>
              <a:off x="2555776" y="249289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483768" y="2215897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Dout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  <p:cxnSp>
          <p:nvCxnSpPr>
            <p:cNvPr id="61" name="מחבר ישר 60"/>
            <p:cNvCxnSpPr/>
            <p:nvPr/>
          </p:nvCxnSpPr>
          <p:spPr>
            <a:xfrm>
              <a:off x="1187624" y="1988840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/>
            <p:cNvCxnSpPr/>
            <p:nvPr/>
          </p:nvCxnSpPr>
          <p:spPr>
            <a:xfrm>
              <a:off x="1187624" y="220486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/>
            <p:cNvCxnSpPr/>
            <p:nvPr/>
          </p:nvCxnSpPr>
          <p:spPr>
            <a:xfrm>
              <a:off x="1187624" y="242088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/>
            <p:cNvCxnSpPr/>
            <p:nvPr/>
          </p:nvCxnSpPr>
          <p:spPr>
            <a:xfrm>
              <a:off x="1187624" y="263691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43608" y="1772816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in</a:t>
              </a:r>
              <a:endParaRPr lang="he-IL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43608" y="1944000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in</a:t>
              </a:r>
              <a:endParaRPr lang="he-IL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71600" y="2160000"/>
              <a:ext cx="79208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out</a:t>
              </a:r>
              <a:endParaRPr lang="he-IL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99592" y="2376000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</p:grpSp>
      <p:grpSp>
        <p:nvGrpSpPr>
          <p:cNvPr id="69" name="קבוצה 68"/>
          <p:cNvGrpSpPr/>
          <p:nvPr/>
        </p:nvGrpSpPr>
        <p:grpSpPr>
          <a:xfrm>
            <a:off x="4716016" y="3512041"/>
            <a:ext cx="2448272" cy="1429127"/>
            <a:chOff x="899592" y="1279793"/>
            <a:chExt cx="2448272" cy="1429127"/>
          </a:xfrm>
        </p:grpSpPr>
        <p:sp>
          <p:nvSpPr>
            <p:cNvPr id="70" name="מלבן 69"/>
            <p:cNvSpPr/>
            <p:nvPr/>
          </p:nvSpPr>
          <p:spPr>
            <a:xfrm>
              <a:off x="1763688" y="1412776"/>
              <a:ext cx="792088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63688" y="1484784"/>
              <a:ext cx="86409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Simple RAM</a:t>
              </a:r>
              <a:endParaRPr lang="he-IL" sz="1100" dirty="0"/>
            </a:p>
          </p:txBody>
        </p:sp>
        <p:cxnSp>
          <p:nvCxnSpPr>
            <p:cNvPr id="72" name="מחבר ישר 71"/>
            <p:cNvCxnSpPr/>
            <p:nvPr/>
          </p:nvCxnSpPr>
          <p:spPr>
            <a:xfrm>
              <a:off x="1187624" y="155679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/>
            <p:cNvCxnSpPr/>
            <p:nvPr/>
          </p:nvCxnSpPr>
          <p:spPr>
            <a:xfrm>
              <a:off x="1187624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043608" y="1279793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Din valid</a:t>
              </a:r>
              <a:endParaRPr lang="he-IL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15616" y="1512000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clk</a:t>
              </a:r>
              <a:endParaRPr lang="he-IL" sz="1200" dirty="0"/>
            </a:p>
          </p:txBody>
        </p:sp>
        <p:cxnSp>
          <p:nvCxnSpPr>
            <p:cNvPr id="76" name="מחבר ישר 75"/>
            <p:cNvCxnSpPr/>
            <p:nvPr/>
          </p:nvCxnSpPr>
          <p:spPr>
            <a:xfrm>
              <a:off x="2555776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483768" y="1495817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out</a:t>
              </a:r>
              <a:endParaRPr lang="he-IL" sz="1200" dirty="0"/>
            </a:p>
          </p:txBody>
        </p:sp>
        <p:cxnSp>
          <p:nvCxnSpPr>
            <p:cNvPr id="78" name="מחבר ישר 77"/>
            <p:cNvCxnSpPr/>
            <p:nvPr/>
          </p:nvCxnSpPr>
          <p:spPr>
            <a:xfrm>
              <a:off x="2555776" y="249289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483768" y="2215897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Dout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  <p:cxnSp>
          <p:nvCxnSpPr>
            <p:cNvPr id="80" name="מחבר ישר 79"/>
            <p:cNvCxnSpPr/>
            <p:nvPr/>
          </p:nvCxnSpPr>
          <p:spPr>
            <a:xfrm>
              <a:off x="1187624" y="1988840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/>
            <p:cNvCxnSpPr/>
            <p:nvPr/>
          </p:nvCxnSpPr>
          <p:spPr>
            <a:xfrm>
              <a:off x="1187624" y="220486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מחבר ישר 81"/>
            <p:cNvCxnSpPr/>
            <p:nvPr/>
          </p:nvCxnSpPr>
          <p:spPr>
            <a:xfrm>
              <a:off x="1187624" y="242088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מחבר ישר 82"/>
            <p:cNvCxnSpPr/>
            <p:nvPr/>
          </p:nvCxnSpPr>
          <p:spPr>
            <a:xfrm>
              <a:off x="1187624" y="263691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1043608" y="1772816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in</a:t>
              </a:r>
              <a:endParaRPr lang="he-IL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43608" y="1944000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in</a:t>
              </a:r>
              <a:endParaRPr lang="he-IL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71600" y="2160000"/>
              <a:ext cx="79208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out</a:t>
              </a:r>
              <a:endParaRPr lang="he-IL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99592" y="2376000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</p:grpSp>
      <p:cxnSp>
        <p:nvCxnSpPr>
          <p:cNvPr id="89" name="מחבר ישר 88"/>
          <p:cNvCxnSpPr/>
          <p:nvPr/>
        </p:nvCxnSpPr>
        <p:spPr>
          <a:xfrm>
            <a:off x="971600" y="1844824"/>
            <a:ext cx="108012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מרפקי 90"/>
          <p:cNvCxnSpPr/>
          <p:nvPr/>
        </p:nvCxnSpPr>
        <p:spPr>
          <a:xfrm>
            <a:off x="899592" y="1124744"/>
            <a:ext cx="1152128" cy="4320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92"/>
          <p:cNvCxnSpPr/>
          <p:nvPr/>
        </p:nvCxnSpPr>
        <p:spPr>
          <a:xfrm>
            <a:off x="3851920" y="1700808"/>
            <a:ext cx="122413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מרפקי 94"/>
          <p:cNvCxnSpPr/>
          <p:nvPr/>
        </p:nvCxnSpPr>
        <p:spPr>
          <a:xfrm flipV="1">
            <a:off x="971600" y="1916832"/>
            <a:ext cx="4104456" cy="792088"/>
          </a:xfrm>
          <a:prstGeom prst="bentConnector3">
            <a:avLst>
              <a:gd name="adj1" fmla="val 6687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/>
          <p:cNvCxnSpPr/>
          <p:nvPr/>
        </p:nvCxnSpPr>
        <p:spPr>
          <a:xfrm flipV="1">
            <a:off x="3563888" y="1700808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113"/>
          <p:cNvCxnSpPr/>
          <p:nvPr/>
        </p:nvCxnSpPr>
        <p:spPr>
          <a:xfrm>
            <a:off x="3563888" y="3789040"/>
            <a:ext cx="151216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/>
          <p:cNvCxnSpPr/>
          <p:nvPr/>
        </p:nvCxnSpPr>
        <p:spPr>
          <a:xfrm flipV="1">
            <a:off x="3716288" y="1916832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/>
          <p:cNvCxnSpPr/>
          <p:nvPr/>
        </p:nvCxnSpPr>
        <p:spPr>
          <a:xfrm>
            <a:off x="3716288" y="4005064"/>
            <a:ext cx="151216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מרפקי 121"/>
          <p:cNvCxnSpPr/>
          <p:nvPr/>
        </p:nvCxnSpPr>
        <p:spPr>
          <a:xfrm>
            <a:off x="971600" y="3573016"/>
            <a:ext cx="4032448" cy="6480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/>
          <p:cNvCxnSpPr/>
          <p:nvPr/>
        </p:nvCxnSpPr>
        <p:spPr>
          <a:xfrm flipV="1">
            <a:off x="3923928" y="2132856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/>
          <p:cNvCxnSpPr/>
          <p:nvPr/>
        </p:nvCxnSpPr>
        <p:spPr>
          <a:xfrm>
            <a:off x="3923928" y="2132856"/>
            <a:ext cx="122413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/>
          <p:cNvCxnSpPr/>
          <p:nvPr/>
        </p:nvCxnSpPr>
        <p:spPr>
          <a:xfrm>
            <a:off x="1475656" y="2348880"/>
            <a:ext cx="3744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/>
          <p:cNvCxnSpPr/>
          <p:nvPr/>
        </p:nvCxnSpPr>
        <p:spPr>
          <a:xfrm flipV="1">
            <a:off x="1475656" y="1556912"/>
            <a:ext cx="0" cy="7920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/>
          <p:cNvCxnSpPr/>
          <p:nvPr/>
        </p:nvCxnSpPr>
        <p:spPr>
          <a:xfrm>
            <a:off x="4067944" y="4437112"/>
            <a:ext cx="151216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/>
          <p:cNvCxnSpPr/>
          <p:nvPr/>
        </p:nvCxnSpPr>
        <p:spPr>
          <a:xfrm flipV="1">
            <a:off x="4076328" y="2348880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מחבר ישר 132"/>
          <p:cNvCxnSpPr/>
          <p:nvPr/>
        </p:nvCxnSpPr>
        <p:spPr>
          <a:xfrm>
            <a:off x="971600" y="4653136"/>
            <a:ext cx="4068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מחבר ישר 133"/>
          <p:cNvCxnSpPr/>
          <p:nvPr/>
        </p:nvCxnSpPr>
        <p:spPr>
          <a:xfrm flipV="1">
            <a:off x="4228728" y="2564904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מחבר ישר 134"/>
          <p:cNvCxnSpPr/>
          <p:nvPr/>
        </p:nvCxnSpPr>
        <p:spPr>
          <a:xfrm>
            <a:off x="4230000" y="2564904"/>
            <a:ext cx="122413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מחבר מרפקי 136"/>
          <p:cNvCxnSpPr/>
          <p:nvPr/>
        </p:nvCxnSpPr>
        <p:spPr>
          <a:xfrm flipV="1">
            <a:off x="971600" y="4869160"/>
            <a:ext cx="4032448" cy="936104"/>
          </a:xfrm>
          <a:prstGeom prst="bentConnector3">
            <a:avLst>
              <a:gd name="adj1" fmla="val 84587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מחבר ישר 138"/>
          <p:cNvCxnSpPr/>
          <p:nvPr/>
        </p:nvCxnSpPr>
        <p:spPr>
          <a:xfrm flipV="1">
            <a:off x="4381128" y="2780928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מחבר ישר 139"/>
          <p:cNvCxnSpPr/>
          <p:nvPr/>
        </p:nvCxnSpPr>
        <p:spPr>
          <a:xfrm>
            <a:off x="4382400" y="2780928"/>
            <a:ext cx="1116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14"/>
          <p:cNvCxnSpPr/>
          <p:nvPr/>
        </p:nvCxnSpPr>
        <p:spPr>
          <a:xfrm>
            <a:off x="8316416" y="2638800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14"/>
          <p:cNvCxnSpPr/>
          <p:nvPr/>
        </p:nvCxnSpPr>
        <p:spPr>
          <a:xfrm>
            <a:off x="8316416" y="3501008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8244408" y="3224009"/>
            <a:ext cx="86409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err="1" smtClean="0"/>
              <a:t>dout</a:t>
            </a:r>
            <a:r>
              <a:rPr lang="en-US" sz="1200" dirty="0" smtClean="0"/>
              <a:t> valid</a:t>
            </a:r>
            <a:endParaRPr lang="he-IL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8244408" y="2204864"/>
            <a:ext cx="79208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Data in RC</a:t>
            </a:r>
            <a:endParaRPr lang="he-IL" sz="1200" dirty="0"/>
          </a:p>
        </p:txBody>
      </p:sp>
      <p:cxnSp>
        <p:nvCxnSpPr>
          <p:cNvPr id="146" name="מחבר מרפקי 145"/>
          <p:cNvCxnSpPr/>
          <p:nvPr/>
        </p:nvCxnSpPr>
        <p:spPr>
          <a:xfrm>
            <a:off x="6948264" y="1916832"/>
            <a:ext cx="1440160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161"/>
          <p:cNvCxnSpPr/>
          <p:nvPr/>
        </p:nvCxnSpPr>
        <p:spPr>
          <a:xfrm>
            <a:off x="6552344" y="4005064"/>
            <a:ext cx="1116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162"/>
          <p:cNvCxnSpPr/>
          <p:nvPr/>
        </p:nvCxnSpPr>
        <p:spPr>
          <a:xfrm flipV="1">
            <a:off x="7668344" y="1916832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166"/>
          <p:cNvCxnSpPr/>
          <p:nvPr/>
        </p:nvCxnSpPr>
        <p:spPr>
          <a:xfrm>
            <a:off x="6444296" y="2636912"/>
            <a:ext cx="792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167"/>
          <p:cNvCxnSpPr/>
          <p:nvPr/>
        </p:nvCxnSpPr>
        <p:spPr>
          <a:xfrm>
            <a:off x="6444296" y="4725144"/>
            <a:ext cx="792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168"/>
          <p:cNvCxnSpPr/>
          <p:nvPr/>
        </p:nvCxnSpPr>
        <p:spPr>
          <a:xfrm flipV="1">
            <a:off x="7236296" y="2636912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מחבר ישר 169"/>
          <p:cNvCxnSpPr/>
          <p:nvPr/>
        </p:nvCxnSpPr>
        <p:spPr>
          <a:xfrm>
            <a:off x="7236296" y="3501008"/>
            <a:ext cx="1080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קבוצה 11"/>
          <p:cNvGrpSpPr/>
          <p:nvPr/>
        </p:nvGrpSpPr>
        <p:grpSpPr>
          <a:xfrm>
            <a:off x="179512" y="6032321"/>
            <a:ext cx="792088" cy="318373"/>
            <a:chOff x="3958" y="1181801"/>
            <a:chExt cx="792088" cy="318373"/>
          </a:xfrm>
        </p:grpSpPr>
        <p:cxnSp>
          <p:nvCxnSpPr>
            <p:cNvPr id="101" name="מחבר חץ ישר 12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958" y="1181801"/>
              <a:ext cx="79208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Generics</a:t>
              </a:r>
              <a:endParaRPr lang="he-IL" sz="12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196752"/>
            <a:ext cx="7272808" cy="48245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251520" y="5733256"/>
            <a:ext cx="7920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1916832"/>
            <a:ext cx="7920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err="1" smtClean="0"/>
              <a:t>WBS_to_REG</a:t>
            </a:r>
            <a:endParaRPr lang="he-IL" sz="1400" dirty="0"/>
          </a:p>
        </p:txBody>
      </p:sp>
      <p:cxnSp>
        <p:nvCxnSpPr>
          <p:cNvPr id="20" name="Shape 19"/>
          <p:cNvCxnSpPr>
            <a:endCxn id="15" idx="2"/>
          </p:cNvCxnSpPr>
          <p:nvPr/>
        </p:nvCxnSpPr>
        <p:spPr>
          <a:xfrm flipV="1">
            <a:off x="1115616" y="5469966"/>
            <a:ext cx="6427775" cy="26329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2376550" y="5624450"/>
            <a:ext cx="21602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4176750" y="5624450"/>
            <a:ext cx="21602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5832934" y="5624450"/>
            <a:ext cx="21602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3528" y="1345112"/>
            <a:ext cx="7920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71470" y="692696"/>
            <a:ext cx="128588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Trigger</a:t>
            </a:r>
            <a:endParaRPr lang="he-IL" sz="1400" dirty="0" smtClean="0"/>
          </a:p>
          <a:p>
            <a:pPr algn="ctr"/>
            <a:r>
              <a:rPr lang="en-US" sz="1400" dirty="0" smtClean="0"/>
              <a:t>Configuration</a:t>
            </a:r>
            <a:endParaRPr lang="he-IL" sz="1400" dirty="0"/>
          </a:p>
        </p:txBody>
      </p:sp>
      <p:cxnSp>
        <p:nvCxnSpPr>
          <p:cNvPr id="31" name="Straight Connector 30"/>
          <p:cNvCxnSpPr/>
          <p:nvPr/>
        </p:nvCxnSpPr>
        <p:spPr>
          <a:xfrm rot="5400000" flipH="1" flipV="1">
            <a:off x="539552" y="1201096"/>
            <a:ext cx="288032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endCxn id="14" idx="1"/>
          </p:cNvCxnSpPr>
          <p:nvPr/>
        </p:nvCxnSpPr>
        <p:spPr>
          <a:xfrm rot="16200000" flipH="1">
            <a:off x="4655826" y="3561200"/>
            <a:ext cx="1488533" cy="21602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endCxn id="13" idx="1"/>
          </p:cNvCxnSpPr>
          <p:nvPr/>
        </p:nvCxnSpPr>
        <p:spPr>
          <a:xfrm rot="16200000" flipH="1">
            <a:off x="3035647" y="3597205"/>
            <a:ext cx="1344517" cy="28803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endCxn id="10" idx="1"/>
          </p:cNvCxnSpPr>
          <p:nvPr/>
        </p:nvCxnSpPr>
        <p:spPr>
          <a:xfrm rot="16200000" flipH="1">
            <a:off x="983418" y="3345176"/>
            <a:ext cx="1776565" cy="36004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23528" y="2420888"/>
            <a:ext cx="7920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9512" y="5445224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Clk</a:t>
            </a:r>
            <a:endParaRPr lang="he-IL" dirty="0"/>
          </a:p>
        </p:txBody>
      </p:sp>
      <p:sp>
        <p:nvSpPr>
          <p:cNvPr id="56" name="Flowchart: Manual Operation 55"/>
          <p:cNvSpPr/>
          <p:nvPr/>
        </p:nvSpPr>
        <p:spPr>
          <a:xfrm rot="10800000">
            <a:off x="1475656" y="2204864"/>
            <a:ext cx="936104" cy="432048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8" name="Straight Connector 57"/>
          <p:cNvCxnSpPr>
            <a:endCxn id="56" idx="1"/>
          </p:cNvCxnSpPr>
          <p:nvPr/>
        </p:nvCxnSpPr>
        <p:spPr>
          <a:xfrm>
            <a:off x="1115616" y="2420888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71600" y="1345112"/>
            <a:ext cx="7920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763688" y="3068960"/>
            <a:ext cx="13681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Type</a:t>
            </a:r>
            <a:endParaRPr lang="he-IL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3491880" y="3068960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Position</a:t>
            </a:r>
            <a:endParaRPr lang="he-IL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4932040" y="3068960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err="1" smtClean="0"/>
              <a:t>Clk</a:t>
            </a:r>
            <a:r>
              <a:rPr lang="en-US" sz="1600" dirty="0" smtClean="0"/>
              <a:t> to start</a:t>
            </a:r>
            <a:endParaRPr lang="he-IL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6660232" y="3068960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System status</a:t>
            </a:r>
            <a:endParaRPr lang="he-IL" sz="1600" dirty="0"/>
          </a:p>
        </p:txBody>
      </p:sp>
      <p:cxnSp>
        <p:nvCxnSpPr>
          <p:cNvPr id="75" name="Elbow Connector 74"/>
          <p:cNvCxnSpPr>
            <a:stCxn id="10" idx="3"/>
          </p:cNvCxnSpPr>
          <p:nvPr/>
        </p:nvCxnSpPr>
        <p:spPr>
          <a:xfrm flipV="1">
            <a:off x="2953941" y="1571612"/>
            <a:ext cx="5404273" cy="2841867"/>
          </a:xfrm>
          <a:prstGeom prst="bentConnector3">
            <a:avLst>
              <a:gd name="adj1" fmla="val 5237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3" idx="3"/>
          </p:cNvCxnSpPr>
          <p:nvPr/>
        </p:nvCxnSpPr>
        <p:spPr>
          <a:xfrm flipV="1">
            <a:off x="4754141" y="1857364"/>
            <a:ext cx="3604073" cy="2556115"/>
          </a:xfrm>
          <a:prstGeom prst="bentConnector3">
            <a:avLst>
              <a:gd name="adj1" fmla="val 6323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6444208" y="2132856"/>
            <a:ext cx="1914006" cy="2304256"/>
            <a:chOff x="6444208" y="2132856"/>
            <a:chExt cx="1914006" cy="2304256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6444208" y="443711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 flipH="1" flipV="1">
              <a:off x="5580112" y="3284984"/>
              <a:ext cx="230425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6732240" y="2132856"/>
              <a:ext cx="1625974" cy="1026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103"/>
          <p:cNvCxnSpPr/>
          <p:nvPr/>
        </p:nvCxnSpPr>
        <p:spPr>
          <a:xfrm>
            <a:off x="7956376" y="4437112"/>
            <a:ext cx="13855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 flipH="1" flipV="1">
            <a:off x="7092280" y="3429000"/>
            <a:ext cx="201622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100392" y="2419300"/>
            <a:ext cx="25799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388580" y="1564772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8388580" y="1851216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8388580" y="2139248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388580" y="2427280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876256" y="1268760"/>
            <a:ext cx="13681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Type</a:t>
            </a:r>
            <a:endParaRPr lang="he-IL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804248" y="1556792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Position</a:t>
            </a:r>
            <a:endParaRPr lang="he-IL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732240" y="1844824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err="1" smtClean="0"/>
              <a:t>Clk</a:t>
            </a:r>
            <a:r>
              <a:rPr lang="en-US" sz="1600" dirty="0" smtClean="0"/>
              <a:t> to start</a:t>
            </a:r>
            <a:endParaRPr lang="he-IL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786578" y="2132856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System status</a:t>
            </a:r>
            <a:endParaRPr lang="he-IL" sz="1600" dirty="0"/>
          </a:p>
        </p:txBody>
      </p:sp>
      <p:cxnSp>
        <p:nvCxnSpPr>
          <p:cNvPr id="53" name="Shape 52"/>
          <p:cNvCxnSpPr/>
          <p:nvPr/>
        </p:nvCxnSpPr>
        <p:spPr>
          <a:xfrm rot="16200000" flipH="1">
            <a:off x="6174267" y="3495466"/>
            <a:ext cx="1620000" cy="21602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/>
          <p:cNvCxnSpPr/>
          <p:nvPr/>
        </p:nvCxnSpPr>
        <p:spPr>
          <a:xfrm flipH="1">
            <a:off x="1835696" y="3068960"/>
            <a:ext cx="172819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64"/>
          <p:cNvCxnSpPr/>
          <p:nvPr/>
        </p:nvCxnSpPr>
        <p:spPr>
          <a:xfrm rot="5400000" flipH="1" flipV="1">
            <a:off x="1619696" y="2852912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78"/>
          <p:cNvCxnSpPr/>
          <p:nvPr/>
        </p:nvCxnSpPr>
        <p:spPr>
          <a:xfrm flipH="1">
            <a:off x="2015920" y="2924944"/>
            <a:ext cx="3276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4"/>
          <p:cNvCxnSpPr/>
          <p:nvPr/>
        </p:nvCxnSpPr>
        <p:spPr>
          <a:xfrm rot="5400000" flipH="1" flipV="1">
            <a:off x="1872000" y="2780952"/>
            <a:ext cx="28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81"/>
          <p:cNvCxnSpPr/>
          <p:nvPr/>
        </p:nvCxnSpPr>
        <p:spPr>
          <a:xfrm flipH="1">
            <a:off x="2195736" y="2780928"/>
            <a:ext cx="4680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64"/>
          <p:cNvCxnSpPr/>
          <p:nvPr/>
        </p:nvCxnSpPr>
        <p:spPr>
          <a:xfrm rot="5400000" flipH="1" flipV="1">
            <a:off x="2123736" y="2708944"/>
            <a:ext cx="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Manual Operation 55"/>
          <p:cNvSpPr/>
          <p:nvPr/>
        </p:nvSpPr>
        <p:spPr>
          <a:xfrm>
            <a:off x="1475657" y="1556792"/>
            <a:ext cx="936104" cy="432048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5" name="Straight Connector 64"/>
          <p:cNvCxnSpPr/>
          <p:nvPr/>
        </p:nvCxnSpPr>
        <p:spPr>
          <a:xfrm rot="5400000" flipH="1" flipV="1">
            <a:off x="1655688" y="1448768"/>
            <a:ext cx="21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64"/>
          <p:cNvCxnSpPr/>
          <p:nvPr/>
        </p:nvCxnSpPr>
        <p:spPr>
          <a:xfrm rot="5400000" flipH="1" flipV="1">
            <a:off x="2033727" y="1476000"/>
            <a:ext cx="1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4"/>
          <p:cNvCxnSpPr/>
          <p:nvPr/>
        </p:nvCxnSpPr>
        <p:spPr>
          <a:xfrm rot="5400000" flipH="1" flipV="1">
            <a:off x="1836000" y="2096840"/>
            <a:ext cx="21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53"/>
          <p:cNvCxnSpPr/>
          <p:nvPr/>
        </p:nvCxnSpPr>
        <p:spPr>
          <a:xfrm>
            <a:off x="323528" y="1772816"/>
            <a:ext cx="7920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57"/>
          <p:cNvCxnSpPr/>
          <p:nvPr/>
        </p:nvCxnSpPr>
        <p:spPr>
          <a:xfrm>
            <a:off x="1115616" y="1772816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3528" y="1537047"/>
            <a:ext cx="79208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Reset</a:t>
            </a:r>
            <a:endParaRPr lang="he-IL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1908000" y="1152000"/>
            <a:ext cx="432048" cy="252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‘0’</a:t>
            </a:r>
            <a:endParaRPr lang="he-IL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814856" y="116632"/>
            <a:ext cx="7429552" cy="6429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" name="מחבר חץ ישר 9"/>
          <p:cNvCxnSpPr/>
          <p:nvPr/>
        </p:nvCxnSpPr>
        <p:spPr>
          <a:xfrm>
            <a:off x="8215338" y="5630400"/>
            <a:ext cx="85725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29652" y="5143512"/>
            <a:ext cx="571504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 err="1" smtClean="0"/>
              <a:t>rc_to_WBM</a:t>
            </a:r>
            <a:endParaRPr lang="he-IL" sz="1000" dirty="0"/>
          </a:p>
        </p:txBody>
      </p:sp>
      <p:grpSp>
        <p:nvGrpSpPr>
          <p:cNvPr id="38" name="קבוצה 37"/>
          <p:cNvGrpSpPr/>
          <p:nvPr/>
        </p:nvGrpSpPr>
        <p:grpSpPr>
          <a:xfrm>
            <a:off x="3214678" y="2428868"/>
            <a:ext cx="714380" cy="571504"/>
            <a:chOff x="3214678" y="3143248"/>
            <a:chExt cx="714380" cy="571504"/>
          </a:xfrm>
        </p:grpSpPr>
        <p:sp>
          <p:nvSpPr>
            <p:cNvPr id="36" name="מלבן 35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grpSp>
        <p:nvGrpSpPr>
          <p:cNvPr id="52" name="קבוצה 51"/>
          <p:cNvGrpSpPr/>
          <p:nvPr/>
        </p:nvGrpSpPr>
        <p:grpSpPr>
          <a:xfrm>
            <a:off x="4643438" y="2682713"/>
            <a:ext cx="1714512" cy="746287"/>
            <a:chOff x="857224" y="1857364"/>
            <a:chExt cx="2214578" cy="970173"/>
          </a:xfrm>
        </p:grpSpPr>
        <p:sp>
          <p:nvSpPr>
            <p:cNvPr id="53" name="מלבן 52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משולש שווה שוקיים 53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5" name="מחבר ישר 54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cxnSp>
        <p:nvCxnSpPr>
          <p:cNvPr id="67" name="מחבר חץ ישר 66"/>
          <p:cNvCxnSpPr/>
          <p:nvPr/>
        </p:nvCxnSpPr>
        <p:spPr>
          <a:xfrm>
            <a:off x="142844" y="2570156"/>
            <a:ext cx="64294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קבוצה 68"/>
          <p:cNvGrpSpPr/>
          <p:nvPr/>
        </p:nvGrpSpPr>
        <p:grpSpPr>
          <a:xfrm>
            <a:off x="142844" y="764704"/>
            <a:ext cx="642942" cy="287340"/>
            <a:chOff x="142844" y="857232"/>
            <a:chExt cx="642942" cy="287340"/>
          </a:xfrm>
        </p:grpSpPr>
        <p:cxnSp>
          <p:nvCxnSpPr>
            <p:cNvPr id="63" name="מחבר חץ ישר 62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42844" y="857232"/>
              <a:ext cx="42862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Clk</a:t>
              </a:r>
              <a:endParaRPr lang="he-IL" dirty="0"/>
            </a:p>
          </p:txBody>
        </p:sp>
      </p:grpSp>
      <p:grpSp>
        <p:nvGrpSpPr>
          <p:cNvPr id="71" name="קבוצה 70"/>
          <p:cNvGrpSpPr/>
          <p:nvPr/>
        </p:nvGrpSpPr>
        <p:grpSpPr>
          <a:xfrm>
            <a:off x="142844" y="1223175"/>
            <a:ext cx="642942" cy="276999"/>
            <a:chOff x="142844" y="1223175"/>
            <a:chExt cx="642942" cy="276999"/>
          </a:xfrm>
        </p:grpSpPr>
        <p:cxnSp>
          <p:nvCxnSpPr>
            <p:cNvPr id="64" name="מחבר חץ ישר 63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42844" y="1223175"/>
              <a:ext cx="57150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Reset</a:t>
              </a:r>
              <a:endParaRPr lang="he-IL" sz="1200" dirty="0"/>
            </a:p>
          </p:txBody>
        </p:sp>
      </p:grpSp>
      <p:grpSp>
        <p:nvGrpSpPr>
          <p:cNvPr id="73" name="קבוצה 72"/>
          <p:cNvGrpSpPr/>
          <p:nvPr/>
        </p:nvGrpSpPr>
        <p:grpSpPr>
          <a:xfrm>
            <a:off x="142844" y="1714488"/>
            <a:ext cx="642942" cy="428628"/>
            <a:chOff x="142844" y="1714488"/>
            <a:chExt cx="642942" cy="428628"/>
          </a:xfrm>
        </p:grpSpPr>
        <p:cxnSp>
          <p:nvCxnSpPr>
            <p:cNvPr id="66" name="מחבר חץ ישר 65"/>
            <p:cNvCxnSpPr/>
            <p:nvPr/>
          </p:nvCxnSpPr>
          <p:spPr>
            <a:xfrm>
              <a:off x="142844" y="2141528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42844" y="1714488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Trigger found</a:t>
              </a:r>
              <a:endParaRPr lang="he-IL" sz="10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71406" y="2214554"/>
            <a:ext cx="64291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wc</a:t>
            </a:r>
            <a:r>
              <a:rPr lang="en-US" sz="1050" dirty="0" smtClean="0"/>
              <a:t> to </a:t>
            </a:r>
            <a:r>
              <a:rPr lang="en-US" sz="1050" dirty="0" err="1" smtClean="0"/>
              <a:t>rc</a:t>
            </a:r>
            <a:endParaRPr lang="he-IL" sz="1050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142844" y="4525202"/>
            <a:ext cx="714380" cy="487974"/>
            <a:chOff x="142844" y="5157192"/>
            <a:chExt cx="714380" cy="487974"/>
          </a:xfrm>
        </p:grpSpPr>
        <p:cxnSp>
          <p:nvCxnSpPr>
            <p:cNvPr id="65" name="מחבר חץ ישר 64"/>
            <p:cNvCxnSpPr/>
            <p:nvPr/>
          </p:nvCxnSpPr>
          <p:spPr>
            <a:xfrm>
              <a:off x="184642" y="5643578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2844" y="5157192"/>
              <a:ext cx="714380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50" dirty="0" smtClean="0"/>
                <a:t>Data in RC</a:t>
              </a:r>
              <a:endParaRPr lang="he-IL" sz="1050" dirty="0"/>
            </a:p>
          </p:txBody>
        </p:sp>
      </p:grpSp>
      <p:grpSp>
        <p:nvGrpSpPr>
          <p:cNvPr id="76" name="קבוצה 75"/>
          <p:cNvGrpSpPr/>
          <p:nvPr/>
        </p:nvGrpSpPr>
        <p:grpSpPr>
          <a:xfrm>
            <a:off x="3500430" y="5533200"/>
            <a:ext cx="1714512" cy="746287"/>
            <a:chOff x="857224" y="1857364"/>
            <a:chExt cx="2214578" cy="970173"/>
          </a:xfrm>
        </p:grpSpPr>
        <p:sp>
          <p:nvSpPr>
            <p:cNvPr id="77" name="מלבן 76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משולש שווה שוקיים 77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9" name="מחבר ישר 78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cxnSp>
        <p:nvCxnSpPr>
          <p:cNvPr id="87" name="מחבר ישר 86"/>
          <p:cNvCxnSpPr/>
          <p:nvPr/>
        </p:nvCxnSpPr>
        <p:spPr>
          <a:xfrm>
            <a:off x="2591912" y="5643578"/>
            <a:ext cx="118800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חץ ישר 88"/>
          <p:cNvCxnSpPr/>
          <p:nvPr/>
        </p:nvCxnSpPr>
        <p:spPr>
          <a:xfrm flipV="1">
            <a:off x="5220408" y="5630400"/>
            <a:ext cx="3024000" cy="79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ישר 94"/>
          <p:cNvCxnSpPr/>
          <p:nvPr/>
        </p:nvCxnSpPr>
        <p:spPr>
          <a:xfrm rot="10800000">
            <a:off x="3888000" y="2797200"/>
            <a:ext cx="928694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חץ ישר 98"/>
          <p:cNvCxnSpPr/>
          <p:nvPr/>
        </p:nvCxnSpPr>
        <p:spPr>
          <a:xfrm>
            <a:off x="6336408" y="2790000"/>
            <a:ext cx="1908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חץ ישר 101"/>
          <p:cNvCxnSpPr/>
          <p:nvPr/>
        </p:nvCxnSpPr>
        <p:spPr>
          <a:xfrm>
            <a:off x="8250108" y="2790000"/>
            <a:ext cx="7143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107264" y="2492896"/>
            <a:ext cx="857224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Addr</a:t>
            </a:r>
            <a:r>
              <a:rPr lang="en-US" sz="1050" dirty="0" smtClean="0"/>
              <a:t> out</a:t>
            </a:r>
            <a:endParaRPr lang="he-IL" sz="1050" dirty="0"/>
          </a:p>
        </p:txBody>
      </p:sp>
      <p:cxnSp>
        <p:nvCxnSpPr>
          <p:cNvPr id="107" name="מחבר מרפקי 106"/>
          <p:cNvCxnSpPr/>
          <p:nvPr/>
        </p:nvCxnSpPr>
        <p:spPr>
          <a:xfrm>
            <a:off x="785786" y="2571744"/>
            <a:ext cx="2428892" cy="3571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מרפקי 113"/>
          <p:cNvCxnSpPr/>
          <p:nvPr/>
        </p:nvCxnSpPr>
        <p:spPr>
          <a:xfrm>
            <a:off x="785786" y="2143116"/>
            <a:ext cx="2428892" cy="428628"/>
          </a:xfrm>
          <a:prstGeom prst="bentConnector3">
            <a:avLst>
              <a:gd name="adj1" fmla="val 6234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/>
          <p:cNvCxnSpPr/>
          <p:nvPr/>
        </p:nvCxnSpPr>
        <p:spPr>
          <a:xfrm>
            <a:off x="785786" y="1052736"/>
            <a:ext cx="35719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/>
          <p:cNvCxnSpPr/>
          <p:nvPr/>
        </p:nvCxnSpPr>
        <p:spPr>
          <a:xfrm rot="5400000">
            <a:off x="-1428792" y="3623710"/>
            <a:ext cx="5143536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מחבר ישר 138"/>
          <p:cNvCxnSpPr/>
          <p:nvPr/>
        </p:nvCxnSpPr>
        <p:spPr>
          <a:xfrm>
            <a:off x="1142976" y="3344400"/>
            <a:ext cx="3500462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hape 140"/>
          <p:cNvCxnSpPr/>
          <p:nvPr/>
        </p:nvCxnSpPr>
        <p:spPr>
          <a:xfrm>
            <a:off x="611560" y="1500174"/>
            <a:ext cx="2775685" cy="92869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קבוצה 168"/>
          <p:cNvGrpSpPr/>
          <p:nvPr/>
        </p:nvGrpSpPr>
        <p:grpSpPr>
          <a:xfrm>
            <a:off x="8249538" y="943200"/>
            <a:ext cx="642942" cy="428628"/>
            <a:chOff x="142844" y="1714488"/>
            <a:chExt cx="642942" cy="428628"/>
          </a:xfrm>
        </p:grpSpPr>
        <p:cxnSp>
          <p:nvCxnSpPr>
            <p:cNvPr id="170" name="מחבר חץ ישר 169"/>
            <p:cNvCxnSpPr/>
            <p:nvPr/>
          </p:nvCxnSpPr>
          <p:spPr>
            <a:xfrm>
              <a:off x="142844" y="2141528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142844" y="1714488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err="1" smtClean="0"/>
                <a:t>Clk</a:t>
              </a:r>
              <a:r>
                <a:rPr lang="en-US" sz="1000" dirty="0" smtClean="0"/>
                <a:t> to start</a:t>
              </a:r>
              <a:endParaRPr lang="he-IL" sz="1000" dirty="0"/>
            </a:p>
          </p:txBody>
        </p:sp>
      </p:grpSp>
      <p:cxnSp>
        <p:nvCxnSpPr>
          <p:cNvPr id="86" name="מחבר ישר 85"/>
          <p:cNvCxnSpPr/>
          <p:nvPr/>
        </p:nvCxnSpPr>
        <p:spPr>
          <a:xfrm>
            <a:off x="1143546" y="6192000"/>
            <a:ext cx="237600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קבוצה 72"/>
          <p:cNvGrpSpPr/>
          <p:nvPr/>
        </p:nvGrpSpPr>
        <p:grpSpPr>
          <a:xfrm>
            <a:off x="71438" y="2966755"/>
            <a:ext cx="756146" cy="318229"/>
            <a:chOff x="29640" y="1824887"/>
            <a:chExt cx="756146" cy="318229"/>
          </a:xfrm>
        </p:grpSpPr>
        <p:cxnSp>
          <p:nvCxnSpPr>
            <p:cNvPr id="90" name="מחבר חץ ישר 65"/>
            <p:cNvCxnSpPr/>
            <p:nvPr/>
          </p:nvCxnSpPr>
          <p:spPr>
            <a:xfrm>
              <a:off x="142844" y="2141528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9640" y="1824887"/>
              <a:ext cx="756146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Generics</a:t>
              </a:r>
              <a:endParaRPr lang="he-IL" sz="1000" dirty="0"/>
            </a:p>
          </p:txBody>
        </p:sp>
      </p:grpSp>
      <p:grpSp>
        <p:nvGrpSpPr>
          <p:cNvPr id="97" name="קבוצה 72"/>
          <p:cNvGrpSpPr/>
          <p:nvPr/>
        </p:nvGrpSpPr>
        <p:grpSpPr>
          <a:xfrm>
            <a:off x="179512" y="3864468"/>
            <a:ext cx="642942" cy="428628"/>
            <a:chOff x="142844" y="1714488"/>
            <a:chExt cx="642942" cy="428628"/>
          </a:xfrm>
        </p:grpSpPr>
        <p:cxnSp>
          <p:nvCxnSpPr>
            <p:cNvPr id="98" name="מחבר חץ ישר 65"/>
            <p:cNvCxnSpPr/>
            <p:nvPr/>
          </p:nvCxnSpPr>
          <p:spPr>
            <a:xfrm>
              <a:off x="142844" y="2141528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142844" y="1714488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err="1" smtClean="0"/>
                <a:t>Dout</a:t>
              </a:r>
              <a:r>
                <a:rPr lang="en-US" sz="1000" dirty="0" smtClean="0"/>
                <a:t> valid</a:t>
              </a:r>
              <a:endParaRPr lang="he-IL" sz="1000" dirty="0"/>
            </a:p>
          </p:txBody>
        </p:sp>
      </p:grpSp>
      <p:grpSp>
        <p:nvGrpSpPr>
          <p:cNvPr id="103" name="קבוצה 37"/>
          <p:cNvGrpSpPr/>
          <p:nvPr/>
        </p:nvGrpSpPr>
        <p:grpSpPr>
          <a:xfrm>
            <a:off x="2304000" y="4585688"/>
            <a:ext cx="714380" cy="571504"/>
            <a:chOff x="3214678" y="3143248"/>
            <a:chExt cx="714380" cy="571504"/>
          </a:xfrm>
        </p:grpSpPr>
        <p:sp>
          <p:nvSpPr>
            <p:cNvPr id="106" name="מלבן 35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cxnSp>
        <p:nvCxnSpPr>
          <p:cNvPr id="111" name="Elbow Connector 110"/>
          <p:cNvCxnSpPr/>
          <p:nvPr/>
        </p:nvCxnSpPr>
        <p:spPr>
          <a:xfrm>
            <a:off x="755576" y="4293096"/>
            <a:ext cx="1584176" cy="4320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827584" y="5013176"/>
            <a:ext cx="151216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2358024" y="5400000"/>
            <a:ext cx="468000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115616" y="1052736"/>
            <a:ext cx="3852000" cy="0"/>
          </a:xfrm>
          <a:prstGeom prst="line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888000" y="2484000"/>
            <a:ext cx="432048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5400000" flipH="1" flipV="1">
            <a:off x="3330112" y="1502896"/>
            <a:ext cx="1980000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4320000" y="504000"/>
            <a:ext cx="648000" cy="0"/>
          </a:xfrm>
          <a:prstGeom prst="line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rot="10800000">
            <a:off x="3707904" y="1484784"/>
            <a:ext cx="2520280" cy="1296144"/>
          </a:xfrm>
          <a:prstGeom prst="bentConnector3">
            <a:avLst>
              <a:gd name="adj1" fmla="val 113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rot="5400000">
            <a:off x="3239852" y="1952836"/>
            <a:ext cx="93610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6876256" y="2420888"/>
            <a:ext cx="857224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Curr</a:t>
            </a:r>
            <a:r>
              <a:rPr lang="en-US" sz="1050" dirty="0" smtClean="0"/>
              <a:t> </a:t>
            </a:r>
            <a:r>
              <a:rPr lang="en-US" sz="1050" dirty="0" err="1" smtClean="0"/>
              <a:t>addr</a:t>
            </a:r>
            <a:r>
              <a:rPr lang="en-US" sz="1050" dirty="0" smtClean="0"/>
              <a:t> out</a:t>
            </a:r>
            <a:endParaRPr lang="he-IL" sz="1050" dirty="0"/>
          </a:p>
        </p:txBody>
      </p:sp>
      <p:sp>
        <p:nvSpPr>
          <p:cNvPr id="163" name="TextBox 162"/>
          <p:cNvSpPr txBox="1"/>
          <p:nvPr/>
        </p:nvSpPr>
        <p:spPr>
          <a:xfrm>
            <a:off x="3995936" y="2564904"/>
            <a:ext cx="857224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smtClean="0"/>
              <a:t>Next </a:t>
            </a:r>
            <a:r>
              <a:rPr lang="en-US" sz="1050" dirty="0" err="1" smtClean="0"/>
              <a:t>addr</a:t>
            </a:r>
            <a:r>
              <a:rPr lang="en-US" sz="1050" dirty="0" smtClean="0"/>
              <a:t> out</a:t>
            </a:r>
            <a:endParaRPr lang="he-IL" sz="1050" dirty="0"/>
          </a:p>
        </p:txBody>
      </p:sp>
      <p:grpSp>
        <p:nvGrpSpPr>
          <p:cNvPr id="91" name="קבוצה 90"/>
          <p:cNvGrpSpPr/>
          <p:nvPr/>
        </p:nvGrpSpPr>
        <p:grpSpPr>
          <a:xfrm>
            <a:off x="4932040" y="332656"/>
            <a:ext cx="1071570" cy="792088"/>
            <a:chOff x="2643175" y="2357430"/>
            <a:chExt cx="1000132" cy="714380"/>
          </a:xfrm>
        </p:grpSpPr>
        <p:sp>
          <p:nvSpPr>
            <p:cNvPr id="93" name="מלבן מעוגל 92"/>
            <p:cNvSpPr/>
            <p:nvPr/>
          </p:nvSpPr>
          <p:spPr>
            <a:xfrm>
              <a:off x="2714612" y="2357430"/>
              <a:ext cx="928694" cy="7143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643175" y="2500306"/>
              <a:ext cx="10001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Counter</a:t>
              </a:r>
              <a:endParaRPr lang="he-IL" dirty="0"/>
            </a:p>
          </p:txBody>
        </p:sp>
      </p:grpSp>
      <p:cxnSp>
        <p:nvCxnSpPr>
          <p:cNvPr id="110" name="Straight Connector 117"/>
          <p:cNvCxnSpPr/>
          <p:nvPr/>
        </p:nvCxnSpPr>
        <p:spPr>
          <a:xfrm rot="5400000" flipH="1" flipV="1">
            <a:off x="2771840" y="1124704"/>
            <a:ext cx="720000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חץ ישר 111"/>
          <p:cNvCxnSpPr/>
          <p:nvPr/>
        </p:nvCxnSpPr>
        <p:spPr>
          <a:xfrm flipV="1">
            <a:off x="3132072" y="764704"/>
            <a:ext cx="1836000" cy="79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קבוצה 114"/>
          <p:cNvGrpSpPr/>
          <p:nvPr/>
        </p:nvGrpSpPr>
        <p:grpSpPr>
          <a:xfrm>
            <a:off x="6673912" y="1260000"/>
            <a:ext cx="1714512" cy="746287"/>
            <a:chOff x="857224" y="1857364"/>
            <a:chExt cx="2214578" cy="970173"/>
          </a:xfrm>
        </p:grpSpPr>
        <p:sp>
          <p:nvSpPr>
            <p:cNvPr id="116" name="מלבן 115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משולש שווה שוקיים 116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31" name="מחבר ישר 130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מחבר ישר 131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מחבר ישר 132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cxnSp>
        <p:nvCxnSpPr>
          <p:cNvPr id="147" name="מחבר מרפקי 146"/>
          <p:cNvCxnSpPr/>
          <p:nvPr/>
        </p:nvCxnSpPr>
        <p:spPr>
          <a:xfrm>
            <a:off x="4572000" y="1196752"/>
            <a:ext cx="2304256" cy="720080"/>
          </a:xfrm>
          <a:prstGeom prst="bentConnector3">
            <a:avLst>
              <a:gd name="adj1" fmla="val 76455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17"/>
          <p:cNvCxnSpPr/>
          <p:nvPr/>
        </p:nvCxnSpPr>
        <p:spPr>
          <a:xfrm rot="5400000" flipH="1" flipV="1">
            <a:off x="4500000" y="1124736"/>
            <a:ext cx="144000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מרפקי 158"/>
          <p:cNvCxnSpPr/>
          <p:nvPr/>
        </p:nvCxnSpPr>
        <p:spPr>
          <a:xfrm rot="10800000">
            <a:off x="6012160" y="836712"/>
            <a:ext cx="720080" cy="531344"/>
          </a:xfrm>
          <a:prstGeom prst="bentConnector3">
            <a:avLst>
              <a:gd name="adj1" fmla="val 27072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מחבר מרפקי 172"/>
          <p:cNvCxnSpPr/>
          <p:nvPr/>
        </p:nvCxnSpPr>
        <p:spPr>
          <a:xfrm rot="10800000">
            <a:off x="6012160" y="576000"/>
            <a:ext cx="2160240" cy="792088"/>
          </a:xfrm>
          <a:prstGeom prst="bentConnector3">
            <a:avLst>
              <a:gd name="adj1" fmla="val 2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899592" y="216000"/>
            <a:ext cx="7215238" cy="64294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5" name="קבוצה 4"/>
          <p:cNvGrpSpPr/>
          <p:nvPr/>
        </p:nvGrpSpPr>
        <p:grpSpPr>
          <a:xfrm>
            <a:off x="251520" y="6238004"/>
            <a:ext cx="642942" cy="287340"/>
            <a:chOff x="142844" y="857232"/>
            <a:chExt cx="642942" cy="287340"/>
          </a:xfrm>
        </p:grpSpPr>
        <p:cxnSp>
          <p:nvCxnSpPr>
            <p:cNvPr id="6" name="מחבר חץ ישר 5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2844" y="857232"/>
              <a:ext cx="42862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Clk</a:t>
              </a:r>
              <a:endParaRPr lang="he-IL" dirty="0"/>
            </a:p>
          </p:txBody>
        </p:sp>
      </p:grpSp>
      <p:grpSp>
        <p:nvGrpSpPr>
          <p:cNvPr id="8" name="קבוצה 7"/>
          <p:cNvGrpSpPr/>
          <p:nvPr/>
        </p:nvGrpSpPr>
        <p:grpSpPr>
          <a:xfrm>
            <a:off x="179512" y="902572"/>
            <a:ext cx="714380" cy="287340"/>
            <a:chOff x="71406" y="857232"/>
            <a:chExt cx="714380" cy="287340"/>
          </a:xfrm>
        </p:grpSpPr>
        <p:cxnSp>
          <p:nvCxnSpPr>
            <p:cNvPr id="9" name="מחבר חץ ישר 8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1406" y="857232"/>
              <a:ext cx="57150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Reset</a:t>
              </a:r>
              <a:endParaRPr lang="he-IL" dirty="0"/>
            </a:p>
          </p:txBody>
        </p:sp>
      </p:grpSp>
      <p:grpSp>
        <p:nvGrpSpPr>
          <p:cNvPr id="11" name="קבוצה 10"/>
          <p:cNvGrpSpPr/>
          <p:nvPr/>
        </p:nvGrpSpPr>
        <p:grpSpPr>
          <a:xfrm>
            <a:off x="179512" y="332656"/>
            <a:ext cx="714380" cy="287340"/>
            <a:chOff x="71406" y="857232"/>
            <a:chExt cx="714380" cy="287340"/>
          </a:xfrm>
        </p:grpSpPr>
        <p:cxnSp>
          <p:nvCxnSpPr>
            <p:cNvPr id="12" name="מחבר חץ ישר 11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1406" y="857232"/>
              <a:ext cx="64294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Trigger</a:t>
              </a:r>
              <a:endParaRPr lang="he-IL" dirty="0"/>
            </a:p>
          </p:txBody>
        </p:sp>
      </p:grpSp>
      <p:grpSp>
        <p:nvGrpSpPr>
          <p:cNvPr id="37" name="קבוצה 36"/>
          <p:cNvGrpSpPr/>
          <p:nvPr/>
        </p:nvGrpSpPr>
        <p:grpSpPr>
          <a:xfrm>
            <a:off x="107504" y="1916832"/>
            <a:ext cx="785818" cy="461665"/>
            <a:chOff x="-32" y="714356"/>
            <a:chExt cx="785818" cy="461665"/>
          </a:xfrm>
        </p:grpSpPr>
        <p:cxnSp>
          <p:nvCxnSpPr>
            <p:cNvPr id="38" name="מחבר חץ ישר 37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-32" y="714356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Trigger</a:t>
              </a:r>
            </a:p>
            <a:p>
              <a:pPr algn="ctr"/>
              <a:r>
                <a:rPr lang="en-US" sz="1200" dirty="0" smtClean="0"/>
                <a:t>Type</a:t>
              </a:r>
              <a:endParaRPr lang="he-IL" dirty="0"/>
            </a:p>
          </p:txBody>
        </p:sp>
      </p:grpSp>
      <p:grpSp>
        <p:nvGrpSpPr>
          <p:cNvPr id="40" name="קבוצה 39"/>
          <p:cNvGrpSpPr/>
          <p:nvPr/>
        </p:nvGrpSpPr>
        <p:grpSpPr>
          <a:xfrm>
            <a:off x="107504" y="1340768"/>
            <a:ext cx="785818" cy="461665"/>
            <a:chOff x="-32" y="714356"/>
            <a:chExt cx="785818" cy="461665"/>
          </a:xfrm>
        </p:grpSpPr>
        <p:cxnSp>
          <p:nvCxnSpPr>
            <p:cNvPr id="41" name="מחבר חץ ישר 40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-32" y="714356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Trigger</a:t>
              </a:r>
            </a:p>
            <a:p>
              <a:pPr algn="ctr"/>
              <a:r>
                <a:rPr lang="en-US" sz="1200" dirty="0" smtClean="0"/>
                <a:t>Position</a:t>
              </a:r>
              <a:endParaRPr lang="he-IL" dirty="0"/>
            </a:p>
          </p:txBody>
        </p:sp>
      </p:grpSp>
      <p:grpSp>
        <p:nvGrpSpPr>
          <p:cNvPr id="43" name="קבוצה 42"/>
          <p:cNvGrpSpPr/>
          <p:nvPr/>
        </p:nvGrpSpPr>
        <p:grpSpPr>
          <a:xfrm>
            <a:off x="179512" y="2564904"/>
            <a:ext cx="714380" cy="461665"/>
            <a:chOff x="71406" y="714356"/>
            <a:chExt cx="714380" cy="461665"/>
          </a:xfrm>
        </p:grpSpPr>
        <p:cxnSp>
          <p:nvCxnSpPr>
            <p:cNvPr id="44" name="מחבר חץ ישר 43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1406" y="714356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System</a:t>
              </a:r>
            </a:p>
            <a:p>
              <a:pPr algn="ctr"/>
              <a:r>
                <a:rPr lang="en-US" sz="1200" dirty="0" smtClean="0"/>
                <a:t>Status</a:t>
              </a:r>
              <a:endParaRPr lang="he-IL" dirty="0"/>
            </a:p>
          </p:txBody>
        </p:sp>
      </p:grpSp>
      <p:grpSp>
        <p:nvGrpSpPr>
          <p:cNvPr id="46" name="קבוצה 45"/>
          <p:cNvGrpSpPr/>
          <p:nvPr/>
        </p:nvGrpSpPr>
        <p:grpSpPr>
          <a:xfrm>
            <a:off x="107504" y="5517232"/>
            <a:ext cx="785818" cy="738664"/>
            <a:chOff x="-32" y="693969"/>
            <a:chExt cx="785818" cy="738664"/>
          </a:xfrm>
        </p:grpSpPr>
        <p:cxnSp>
          <p:nvCxnSpPr>
            <p:cNvPr id="47" name="מחבר חץ ישר 46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-32" y="693969"/>
              <a:ext cx="71438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Data in WC</a:t>
              </a:r>
            </a:p>
            <a:p>
              <a:pPr algn="ctr"/>
              <a:endParaRPr lang="he-IL" dirty="0"/>
            </a:p>
          </p:txBody>
        </p:sp>
      </p:grpSp>
      <p:grpSp>
        <p:nvGrpSpPr>
          <p:cNvPr id="49" name="קבוצה 48"/>
          <p:cNvGrpSpPr/>
          <p:nvPr/>
        </p:nvGrpSpPr>
        <p:grpSpPr>
          <a:xfrm>
            <a:off x="35496" y="3235042"/>
            <a:ext cx="899592" cy="553998"/>
            <a:chOff x="-28500" y="883421"/>
            <a:chExt cx="857224" cy="553998"/>
          </a:xfrm>
        </p:grpSpPr>
        <p:cxnSp>
          <p:nvCxnSpPr>
            <p:cNvPr id="50" name="מחבר חץ ישר 49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-28500" y="883421"/>
              <a:ext cx="857224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Generics</a:t>
              </a:r>
            </a:p>
            <a:p>
              <a:pPr algn="ctr"/>
              <a:endParaRPr lang="he-IL" dirty="0"/>
            </a:p>
          </p:txBody>
        </p:sp>
      </p:grpSp>
      <p:cxnSp>
        <p:nvCxnSpPr>
          <p:cNvPr id="63" name="מחבר חץ ישר 62"/>
          <p:cNvCxnSpPr/>
          <p:nvPr/>
        </p:nvCxnSpPr>
        <p:spPr>
          <a:xfrm>
            <a:off x="928662" y="1189912"/>
            <a:ext cx="183952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2714612" y="332656"/>
            <a:ext cx="785818" cy="1071570"/>
            <a:chOff x="2714612" y="332656"/>
            <a:chExt cx="785818" cy="1071570"/>
          </a:xfrm>
        </p:grpSpPr>
        <p:sp>
          <p:nvSpPr>
            <p:cNvPr id="61" name="טרפז 60"/>
            <p:cNvSpPr/>
            <p:nvPr/>
          </p:nvSpPr>
          <p:spPr>
            <a:xfrm rot="10800000">
              <a:off x="2714612" y="975598"/>
              <a:ext cx="785818" cy="428628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73" name="מחבר חץ ישר 72"/>
            <p:cNvCxnSpPr/>
            <p:nvPr/>
          </p:nvCxnSpPr>
          <p:spPr>
            <a:xfrm rot="5400000">
              <a:off x="2750331" y="797003"/>
              <a:ext cx="35719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חץ ישר 75"/>
            <p:cNvCxnSpPr/>
            <p:nvPr/>
          </p:nvCxnSpPr>
          <p:spPr>
            <a:xfrm rot="5400000">
              <a:off x="3106727" y="796209"/>
              <a:ext cx="35719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00364" y="332656"/>
              <a:ext cx="50006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‘0’</a:t>
              </a:r>
              <a:endParaRPr lang="he-IL" sz="1400" dirty="0"/>
            </a:p>
          </p:txBody>
        </p:sp>
      </p:grpSp>
      <p:cxnSp>
        <p:nvCxnSpPr>
          <p:cNvPr id="99" name="מחבר ישר 98"/>
          <p:cNvCxnSpPr/>
          <p:nvPr/>
        </p:nvCxnSpPr>
        <p:spPr>
          <a:xfrm>
            <a:off x="899592" y="620688"/>
            <a:ext cx="205200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8100392" y="2420888"/>
            <a:ext cx="633634" cy="523220"/>
            <a:chOff x="8143900" y="4797152"/>
            <a:chExt cx="633634" cy="523220"/>
          </a:xfrm>
        </p:grpSpPr>
        <p:cxnSp>
          <p:nvCxnSpPr>
            <p:cNvPr id="60" name="Straight Arrow Connector 109"/>
            <p:cNvCxnSpPr/>
            <p:nvPr/>
          </p:nvCxnSpPr>
          <p:spPr>
            <a:xfrm>
              <a:off x="8143900" y="5286388"/>
              <a:ext cx="6125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8172400" y="4797152"/>
              <a:ext cx="60513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 err="1" smtClean="0"/>
                <a:t>wc</a:t>
              </a:r>
              <a:r>
                <a:rPr lang="en-US" sz="1400" dirty="0" smtClean="0"/>
                <a:t> to </a:t>
              </a:r>
              <a:r>
                <a:rPr lang="en-US" sz="1400" dirty="0" err="1" smtClean="0"/>
                <a:t>rc</a:t>
              </a:r>
              <a:endParaRPr lang="he-IL" sz="14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028384" y="5517232"/>
            <a:ext cx="714380" cy="463253"/>
            <a:chOff x="8072462" y="2895897"/>
            <a:chExt cx="714380" cy="463253"/>
          </a:xfrm>
        </p:grpSpPr>
        <p:cxnSp>
          <p:nvCxnSpPr>
            <p:cNvPr id="56" name="Straight Arrow Connector 109"/>
            <p:cNvCxnSpPr/>
            <p:nvPr/>
          </p:nvCxnSpPr>
          <p:spPr>
            <a:xfrm>
              <a:off x="8143900" y="3357562"/>
              <a:ext cx="6125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8072462" y="2895897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Data in RAM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8028384" y="4725144"/>
            <a:ext cx="714380" cy="360040"/>
            <a:chOff x="8072462" y="2999110"/>
            <a:chExt cx="714380" cy="360040"/>
          </a:xfrm>
        </p:grpSpPr>
        <p:cxnSp>
          <p:nvCxnSpPr>
            <p:cNvPr id="98" name="Straight Arrow Connector 109"/>
            <p:cNvCxnSpPr/>
            <p:nvPr/>
          </p:nvCxnSpPr>
          <p:spPr>
            <a:xfrm>
              <a:off x="8143900" y="3357562"/>
              <a:ext cx="6125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8072462" y="2999110"/>
              <a:ext cx="7143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err="1" smtClean="0"/>
                <a:t>Addr</a:t>
              </a:r>
              <a:r>
                <a:rPr lang="en-US" sz="1200" dirty="0" smtClean="0"/>
                <a:t> in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8028384" y="1597595"/>
            <a:ext cx="714380" cy="463253"/>
            <a:chOff x="8072462" y="2895897"/>
            <a:chExt cx="714380" cy="463253"/>
          </a:xfrm>
        </p:grpSpPr>
        <p:cxnSp>
          <p:nvCxnSpPr>
            <p:cNvPr id="115" name="Straight Arrow Connector 109"/>
            <p:cNvCxnSpPr/>
            <p:nvPr/>
          </p:nvCxnSpPr>
          <p:spPr>
            <a:xfrm>
              <a:off x="8143900" y="3357562"/>
              <a:ext cx="6125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8072462" y="2895897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err="1" smtClean="0"/>
                <a:t>Aout</a:t>
              </a:r>
              <a:r>
                <a:rPr lang="en-US" sz="1200" dirty="0" smtClean="0"/>
                <a:t> valid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028384" y="589483"/>
            <a:ext cx="714380" cy="463253"/>
            <a:chOff x="8072462" y="2895897"/>
            <a:chExt cx="714380" cy="463253"/>
          </a:xfrm>
        </p:grpSpPr>
        <p:cxnSp>
          <p:nvCxnSpPr>
            <p:cNvPr id="118" name="Straight Arrow Connector 109"/>
            <p:cNvCxnSpPr/>
            <p:nvPr/>
          </p:nvCxnSpPr>
          <p:spPr>
            <a:xfrm>
              <a:off x="8143900" y="3357562"/>
              <a:ext cx="6125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8072462" y="2895897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Trigger found</a:t>
              </a:r>
            </a:p>
          </p:txBody>
        </p:sp>
      </p:grpSp>
      <p:grpSp>
        <p:nvGrpSpPr>
          <p:cNvPr id="123" name="קבוצה 35"/>
          <p:cNvGrpSpPr/>
          <p:nvPr/>
        </p:nvGrpSpPr>
        <p:grpSpPr>
          <a:xfrm>
            <a:off x="3649576" y="5868000"/>
            <a:ext cx="1714512" cy="746287"/>
            <a:chOff x="857224" y="1857364"/>
            <a:chExt cx="2214578" cy="970173"/>
          </a:xfrm>
        </p:grpSpPr>
        <p:sp>
          <p:nvSpPr>
            <p:cNvPr id="124" name="מלבן 36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26" name="משולש שווה שוקיים 37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28" name="מחבר ישר 38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39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40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cxnSp>
        <p:nvCxnSpPr>
          <p:cNvPr id="138" name="Straight Connector 137"/>
          <p:cNvCxnSpPr/>
          <p:nvPr/>
        </p:nvCxnSpPr>
        <p:spPr>
          <a:xfrm>
            <a:off x="899592" y="6525344"/>
            <a:ext cx="280831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0800000">
            <a:off x="900000" y="5976000"/>
            <a:ext cx="273630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0800000">
            <a:off x="5292392" y="5976000"/>
            <a:ext cx="2808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קבוצה 5"/>
          <p:cNvGrpSpPr/>
          <p:nvPr/>
        </p:nvGrpSpPr>
        <p:grpSpPr>
          <a:xfrm>
            <a:off x="3923928" y="3789040"/>
            <a:ext cx="714380" cy="571504"/>
            <a:chOff x="3214678" y="3143248"/>
            <a:chExt cx="714380" cy="571504"/>
          </a:xfrm>
        </p:grpSpPr>
        <p:sp>
          <p:nvSpPr>
            <p:cNvPr id="145" name="מלבן 6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985982" y="4146800"/>
            <a:ext cx="785818" cy="785818"/>
            <a:chOff x="2714612" y="618408"/>
            <a:chExt cx="785818" cy="785818"/>
          </a:xfrm>
        </p:grpSpPr>
        <p:sp>
          <p:nvSpPr>
            <p:cNvPr id="154" name="טרפז 60"/>
            <p:cNvSpPr/>
            <p:nvPr/>
          </p:nvSpPr>
          <p:spPr>
            <a:xfrm rot="10800000">
              <a:off x="2714612" y="975598"/>
              <a:ext cx="785818" cy="428628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55" name="מחבר חץ ישר 72"/>
            <p:cNvCxnSpPr/>
            <p:nvPr/>
          </p:nvCxnSpPr>
          <p:spPr>
            <a:xfrm rot="5400000">
              <a:off x="2750331" y="797003"/>
              <a:ext cx="35719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חץ ישר 75"/>
            <p:cNvCxnSpPr/>
            <p:nvPr/>
          </p:nvCxnSpPr>
          <p:spPr>
            <a:xfrm rot="5400000">
              <a:off x="3106727" y="796209"/>
              <a:ext cx="35719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Straight Connector 159"/>
          <p:cNvCxnSpPr/>
          <p:nvPr/>
        </p:nvCxnSpPr>
        <p:spPr>
          <a:xfrm rot="10800000">
            <a:off x="863968" y="3501008"/>
            <a:ext cx="3420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1403648" y="4016097"/>
            <a:ext cx="79208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First </a:t>
            </a:r>
            <a:r>
              <a:rPr lang="en-US" sz="1200" dirty="0" err="1" smtClean="0"/>
              <a:t>addr</a:t>
            </a:r>
            <a:endParaRPr lang="he-IL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860032" y="4808185"/>
            <a:ext cx="108012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Current </a:t>
            </a:r>
            <a:r>
              <a:rPr lang="en-US" sz="1200" dirty="0" err="1" smtClean="0"/>
              <a:t>addr</a:t>
            </a:r>
            <a:endParaRPr lang="he-IL" sz="1200" dirty="0"/>
          </a:p>
        </p:txBody>
      </p:sp>
      <p:cxnSp>
        <p:nvCxnSpPr>
          <p:cNvPr id="173" name="Shape 172"/>
          <p:cNvCxnSpPr>
            <a:stCxn id="145" idx="3"/>
          </p:cNvCxnSpPr>
          <p:nvPr/>
        </p:nvCxnSpPr>
        <p:spPr>
          <a:xfrm>
            <a:off x="4592192" y="4074792"/>
            <a:ext cx="339848" cy="1010392"/>
          </a:xfrm>
          <a:prstGeom prst="bentConnector2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555776" y="4077072"/>
            <a:ext cx="1404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5400000">
            <a:off x="2447764" y="4185084"/>
            <a:ext cx="21602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2987824" y="3800073"/>
            <a:ext cx="79208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next </a:t>
            </a:r>
            <a:r>
              <a:rPr lang="en-US" sz="1200" dirty="0" err="1" smtClean="0"/>
              <a:t>addr</a:t>
            </a:r>
            <a:endParaRPr lang="he-IL" sz="1200" dirty="0"/>
          </a:p>
        </p:txBody>
      </p:sp>
      <p:grpSp>
        <p:nvGrpSpPr>
          <p:cNvPr id="180" name="קבוצה 35"/>
          <p:cNvGrpSpPr/>
          <p:nvPr/>
        </p:nvGrpSpPr>
        <p:grpSpPr>
          <a:xfrm>
            <a:off x="6385880" y="4968000"/>
            <a:ext cx="1714512" cy="746287"/>
            <a:chOff x="857224" y="1857364"/>
            <a:chExt cx="2214578" cy="970173"/>
          </a:xfrm>
        </p:grpSpPr>
        <p:sp>
          <p:nvSpPr>
            <p:cNvPr id="181" name="מלבן 36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2" name="משולש שווה שוקיים 37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83" name="מחבר ישר 38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39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40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cxnSp>
        <p:nvCxnSpPr>
          <p:cNvPr id="197" name="Straight Connector 196"/>
          <p:cNvCxnSpPr/>
          <p:nvPr/>
        </p:nvCxnSpPr>
        <p:spPr>
          <a:xfrm rot="10800000">
            <a:off x="3491881" y="5085184"/>
            <a:ext cx="288032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hape 203"/>
          <p:cNvCxnSpPr>
            <a:endCxn id="154" idx="0"/>
          </p:cNvCxnSpPr>
          <p:nvPr/>
        </p:nvCxnSpPr>
        <p:spPr>
          <a:xfrm rot="10800000">
            <a:off x="2378892" y="4932618"/>
            <a:ext cx="1184997" cy="152566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rot="10800000">
            <a:off x="3203848" y="5630400"/>
            <a:ext cx="316835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rot="5400000">
            <a:off x="2753848" y="6075344"/>
            <a:ext cx="900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/>
          <p:nvPr/>
        </p:nvCxnSpPr>
        <p:spPr>
          <a:xfrm rot="5400000">
            <a:off x="-576572" y="2960948"/>
            <a:ext cx="3528392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1187624" y="4725144"/>
            <a:ext cx="828000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rot="5400000">
            <a:off x="4139952" y="3645024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rot="5400000">
            <a:off x="1871700" y="3825044"/>
            <a:ext cx="648072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קבוצה 5"/>
          <p:cNvGrpSpPr/>
          <p:nvPr/>
        </p:nvGrpSpPr>
        <p:grpSpPr>
          <a:xfrm>
            <a:off x="5328000" y="1777376"/>
            <a:ext cx="714380" cy="571504"/>
            <a:chOff x="3214678" y="3143248"/>
            <a:chExt cx="714380" cy="571504"/>
          </a:xfrm>
        </p:grpSpPr>
        <p:sp>
          <p:nvSpPr>
            <p:cNvPr id="227" name="מלבן 6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cxnSp>
        <p:nvCxnSpPr>
          <p:cNvPr id="230" name="Elbow Connector 229"/>
          <p:cNvCxnSpPr/>
          <p:nvPr/>
        </p:nvCxnSpPr>
        <p:spPr>
          <a:xfrm>
            <a:off x="899592" y="1772816"/>
            <a:ext cx="4464496" cy="14401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Elbow Connector 234"/>
          <p:cNvCxnSpPr/>
          <p:nvPr/>
        </p:nvCxnSpPr>
        <p:spPr>
          <a:xfrm flipV="1">
            <a:off x="899592" y="2204864"/>
            <a:ext cx="4464496" cy="792088"/>
          </a:xfrm>
          <a:prstGeom prst="bentConnector3">
            <a:avLst>
              <a:gd name="adj1" fmla="val 5483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/>
          <p:cNvCxnSpPr>
            <a:endCxn id="227" idx="1"/>
          </p:cNvCxnSpPr>
          <p:nvPr/>
        </p:nvCxnSpPr>
        <p:spPr>
          <a:xfrm flipV="1">
            <a:off x="899592" y="2063128"/>
            <a:ext cx="4453730" cy="28575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244"/>
          <p:cNvCxnSpPr>
            <a:stCxn id="61" idx="0"/>
            <a:endCxn id="227" idx="0"/>
          </p:cNvCxnSpPr>
          <p:nvPr/>
        </p:nvCxnSpPr>
        <p:spPr>
          <a:xfrm rot="16200000" flipH="1">
            <a:off x="4204582" y="307165"/>
            <a:ext cx="373150" cy="256727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/>
          <p:cNvCxnSpPr/>
          <p:nvPr/>
        </p:nvCxnSpPr>
        <p:spPr>
          <a:xfrm flipV="1">
            <a:off x="6012160" y="1052736"/>
            <a:ext cx="2088232" cy="7920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/>
          <p:nvPr/>
        </p:nvCxnSpPr>
        <p:spPr>
          <a:xfrm>
            <a:off x="6012160" y="2276872"/>
            <a:ext cx="2088232" cy="64807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5976368" y="2060848"/>
            <a:ext cx="2160000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274</Words>
  <Application>Microsoft Office PowerPoint</Application>
  <PresentationFormat>‫הצגה על המסך (4:3)</PresentationFormat>
  <Paragraphs>177</Paragraphs>
  <Slides>6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7" baseType="lpstr">
      <vt:lpstr>Office Theme</vt:lpstr>
      <vt:lpstr>שקופית 1</vt:lpstr>
      <vt:lpstr>שקופית 2</vt:lpstr>
      <vt:lpstr>שקופית 3</vt:lpstr>
      <vt:lpstr>שקופית 4</vt:lpstr>
      <vt:lpstr>שקופית 5</vt:lpstr>
      <vt:lpstr>שקופית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Moran</dc:creator>
  <cp:lastModifiedBy>zvika pery</cp:lastModifiedBy>
  <cp:revision>170</cp:revision>
  <dcterms:created xsi:type="dcterms:W3CDTF">2012-08-18T13:37:04Z</dcterms:created>
  <dcterms:modified xsi:type="dcterms:W3CDTF">2012-10-25T12:46:04Z</dcterms:modified>
</cp:coreProperties>
</file>