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ט"ו/אייר/תשע"ג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6660232" y="1226369"/>
            <a:ext cx="1008112" cy="1152128"/>
            <a:chOff x="3923928" y="188640"/>
            <a:chExt cx="1008112" cy="1152128"/>
          </a:xfrm>
        </p:grpSpPr>
        <p:sp>
          <p:nvSpPr>
            <p:cNvPr id="4" name="אליפסה 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548680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4716016" y="1226369"/>
            <a:ext cx="1008112" cy="1152128"/>
            <a:chOff x="3923928" y="188640"/>
            <a:chExt cx="1008112" cy="1152128"/>
          </a:xfrm>
        </p:grpSpPr>
        <p:sp>
          <p:nvSpPr>
            <p:cNvPr id="8" name="אליפסה 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944" y="476672"/>
              <a:ext cx="64807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WAIT FOR TRIGGER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2771800" y="1226369"/>
            <a:ext cx="1008112" cy="1152128"/>
            <a:chOff x="3923928" y="188640"/>
            <a:chExt cx="1008112" cy="1152128"/>
          </a:xfrm>
        </p:grpSpPr>
        <p:sp>
          <p:nvSpPr>
            <p:cNvPr id="11" name="אליפסה 10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2128" y="426730"/>
              <a:ext cx="792000" cy="576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SET START/END ADDRESSES</a:t>
              </a:r>
              <a:endParaRPr lang="he-IL" sz="1000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1331640" y="2954561"/>
            <a:ext cx="1008112" cy="1152128"/>
            <a:chOff x="3923928" y="188640"/>
            <a:chExt cx="1008112" cy="1152128"/>
          </a:xfrm>
        </p:grpSpPr>
        <p:sp>
          <p:nvSpPr>
            <p:cNvPr id="14" name="אליפסה 1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2128" y="426730"/>
              <a:ext cx="7920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SEND ADDRESS TO RAM</a:t>
              </a:r>
              <a:endParaRPr lang="he-IL" sz="1000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2195736" y="4365104"/>
            <a:ext cx="1008112" cy="1152128"/>
            <a:chOff x="3923928" y="188640"/>
            <a:chExt cx="1008112" cy="1152128"/>
          </a:xfrm>
        </p:grpSpPr>
        <p:sp>
          <p:nvSpPr>
            <p:cNvPr id="17" name="אליפסה 16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2128" y="332656"/>
              <a:ext cx="792000" cy="8617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GET DATA FROM RAM AND OUTPUT THE DATA</a:t>
              </a:r>
              <a:endParaRPr lang="he-IL" sz="1000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4067944" y="2954561"/>
            <a:ext cx="1008112" cy="1152128"/>
            <a:chOff x="3923928" y="188640"/>
            <a:chExt cx="1008112" cy="1152128"/>
          </a:xfrm>
        </p:grpSpPr>
        <p:sp>
          <p:nvSpPr>
            <p:cNvPr id="20" name="אליפסה 19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2128" y="476672"/>
              <a:ext cx="7920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CALCULATE NEXT ADDRESS</a:t>
              </a:r>
              <a:endParaRPr lang="he-IL" sz="1000" dirty="0"/>
            </a:p>
          </p:txBody>
        </p:sp>
      </p:grpSp>
      <p:cxnSp>
        <p:nvCxnSpPr>
          <p:cNvPr id="23" name="מחבר חץ ישר 22"/>
          <p:cNvCxnSpPr/>
          <p:nvPr/>
        </p:nvCxnSpPr>
        <p:spPr>
          <a:xfrm flipH="1">
            <a:off x="5634000" y="1442393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0112" y="980728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0</a:t>
            </a:r>
          </a:p>
          <a:p>
            <a:pPr algn="ctr"/>
            <a:r>
              <a:rPr lang="en-US" sz="1200" dirty="0" smtClean="0"/>
              <a:t>ENABLE = 1</a:t>
            </a:r>
            <a:endParaRPr lang="he-IL" sz="1200" dirty="0"/>
          </a:p>
        </p:txBody>
      </p:sp>
      <p:cxnSp>
        <p:nvCxnSpPr>
          <p:cNvPr id="25" name="מחבר חץ ישר 24"/>
          <p:cNvCxnSpPr/>
          <p:nvPr/>
        </p:nvCxnSpPr>
        <p:spPr>
          <a:xfrm flipH="1">
            <a:off x="3707904" y="1442393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5896" y="1010345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TRIGGER_FOUND= 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4437112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DOUT_VALID = 1</a:t>
            </a:r>
            <a:endParaRPr lang="he-IL" sz="1200" dirty="0"/>
          </a:p>
        </p:txBody>
      </p:sp>
      <p:cxnSp>
        <p:nvCxnSpPr>
          <p:cNvPr id="28" name="מחבר חץ ישר 27"/>
          <p:cNvCxnSpPr>
            <a:stCxn id="17" idx="6"/>
            <a:endCxn id="20" idx="4"/>
          </p:cNvCxnSpPr>
          <p:nvPr/>
        </p:nvCxnSpPr>
        <p:spPr>
          <a:xfrm flipV="1">
            <a:off x="3203848" y="4106689"/>
            <a:ext cx="1368152" cy="8344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20" idx="2"/>
            <a:endCxn id="14" idx="6"/>
          </p:cNvCxnSpPr>
          <p:nvPr/>
        </p:nvCxnSpPr>
        <p:spPr>
          <a:xfrm flipH="1">
            <a:off x="2339752" y="3530625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stCxn id="20" idx="7"/>
            <a:endCxn id="8" idx="4"/>
          </p:cNvCxnSpPr>
          <p:nvPr/>
        </p:nvCxnSpPr>
        <p:spPr>
          <a:xfrm flipV="1">
            <a:off x="4928421" y="2378497"/>
            <a:ext cx="291651" cy="7447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8064" y="2666529"/>
            <a:ext cx="14401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CURRENT_ADDRESS =</a:t>
            </a:r>
            <a:r>
              <a:rPr lang="en-US" sz="1200" dirty="0" smtClean="0"/>
              <a:t> </a:t>
            </a:r>
            <a:r>
              <a:rPr lang="en-US" sz="1200" dirty="0" smtClean="0"/>
              <a:t>END_ADDRESS 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83768" y="2996952"/>
            <a:ext cx="14401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CURRENT_ADDRESS =! END_ADDRESS </a:t>
            </a:r>
            <a:endParaRPr lang="he-IL" sz="1200" dirty="0"/>
          </a:p>
        </p:txBody>
      </p:sp>
      <p:cxnSp>
        <p:nvCxnSpPr>
          <p:cNvPr id="39" name="מחבר חץ ישר 38"/>
          <p:cNvCxnSpPr>
            <a:stCxn id="11" idx="2"/>
            <a:endCxn id="14" idx="0"/>
          </p:cNvCxnSpPr>
          <p:nvPr/>
        </p:nvCxnSpPr>
        <p:spPr>
          <a:xfrm flipH="1">
            <a:off x="1835696" y="1802433"/>
            <a:ext cx="936104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>
            <a:stCxn id="14" idx="4"/>
            <a:endCxn id="17" idx="2"/>
          </p:cNvCxnSpPr>
          <p:nvPr/>
        </p:nvCxnSpPr>
        <p:spPr>
          <a:xfrm>
            <a:off x="1835696" y="4106689"/>
            <a:ext cx="360040" cy="8344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9632" y="1988840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CLK_RISE = 1</a:t>
            </a:r>
            <a:endParaRPr lang="he-IL" sz="1200" dirty="0"/>
          </a:p>
        </p:txBody>
      </p:sp>
      <p:sp>
        <p:nvSpPr>
          <p:cNvPr id="49" name="צורה חופשית 48"/>
          <p:cNvSpPr/>
          <p:nvPr/>
        </p:nvSpPr>
        <p:spPr>
          <a:xfrm rot="10425673">
            <a:off x="6788652" y="290599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7164288" y="404664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1</a:t>
            </a:r>
          </a:p>
          <a:p>
            <a:pPr algn="ctr"/>
            <a:r>
              <a:rPr lang="en-US" sz="1200" dirty="0" smtClean="0"/>
              <a:t>OR ENABLE = 0</a:t>
            </a:r>
            <a:endParaRPr lang="he-IL" sz="1200" dirty="0"/>
          </a:p>
        </p:txBody>
      </p:sp>
      <p:sp>
        <p:nvSpPr>
          <p:cNvPr id="51" name="צורה חופשית 50"/>
          <p:cNvSpPr/>
          <p:nvPr/>
        </p:nvSpPr>
        <p:spPr>
          <a:xfrm rot="10425673">
            <a:off x="4844436" y="290599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5148064" y="116632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TRIGGER_FOUND= 0</a:t>
            </a:r>
            <a:endParaRPr lang="he-IL" sz="1200" dirty="0"/>
          </a:p>
        </p:txBody>
      </p:sp>
      <p:sp>
        <p:nvSpPr>
          <p:cNvPr id="53" name="צורה חופשית 52"/>
          <p:cNvSpPr/>
          <p:nvPr/>
        </p:nvSpPr>
        <p:spPr>
          <a:xfrm rot="21371624">
            <a:off x="2446650" y="539226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צורה חופשית 53"/>
          <p:cNvSpPr/>
          <p:nvPr/>
        </p:nvSpPr>
        <p:spPr>
          <a:xfrm rot="5010982">
            <a:off x="585429" y="3040610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107504" y="2996952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DOUT_VALID = 0</a:t>
            </a:r>
            <a:endParaRPr lang="he-IL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1880" y="4581128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ACK_I = 1</a:t>
            </a:r>
            <a:endParaRPr lang="he-IL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627784" y="5805264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ACK_I = 0</a:t>
            </a:r>
            <a:endParaRPr lang="he-I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Office PowerPoint</Application>
  <PresentationFormat>‫הצגה על המסך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zvika pery</cp:lastModifiedBy>
  <cp:revision>6</cp:revision>
  <dcterms:modified xsi:type="dcterms:W3CDTF">2013-04-25T16:50:24Z</dcterms:modified>
</cp:coreProperties>
</file>