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t>ל'/אב/תשע"ב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836712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8136" y="989112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536" y="1141512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936" y="1293912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593752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213285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70080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512" y="1196752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Trigger</a:t>
            </a:r>
            <a:endParaRPr lang="he-IL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556792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5" idx="1"/>
          </p:cNvCxnSpPr>
          <p:nvPr/>
        </p:nvCxnSpPr>
        <p:spPr>
          <a:xfrm>
            <a:off x="1691680" y="2924944"/>
            <a:ext cx="5400600" cy="1488535"/>
          </a:xfrm>
          <a:prstGeom prst="bentConnector3">
            <a:avLst>
              <a:gd name="adj1" fmla="val 96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2963639" y="3525197"/>
            <a:ext cx="1488533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1127434" y="3489192"/>
            <a:ext cx="1488533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53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</p:cNvCxnSpPr>
          <p:nvPr/>
        </p:nvCxnSpPr>
        <p:spPr>
          <a:xfrm rot="5400000">
            <a:off x="1673678" y="2654914"/>
            <a:ext cx="288032" cy="2520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15616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439652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1871700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35696" y="141277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56792"/>
            <a:ext cx="5362475" cy="2856687"/>
          </a:xfrm>
          <a:prstGeom prst="bentConnector3">
            <a:avLst>
              <a:gd name="adj1" fmla="val 6258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44824"/>
            <a:ext cx="3562275" cy="2568655"/>
          </a:xfrm>
          <a:prstGeom prst="bentConnector3">
            <a:avLst>
              <a:gd name="adj1" fmla="val 7218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872208" cy="2304256"/>
            <a:chOff x="6444208" y="2132856"/>
            <a:chExt cx="1872208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5841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424" y="155679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424" y="184323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424" y="213126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424" y="24193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76256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Moran</cp:lastModifiedBy>
  <cp:revision>18</cp:revision>
  <dcterms:created xsi:type="dcterms:W3CDTF">2012-08-18T13:37:04Z</dcterms:created>
  <dcterms:modified xsi:type="dcterms:W3CDTF">2012-08-18T17:19:47Z</dcterms:modified>
</cp:coreProperties>
</file>