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vika pery" initials="z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75" d="100"/>
          <a:sy n="75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7T14:31:49.640" idx="1">
    <p:pos x="2745" y="1620"/>
    <p:text>בודק האם התרחשה עליית trigger</p:text>
  </p:cm>
  <p:cm authorId="0" dt="2012-08-27T14:32:45.796" idx="2">
    <p:pos x="2700" y="3195"/>
    <p:text>מחשב את הכתובת המתאימה ב RAM שצריך להוציא בהתאם למיקום אות TRIGGER וערךTRIGGER POSITION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F76B-3D33-4835-836A-6F4282D25A44}" type="datetimeFigureOut">
              <a:rPr lang="he-IL" smtClean="0"/>
              <a:pPr/>
              <a:t>א'/תשרי/תשע"ג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628800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6" name="קבוצה 5"/>
          <p:cNvGrpSpPr/>
          <p:nvPr/>
        </p:nvGrpSpPr>
        <p:grpSpPr>
          <a:xfrm>
            <a:off x="7072330" y="2285992"/>
            <a:ext cx="714380" cy="571504"/>
            <a:chOff x="3214678" y="3143248"/>
            <a:chExt cx="714380" cy="571504"/>
          </a:xfrm>
        </p:grpSpPr>
        <p:sp>
          <p:nvSpPr>
            <p:cNvPr id="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892" y="1643050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יחידת חישוב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1000108"/>
            <a:ext cx="13573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רגיסטר 8 סיביות</a:t>
            </a:r>
            <a:endParaRPr lang="he-IL" dirty="0"/>
          </a:p>
        </p:txBody>
      </p:sp>
      <p:sp>
        <p:nvSpPr>
          <p:cNvPr id="14" name="טרפז 13"/>
          <p:cNvSpPr/>
          <p:nvPr/>
        </p:nvSpPr>
        <p:spPr>
          <a:xfrm rot="10800000">
            <a:off x="7072330" y="4143380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3702610"/>
            <a:ext cx="785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MUX</a:t>
            </a:r>
            <a:endParaRPr lang="he-IL" dirty="0"/>
          </a:p>
        </p:txBody>
      </p:sp>
      <p:grpSp>
        <p:nvGrpSpPr>
          <p:cNvPr id="35" name="קבוצה 34"/>
          <p:cNvGrpSpPr/>
          <p:nvPr/>
        </p:nvGrpSpPr>
        <p:grpSpPr>
          <a:xfrm>
            <a:off x="857224" y="1857364"/>
            <a:ext cx="2214578" cy="928694"/>
            <a:chOff x="857224" y="1857364"/>
            <a:chExt cx="2214578" cy="928694"/>
          </a:xfrm>
        </p:grpSpPr>
        <p:sp>
          <p:nvSpPr>
            <p:cNvPr id="19" name="מלבן 18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משולש שווה שוקיים 19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22" name="מחבר ישר 21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4480" y="214311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7290" y="2539837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585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1D</a:t>
              </a:r>
              <a:endParaRPr lang="he-IL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57290" y="1214422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Flip-Flop</a:t>
            </a:r>
            <a:endParaRPr lang="he-IL" dirty="0"/>
          </a:p>
        </p:txBody>
      </p:sp>
      <p:grpSp>
        <p:nvGrpSpPr>
          <p:cNvPr id="36" name="קבוצה 35"/>
          <p:cNvGrpSpPr/>
          <p:nvPr/>
        </p:nvGrpSpPr>
        <p:grpSpPr>
          <a:xfrm>
            <a:off x="857224" y="3429000"/>
            <a:ext cx="1714512" cy="746287"/>
            <a:chOff x="857224" y="1857364"/>
            <a:chExt cx="2214578" cy="970173"/>
          </a:xfrm>
        </p:grpSpPr>
        <p:sp>
          <p:nvSpPr>
            <p:cNvPr id="37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9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grpSp>
        <p:nvGrpSpPr>
          <p:cNvPr id="62" name="קבוצה 61"/>
          <p:cNvGrpSpPr/>
          <p:nvPr/>
        </p:nvGrpSpPr>
        <p:grpSpPr>
          <a:xfrm>
            <a:off x="1979712" y="404664"/>
            <a:ext cx="2500330" cy="857256"/>
            <a:chOff x="1571604" y="4786322"/>
            <a:chExt cx="2500330" cy="857256"/>
          </a:xfrm>
        </p:grpSpPr>
        <p:sp>
          <p:nvSpPr>
            <p:cNvPr id="32" name="מלבן מעוגל 31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49" name="מחבר ישר 48"/>
            <p:cNvCxnSpPr/>
            <p:nvPr/>
          </p:nvCxnSpPr>
          <p:spPr>
            <a:xfrm>
              <a:off x="1571604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משולש שווה שוקיים 56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5357818" y="5500702"/>
            <a:ext cx="1071570" cy="714380"/>
            <a:chOff x="2643175" y="2357430"/>
            <a:chExt cx="1000132" cy="714380"/>
          </a:xfrm>
        </p:grpSpPr>
        <p:sp>
          <p:nvSpPr>
            <p:cNvPr id="77" name="מלבן מעוגל 7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grpSp>
        <p:nvGrpSpPr>
          <p:cNvPr id="79" name="קבוצה 78"/>
          <p:cNvGrpSpPr/>
          <p:nvPr/>
        </p:nvGrpSpPr>
        <p:grpSpPr>
          <a:xfrm>
            <a:off x="7215206" y="5072074"/>
            <a:ext cx="1071570" cy="714380"/>
            <a:chOff x="2643175" y="2357430"/>
            <a:chExt cx="1000132" cy="714380"/>
          </a:xfrm>
        </p:grpSpPr>
        <p:sp>
          <p:nvSpPr>
            <p:cNvPr id="80" name="מלבן מעוגל 79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grpSp>
        <p:nvGrpSpPr>
          <p:cNvPr id="53" name="קבוצה 52"/>
          <p:cNvGrpSpPr/>
          <p:nvPr/>
        </p:nvGrpSpPr>
        <p:grpSpPr>
          <a:xfrm>
            <a:off x="999799" y="4842953"/>
            <a:ext cx="1724337" cy="746287"/>
            <a:chOff x="844534" y="1857364"/>
            <a:chExt cx="2227268" cy="970173"/>
          </a:xfrm>
        </p:grpSpPr>
        <p:sp>
          <p:nvSpPr>
            <p:cNvPr id="54" name="מלבן 53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3" name="משולש שווה שוקיים 62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4" name="מחבר ישר 63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  <p:cxnSp>
          <p:nvCxnSpPr>
            <p:cNvPr id="71" name="מחבר ישר 70"/>
            <p:cNvCxnSpPr/>
            <p:nvPr/>
          </p:nvCxnSpPr>
          <p:spPr>
            <a:xfrm>
              <a:off x="844534" y="2357896"/>
              <a:ext cx="428628" cy="158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180152" y="219302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ENA</a:t>
              </a:r>
              <a:endParaRPr lang="he-IL" sz="7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קבוצה 180"/>
          <p:cNvGrpSpPr/>
          <p:nvPr/>
        </p:nvGrpSpPr>
        <p:grpSpPr>
          <a:xfrm>
            <a:off x="4932040" y="548680"/>
            <a:ext cx="4248472" cy="2016224"/>
            <a:chOff x="4932040" y="548680"/>
            <a:chExt cx="4248472" cy="2016224"/>
          </a:xfrm>
        </p:grpSpPr>
        <p:cxnSp>
          <p:nvCxnSpPr>
            <p:cNvPr id="30" name="מחבר ישר 29"/>
            <p:cNvCxnSpPr/>
            <p:nvPr/>
          </p:nvCxnSpPr>
          <p:spPr>
            <a:xfrm>
              <a:off x="4932040" y="1196752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/>
            <p:cNvCxnSpPr/>
            <p:nvPr/>
          </p:nvCxnSpPr>
          <p:spPr>
            <a:xfrm>
              <a:off x="4932040" y="2132856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32040" y="93514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err="1" smtClean="0"/>
                <a:t>Sel</a:t>
              </a:r>
              <a:r>
                <a:rPr lang="en-US" sz="1100" dirty="0" smtClean="0"/>
                <a:t>[0..0]</a:t>
              </a:r>
              <a:endParaRPr lang="he-IL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32040" y="191683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input</a:t>
              </a:r>
              <a:endParaRPr lang="he-IL" sz="1100" dirty="0"/>
            </a:p>
          </p:txBody>
        </p:sp>
        <p:grpSp>
          <p:nvGrpSpPr>
            <p:cNvPr id="149" name="קבוצה 148"/>
            <p:cNvGrpSpPr/>
            <p:nvPr/>
          </p:nvGrpSpPr>
          <p:grpSpPr>
            <a:xfrm>
              <a:off x="5220072" y="548680"/>
              <a:ext cx="3744416" cy="2016224"/>
              <a:chOff x="5220072" y="548680"/>
              <a:chExt cx="3744416" cy="2016224"/>
            </a:xfrm>
          </p:grpSpPr>
          <p:sp>
            <p:nvSpPr>
              <p:cNvPr id="29" name="מלבן 28"/>
              <p:cNvSpPr/>
              <p:nvPr/>
            </p:nvSpPr>
            <p:spPr>
              <a:xfrm>
                <a:off x="5580112" y="620688"/>
                <a:ext cx="2736304" cy="19442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3" name="מחבר ישר 32"/>
              <p:cNvCxnSpPr/>
              <p:nvPr/>
            </p:nvCxnSpPr>
            <p:spPr>
              <a:xfrm>
                <a:off x="8316416" y="2060848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טרפז 35"/>
              <p:cNvSpPr/>
              <p:nvPr/>
            </p:nvSpPr>
            <p:spPr>
              <a:xfrm rot="16200000">
                <a:off x="5905573" y="949569"/>
                <a:ext cx="785818" cy="42862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37" name="מחבר ישר 36"/>
              <p:cNvCxnSpPr/>
              <p:nvPr/>
            </p:nvCxnSpPr>
            <p:spPr>
              <a:xfrm>
                <a:off x="5220072" y="1196752"/>
                <a:ext cx="8640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טרפז 41"/>
              <p:cNvSpPr/>
              <p:nvPr/>
            </p:nvSpPr>
            <p:spPr>
              <a:xfrm rot="5400000">
                <a:off x="7432027" y="1908000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3" name="טרפז 42"/>
              <p:cNvSpPr/>
              <p:nvPr/>
            </p:nvSpPr>
            <p:spPr>
              <a:xfrm rot="5400000">
                <a:off x="7432027" y="1096067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96136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in</a:t>
                </a:r>
                <a:endParaRPr lang="he-IL" sz="900" dirty="0"/>
              </a:p>
            </p:txBody>
          </p:sp>
          <p:cxnSp>
            <p:nvCxnSpPr>
              <p:cNvPr id="45" name="מחבר ישר 44"/>
              <p:cNvCxnSpPr/>
              <p:nvPr/>
            </p:nvCxnSpPr>
            <p:spPr>
              <a:xfrm>
                <a:off x="6516216" y="1196752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>
              <a:xfrm flipV="1">
                <a:off x="7164288" y="908720"/>
                <a:ext cx="0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>
              <a:xfrm>
                <a:off x="7164288" y="908720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מחבר ישר 53"/>
              <p:cNvCxnSpPr/>
              <p:nvPr/>
            </p:nvCxnSpPr>
            <p:spPr>
              <a:xfrm flipV="1">
                <a:off x="7668344" y="908720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מחבר ישר 56"/>
              <p:cNvCxnSpPr/>
              <p:nvPr/>
            </p:nvCxnSpPr>
            <p:spPr>
              <a:xfrm>
                <a:off x="7380312" y="112474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7164288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60" name="מחבר ישר 59"/>
              <p:cNvCxnSpPr/>
              <p:nvPr/>
            </p:nvCxnSpPr>
            <p:spPr>
              <a:xfrm>
                <a:off x="7164288" y="1700808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מחבר ישר 60"/>
              <p:cNvCxnSpPr/>
              <p:nvPr/>
            </p:nvCxnSpPr>
            <p:spPr>
              <a:xfrm flipV="1">
                <a:off x="7668344" y="1700808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מחבר ישר 61"/>
              <p:cNvCxnSpPr/>
              <p:nvPr/>
            </p:nvCxnSpPr>
            <p:spPr>
              <a:xfrm flipV="1">
                <a:off x="7164288" y="1196752"/>
                <a:ext cx="0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מחבר ישר 63"/>
              <p:cNvCxnSpPr/>
              <p:nvPr/>
            </p:nvCxnSpPr>
            <p:spPr>
              <a:xfrm>
                <a:off x="5508104" y="2132856"/>
                <a:ext cx="2016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מחבר ישר 66"/>
              <p:cNvCxnSpPr/>
              <p:nvPr/>
            </p:nvCxnSpPr>
            <p:spPr>
              <a:xfrm flipV="1">
                <a:off x="7236296" y="1340768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מחבר ישר 67"/>
              <p:cNvCxnSpPr/>
              <p:nvPr/>
            </p:nvCxnSpPr>
            <p:spPr>
              <a:xfrm>
                <a:off x="7380312" y="190202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64288" y="175800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70" name="מחבר ישר 69"/>
              <p:cNvCxnSpPr/>
              <p:nvPr/>
            </p:nvCxnSpPr>
            <p:spPr>
              <a:xfrm>
                <a:off x="7236296" y="134076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7236296" y="139796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Output_0</a:t>
                </a:r>
                <a:endParaRPr lang="he-IL" sz="9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36296" y="2190056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Output_1</a:t>
                </a:r>
                <a:endParaRPr lang="he-IL" sz="9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44208" y="98072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Out[1..0]</a:t>
                </a:r>
                <a:endParaRPr lang="he-IL" sz="900" dirty="0"/>
              </a:p>
            </p:txBody>
          </p:sp>
          <p:cxnSp>
            <p:nvCxnSpPr>
              <p:cNvPr id="78" name="מחבר ישר 77"/>
              <p:cNvCxnSpPr/>
              <p:nvPr/>
            </p:nvCxnSpPr>
            <p:spPr>
              <a:xfrm flipV="1">
                <a:off x="8028384" y="1196752"/>
                <a:ext cx="0" cy="86409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מחבר ישר 79"/>
              <p:cNvCxnSpPr/>
              <p:nvPr/>
            </p:nvCxnSpPr>
            <p:spPr>
              <a:xfrm>
                <a:off x="7740352" y="119675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מחבר ישר 81"/>
              <p:cNvCxnSpPr/>
              <p:nvPr/>
            </p:nvCxnSpPr>
            <p:spPr>
              <a:xfrm>
                <a:off x="7740352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מחבר ישר 82"/>
              <p:cNvCxnSpPr/>
              <p:nvPr/>
            </p:nvCxnSpPr>
            <p:spPr>
              <a:xfrm>
                <a:off x="8028384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228184" y="548680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Decoder</a:t>
                </a:r>
                <a:endParaRPr lang="he-IL" sz="14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208912" y="1799238"/>
              <a:ext cx="9716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Output[1..0]</a:t>
              </a:r>
              <a:endParaRPr lang="he-IL" sz="1100" dirty="0"/>
            </a:p>
          </p:txBody>
        </p:sp>
      </p:grpSp>
      <p:grpSp>
        <p:nvGrpSpPr>
          <p:cNvPr id="150" name="קבוצה 149"/>
          <p:cNvGrpSpPr/>
          <p:nvPr/>
        </p:nvGrpSpPr>
        <p:grpSpPr>
          <a:xfrm>
            <a:off x="467544" y="3337247"/>
            <a:ext cx="8136904" cy="3188097"/>
            <a:chOff x="467544" y="3337247"/>
            <a:chExt cx="8136904" cy="3188097"/>
          </a:xfrm>
        </p:grpSpPr>
        <p:grpSp>
          <p:nvGrpSpPr>
            <p:cNvPr id="124" name="קבוצה 123"/>
            <p:cNvGrpSpPr/>
            <p:nvPr/>
          </p:nvGrpSpPr>
          <p:grpSpPr>
            <a:xfrm>
              <a:off x="467544" y="3429000"/>
              <a:ext cx="8136904" cy="3005284"/>
              <a:chOff x="467544" y="3429000"/>
              <a:chExt cx="8136904" cy="3005284"/>
            </a:xfrm>
          </p:grpSpPr>
          <p:sp>
            <p:nvSpPr>
              <p:cNvPr id="5" name="מלבן 4"/>
              <p:cNvSpPr/>
              <p:nvPr/>
            </p:nvSpPr>
            <p:spPr>
              <a:xfrm>
                <a:off x="1907704" y="3501008"/>
                <a:ext cx="3384376" cy="18722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" name="מחבר ישר 6"/>
              <p:cNvCxnSpPr/>
              <p:nvPr/>
            </p:nvCxnSpPr>
            <p:spPr>
              <a:xfrm>
                <a:off x="467544" y="3717032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ישר 7"/>
              <p:cNvCxnSpPr/>
              <p:nvPr/>
            </p:nvCxnSpPr>
            <p:spPr>
              <a:xfrm>
                <a:off x="1259632" y="400506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/>
              <p:nvPr/>
            </p:nvCxnSpPr>
            <p:spPr>
              <a:xfrm>
                <a:off x="1259632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מחבר ישר 9"/>
              <p:cNvCxnSpPr/>
              <p:nvPr/>
            </p:nvCxnSpPr>
            <p:spPr>
              <a:xfrm>
                <a:off x="1259632" y="472514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/>
              <p:cNvCxnSpPr/>
              <p:nvPr/>
            </p:nvCxnSpPr>
            <p:spPr>
              <a:xfrm>
                <a:off x="1259632" y="508518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763688" y="3573016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WE</a:t>
                </a:r>
                <a:endParaRPr lang="he-IL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3688" y="3872081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CLK</a:t>
                </a:r>
                <a:endParaRPr lang="he-IL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23212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35696" y="459216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WADDR</a:t>
                </a:r>
                <a:endParaRPr lang="he-IL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35696" y="4952201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RADDR</a:t>
                </a:r>
                <a:endParaRPr lang="he-IL" sz="1200" dirty="0"/>
              </a:p>
            </p:txBody>
          </p:sp>
          <p:cxnSp>
            <p:nvCxnSpPr>
              <p:cNvPr id="17" name="מחבר ישר 16"/>
              <p:cNvCxnSpPr/>
              <p:nvPr/>
            </p:nvCxnSpPr>
            <p:spPr>
              <a:xfrm>
                <a:off x="5292080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427984" y="4221088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7624" y="350100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Din valid</a:t>
                </a:r>
                <a:endParaRPr lang="he-IL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87624" y="3717032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err="1" smtClean="0"/>
                  <a:t>clk</a:t>
                </a:r>
                <a:endParaRPr lang="he-IL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87624" y="408810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87624" y="444814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in</a:t>
                </a:r>
                <a:endParaRPr lang="he-IL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5616" y="4808185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out</a:t>
                </a:r>
                <a:endParaRPr lang="he-IL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7824" y="342900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RAM data</a:t>
                </a:r>
                <a:endParaRPr lang="he-IL" dirty="0"/>
              </a:p>
            </p:txBody>
          </p:sp>
          <p:grpSp>
            <p:nvGrpSpPr>
              <p:cNvPr id="86" name="קבוצה 85"/>
              <p:cNvGrpSpPr/>
              <p:nvPr/>
            </p:nvGrpSpPr>
            <p:grpSpPr>
              <a:xfrm>
                <a:off x="5868144" y="4255200"/>
                <a:ext cx="1447803" cy="746287"/>
                <a:chOff x="844534" y="1857364"/>
                <a:chExt cx="1870078" cy="970173"/>
              </a:xfrm>
            </p:grpSpPr>
            <p:sp>
              <p:nvSpPr>
                <p:cNvPr id="87" name="מלבן 86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8" name="משולש שווה שוקיים 87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89" name="מחבר ישר 88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מחבר ישר 89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96" name="מחבר ישר 95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1115616" y="558924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cxnSp>
            <p:nvCxnSpPr>
              <p:cNvPr id="100" name="מחבר ישר 99"/>
              <p:cNvCxnSpPr/>
              <p:nvPr/>
            </p:nvCxnSpPr>
            <p:spPr>
              <a:xfrm>
                <a:off x="1115616" y="5805264"/>
                <a:ext cx="4752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מחבר ישר 101"/>
              <p:cNvCxnSpPr/>
              <p:nvPr/>
            </p:nvCxnSpPr>
            <p:spPr>
              <a:xfrm>
                <a:off x="5580112" y="4633200"/>
                <a:ext cx="0" cy="117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מחבר ישר 105"/>
              <p:cNvCxnSpPr/>
              <p:nvPr/>
            </p:nvCxnSpPr>
            <p:spPr>
              <a:xfrm>
                <a:off x="5580112" y="46332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קבוצה 108"/>
              <p:cNvGrpSpPr/>
              <p:nvPr/>
            </p:nvGrpSpPr>
            <p:grpSpPr>
              <a:xfrm>
                <a:off x="1115616" y="5687998"/>
                <a:ext cx="6200331" cy="746286"/>
                <a:chOff x="-5294126" y="1857364"/>
                <a:chExt cx="8008738" cy="970173"/>
              </a:xfrm>
            </p:grpSpPr>
            <p:sp>
              <p:nvSpPr>
                <p:cNvPr id="110" name="מלבן 109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11" name="משולש שווה שוקיים 110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112" name="מחבר ישר 111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מחבר ישר 112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119" name="מחבר ישר 118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  <p:cxnSp>
              <p:nvCxnSpPr>
                <p:cNvPr id="140" name="מחבר ישר 139"/>
                <p:cNvCxnSpPr/>
                <p:nvPr/>
              </p:nvCxnSpPr>
              <p:spPr>
                <a:xfrm>
                  <a:off x="-5294126" y="2709128"/>
                  <a:ext cx="6231675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7164288" y="5528265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dout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164288" y="414908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cxnSp>
            <p:nvCxnSpPr>
              <p:cNvPr id="129" name="מחבר ישר 128"/>
              <p:cNvCxnSpPr/>
              <p:nvPr/>
            </p:nvCxnSpPr>
            <p:spPr>
              <a:xfrm>
                <a:off x="467544" y="40050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מחבר ישר 129"/>
              <p:cNvCxnSpPr/>
              <p:nvPr/>
            </p:nvCxnSpPr>
            <p:spPr>
              <a:xfrm>
                <a:off x="467544" y="436510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מחבר ישר 130"/>
              <p:cNvCxnSpPr/>
              <p:nvPr/>
            </p:nvCxnSpPr>
            <p:spPr>
              <a:xfrm>
                <a:off x="467544" y="472514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מחבר ישר 131"/>
              <p:cNvCxnSpPr/>
              <p:nvPr/>
            </p:nvCxnSpPr>
            <p:spPr>
              <a:xfrm>
                <a:off x="467544" y="508518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מחבר ישר 132"/>
              <p:cNvCxnSpPr/>
              <p:nvPr/>
            </p:nvCxnSpPr>
            <p:spPr>
              <a:xfrm>
                <a:off x="467544" y="58052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מחבר ישר 133"/>
              <p:cNvCxnSpPr/>
              <p:nvPr/>
            </p:nvCxnSpPr>
            <p:spPr>
              <a:xfrm>
                <a:off x="7272000" y="580526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מחבר ישר 136"/>
              <p:cNvCxnSpPr/>
              <p:nvPr/>
            </p:nvCxnSpPr>
            <p:spPr>
              <a:xfrm>
                <a:off x="7272000" y="436510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מחבר ישר 137"/>
              <p:cNvCxnSpPr/>
              <p:nvPr/>
            </p:nvCxnSpPr>
            <p:spPr>
              <a:xfrm>
                <a:off x="1115616" y="4005064"/>
                <a:ext cx="0" cy="23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מחבר ישר 141"/>
              <p:cNvCxnSpPr/>
              <p:nvPr/>
            </p:nvCxnSpPr>
            <p:spPr>
              <a:xfrm>
                <a:off x="5724128" y="4905320"/>
                <a:ext cx="0" cy="14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מחבר ישר 146"/>
              <p:cNvCxnSpPr/>
              <p:nvPr/>
            </p:nvCxnSpPr>
            <p:spPr>
              <a:xfrm>
                <a:off x="5732512" y="49140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מלבן 124"/>
            <p:cNvSpPr/>
            <p:nvPr/>
          </p:nvSpPr>
          <p:spPr>
            <a:xfrm>
              <a:off x="971600" y="3356992"/>
              <a:ext cx="7128792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68144" y="3337247"/>
              <a:ext cx="129614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Simple RAM</a:t>
              </a:r>
              <a:endParaRPr lang="he-IL" sz="1400" dirty="0"/>
            </a:p>
          </p:txBody>
        </p:sp>
      </p:grpSp>
      <p:grpSp>
        <p:nvGrpSpPr>
          <p:cNvPr id="182" name="קבוצה 181"/>
          <p:cNvGrpSpPr/>
          <p:nvPr/>
        </p:nvGrpSpPr>
        <p:grpSpPr>
          <a:xfrm>
            <a:off x="899592" y="404664"/>
            <a:ext cx="1944216" cy="709047"/>
            <a:chOff x="2123728" y="775737"/>
            <a:chExt cx="1944216" cy="709047"/>
          </a:xfrm>
        </p:grpSpPr>
        <p:sp>
          <p:nvSpPr>
            <p:cNvPr id="183" name="מלבן 182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85" name="מחבר ישר 184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89" name="מחבר ישר 188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127" name="קבוצה 126"/>
          <p:cNvGrpSpPr/>
          <p:nvPr/>
        </p:nvGrpSpPr>
        <p:grpSpPr>
          <a:xfrm>
            <a:off x="899592" y="1279793"/>
            <a:ext cx="2448272" cy="1429127"/>
            <a:chOff x="899592" y="1279793"/>
            <a:chExt cx="2448272" cy="1429127"/>
          </a:xfrm>
        </p:grpSpPr>
        <p:sp>
          <p:nvSpPr>
            <p:cNvPr id="192" name="מלבן 191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194" name="מחבר ישר 193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ישר 194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198" name="מחבר ישר 197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200" name="מחבר ישר 199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202" name="מחבר ישר 201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מחבר ישר 202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מחבר ישר 203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מחבר ישר 204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971600" y="404664"/>
            <a:ext cx="7344816" cy="6048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328658" y="1567825"/>
            <a:ext cx="642942" cy="276999"/>
            <a:chOff x="142844" y="1223175"/>
            <a:chExt cx="642942" cy="276999"/>
          </a:xfrm>
        </p:grpSpPr>
        <p:cxnSp>
          <p:nvCxnSpPr>
            <p:cNvPr id="4" name="מחבר חץ ישר 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328658" y="2431921"/>
            <a:ext cx="642942" cy="276999"/>
            <a:chOff x="142844" y="1223175"/>
            <a:chExt cx="642942" cy="276999"/>
          </a:xfrm>
        </p:grpSpPr>
        <p:cxnSp>
          <p:nvCxnSpPr>
            <p:cNvPr id="7" name="מחבר חץ ישר 6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Clk</a:t>
              </a:r>
              <a:endParaRPr lang="he-IL" sz="1200" dirty="0"/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323528" y="4221088"/>
            <a:ext cx="642942" cy="461665"/>
            <a:chOff x="142844" y="1068126"/>
            <a:chExt cx="642942" cy="461665"/>
          </a:xfrm>
        </p:grpSpPr>
        <p:cxnSp>
          <p:nvCxnSpPr>
            <p:cNvPr id="10" name="מחבר חץ ישר 9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251520" y="5373216"/>
            <a:ext cx="709820" cy="431031"/>
            <a:chOff x="75966" y="1069143"/>
            <a:chExt cx="709820" cy="431031"/>
          </a:xfrm>
        </p:grpSpPr>
        <p:cxnSp>
          <p:nvCxnSpPr>
            <p:cNvPr id="13" name="מחבר חץ ישר 12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5966" y="1069143"/>
              <a:ext cx="638382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 smtClean="0"/>
                <a:t>Din valid</a:t>
              </a:r>
              <a:endParaRPr lang="he-IL" sz="1050" dirty="0"/>
            </a:p>
          </p:txBody>
        </p:sp>
      </p:grpSp>
      <p:grpSp>
        <p:nvGrpSpPr>
          <p:cNvPr id="15" name="קבוצה 14"/>
          <p:cNvGrpSpPr/>
          <p:nvPr/>
        </p:nvGrpSpPr>
        <p:grpSpPr>
          <a:xfrm>
            <a:off x="313268" y="3140968"/>
            <a:ext cx="658332" cy="461665"/>
            <a:chOff x="142844" y="1068126"/>
            <a:chExt cx="658332" cy="461665"/>
          </a:xfrm>
        </p:grpSpPr>
        <p:cxnSp>
          <p:nvCxnSpPr>
            <p:cNvPr id="16" name="מחבר חץ ישר 15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2844" y="1068126"/>
              <a:ext cx="6583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 RAM</a:t>
              </a:r>
              <a:endParaRPr lang="he-IL" sz="1200" dirty="0"/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214282" y="681319"/>
            <a:ext cx="736798" cy="461665"/>
            <a:chOff x="142844" y="1068126"/>
            <a:chExt cx="642942" cy="461665"/>
          </a:xfrm>
        </p:grpSpPr>
        <p:cxnSp>
          <p:nvCxnSpPr>
            <p:cNvPr id="19" name="מחבר חץ ישר 18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</p:grpSp>
      <p:grpSp>
        <p:nvGrpSpPr>
          <p:cNvPr id="158" name="קבוצה 157"/>
          <p:cNvGrpSpPr/>
          <p:nvPr/>
        </p:nvGrpSpPr>
        <p:grpSpPr>
          <a:xfrm>
            <a:off x="1979712" y="1279793"/>
            <a:ext cx="1944216" cy="709047"/>
            <a:chOff x="2123728" y="775737"/>
            <a:chExt cx="1944216" cy="709047"/>
          </a:xfrm>
        </p:grpSpPr>
        <p:sp>
          <p:nvSpPr>
            <p:cNvPr id="149" name="מלבן 148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52" name="מחבר ישר 151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מחבר ישר 152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56" name="מחבר ישר 155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4716016" y="1423809"/>
            <a:ext cx="2448272" cy="1429127"/>
            <a:chOff x="899592" y="1279793"/>
            <a:chExt cx="2448272" cy="1429127"/>
          </a:xfrm>
        </p:grpSpPr>
        <p:sp>
          <p:nvSpPr>
            <p:cNvPr id="51" name="מלבן 50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53" name="מחבר ישר 52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57" name="מחבר ישר 56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59" name="מחבר ישר 58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61" name="מחבר ישר 60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grpSp>
        <p:nvGrpSpPr>
          <p:cNvPr id="69" name="קבוצה 68"/>
          <p:cNvGrpSpPr/>
          <p:nvPr/>
        </p:nvGrpSpPr>
        <p:grpSpPr>
          <a:xfrm>
            <a:off x="4716016" y="3512041"/>
            <a:ext cx="2448272" cy="1429127"/>
            <a:chOff x="899592" y="1279793"/>
            <a:chExt cx="2448272" cy="1429127"/>
          </a:xfrm>
        </p:grpSpPr>
        <p:sp>
          <p:nvSpPr>
            <p:cNvPr id="70" name="מלבן 69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72" name="מחבר ישר 71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76" name="מחבר ישר 75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78" name="מחבר ישר 77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80" name="מחבר ישר 79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cxnSp>
        <p:nvCxnSpPr>
          <p:cNvPr id="89" name="מחבר ישר 88"/>
          <p:cNvCxnSpPr/>
          <p:nvPr/>
        </p:nvCxnSpPr>
        <p:spPr>
          <a:xfrm>
            <a:off x="971600" y="1844824"/>
            <a:ext cx="10801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מרפקי 90"/>
          <p:cNvCxnSpPr/>
          <p:nvPr/>
        </p:nvCxnSpPr>
        <p:spPr>
          <a:xfrm>
            <a:off x="899592" y="1124744"/>
            <a:ext cx="1152128" cy="4320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/>
          <p:nvPr/>
        </p:nvCxnSpPr>
        <p:spPr>
          <a:xfrm>
            <a:off x="3851920" y="1700808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מרפקי 94"/>
          <p:cNvCxnSpPr/>
          <p:nvPr/>
        </p:nvCxnSpPr>
        <p:spPr>
          <a:xfrm flipV="1">
            <a:off x="971600" y="1916832"/>
            <a:ext cx="4104456" cy="792088"/>
          </a:xfrm>
          <a:prstGeom prst="bentConnector3">
            <a:avLst>
              <a:gd name="adj1" fmla="val 6687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/>
          <p:cNvCxnSpPr/>
          <p:nvPr/>
        </p:nvCxnSpPr>
        <p:spPr>
          <a:xfrm flipV="1">
            <a:off x="3563888" y="170080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13"/>
          <p:cNvCxnSpPr/>
          <p:nvPr/>
        </p:nvCxnSpPr>
        <p:spPr>
          <a:xfrm>
            <a:off x="3563888" y="3789040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/>
          <p:cNvCxnSpPr/>
          <p:nvPr/>
        </p:nvCxnSpPr>
        <p:spPr>
          <a:xfrm flipV="1">
            <a:off x="3716288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/>
          <p:cNvCxnSpPr/>
          <p:nvPr/>
        </p:nvCxnSpPr>
        <p:spPr>
          <a:xfrm>
            <a:off x="3716288" y="4005064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מרפקי 121"/>
          <p:cNvCxnSpPr/>
          <p:nvPr/>
        </p:nvCxnSpPr>
        <p:spPr>
          <a:xfrm>
            <a:off x="971600" y="3573016"/>
            <a:ext cx="4032448" cy="6480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/>
          <p:cNvCxnSpPr/>
          <p:nvPr/>
        </p:nvCxnSpPr>
        <p:spPr>
          <a:xfrm flipV="1">
            <a:off x="3923928" y="2132856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/>
          <p:cNvCxnSpPr/>
          <p:nvPr/>
        </p:nvCxnSpPr>
        <p:spPr>
          <a:xfrm>
            <a:off x="3923928" y="2132856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/>
          <p:cNvCxnSpPr/>
          <p:nvPr/>
        </p:nvCxnSpPr>
        <p:spPr>
          <a:xfrm>
            <a:off x="1475656" y="2348880"/>
            <a:ext cx="3744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 flipV="1">
            <a:off x="1475656" y="1556912"/>
            <a:ext cx="0" cy="792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/>
          <p:cNvCxnSpPr/>
          <p:nvPr/>
        </p:nvCxnSpPr>
        <p:spPr>
          <a:xfrm>
            <a:off x="4067944" y="4437112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/>
          <p:cNvCxnSpPr/>
          <p:nvPr/>
        </p:nvCxnSpPr>
        <p:spPr>
          <a:xfrm flipV="1">
            <a:off x="4076328" y="234888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32"/>
          <p:cNvCxnSpPr/>
          <p:nvPr/>
        </p:nvCxnSpPr>
        <p:spPr>
          <a:xfrm>
            <a:off x="971600" y="4653136"/>
            <a:ext cx="4068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33"/>
          <p:cNvCxnSpPr/>
          <p:nvPr/>
        </p:nvCxnSpPr>
        <p:spPr>
          <a:xfrm flipV="1">
            <a:off x="4228728" y="2564904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/>
          <p:nvPr/>
        </p:nvCxnSpPr>
        <p:spPr>
          <a:xfrm>
            <a:off x="4230000" y="2564904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מרפקי 136"/>
          <p:cNvCxnSpPr/>
          <p:nvPr/>
        </p:nvCxnSpPr>
        <p:spPr>
          <a:xfrm flipV="1">
            <a:off x="971600" y="4869160"/>
            <a:ext cx="4032448" cy="936104"/>
          </a:xfrm>
          <a:prstGeom prst="bentConnector3">
            <a:avLst>
              <a:gd name="adj1" fmla="val 84587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 flipV="1">
            <a:off x="4381128" y="278092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39"/>
          <p:cNvCxnSpPr/>
          <p:nvPr/>
        </p:nvCxnSpPr>
        <p:spPr>
          <a:xfrm>
            <a:off x="4382400" y="2780928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14"/>
          <p:cNvCxnSpPr/>
          <p:nvPr/>
        </p:nvCxnSpPr>
        <p:spPr>
          <a:xfrm>
            <a:off x="8316416" y="263880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14"/>
          <p:cNvCxnSpPr/>
          <p:nvPr/>
        </p:nvCxnSpPr>
        <p:spPr>
          <a:xfrm>
            <a:off x="8316416" y="350100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244408" y="3212976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Out valid</a:t>
            </a:r>
            <a:endParaRPr lang="he-IL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244408" y="2287905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Data out</a:t>
            </a:r>
            <a:endParaRPr lang="he-IL" sz="1200" dirty="0"/>
          </a:p>
        </p:txBody>
      </p:sp>
      <p:cxnSp>
        <p:nvCxnSpPr>
          <p:cNvPr id="146" name="מחבר מרפקי 145"/>
          <p:cNvCxnSpPr/>
          <p:nvPr/>
        </p:nvCxnSpPr>
        <p:spPr>
          <a:xfrm>
            <a:off x="6948264" y="1916832"/>
            <a:ext cx="1440160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161"/>
          <p:cNvCxnSpPr/>
          <p:nvPr/>
        </p:nvCxnSpPr>
        <p:spPr>
          <a:xfrm>
            <a:off x="6552344" y="4005064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162"/>
          <p:cNvCxnSpPr/>
          <p:nvPr/>
        </p:nvCxnSpPr>
        <p:spPr>
          <a:xfrm flipV="1">
            <a:off x="7668344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66"/>
          <p:cNvCxnSpPr/>
          <p:nvPr/>
        </p:nvCxnSpPr>
        <p:spPr>
          <a:xfrm>
            <a:off x="6444296" y="2636912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7"/>
          <p:cNvCxnSpPr/>
          <p:nvPr/>
        </p:nvCxnSpPr>
        <p:spPr>
          <a:xfrm>
            <a:off x="6444296" y="4725144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8"/>
          <p:cNvCxnSpPr/>
          <p:nvPr/>
        </p:nvCxnSpPr>
        <p:spPr>
          <a:xfrm flipV="1">
            <a:off x="7236296" y="263691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9"/>
          <p:cNvCxnSpPr/>
          <p:nvPr/>
        </p:nvCxnSpPr>
        <p:spPr>
          <a:xfrm>
            <a:off x="7236296" y="3501008"/>
            <a:ext cx="108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196752"/>
            <a:ext cx="7272808" cy="4824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251520" y="573325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1916832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 smtClean="0"/>
              <a:t>WBS_to_REG</a:t>
            </a:r>
            <a:endParaRPr lang="he-IL" sz="1400" dirty="0"/>
          </a:p>
        </p:txBody>
      </p:sp>
      <p:cxnSp>
        <p:nvCxnSpPr>
          <p:cNvPr id="20" name="Shape 19"/>
          <p:cNvCxnSpPr>
            <a:endCxn id="15" idx="2"/>
          </p:cNvCxnSpPr>
          <p:nvPr/>
        </p:nvCxnSpPr>
        <p:spPr>
          <a:xfrm flipV="1">
            <a:off x="1115616" y="5469966"/>
            <a:ext cx="6427775" cy="26329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3765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1767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832934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528" y="1345112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71470" y="692696"/>
            <a:ext cx="12858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Trigger</a:t>
            </a:r>
            <a:endParaRPr lang="he-IL" sz="1400" dirty="0" smtClean="0"/>
          </a:p>
          <a:p>
            <a:pPr algn="ctr"/>
            <a:r>
              <a:rPr lang="en-US" sz="1400" dirty="0" smtClean="0"/>
              <a:t>Configuration</a:t>
            </a:r>
            <a:endParaRPr lang="he-IL" sz="14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539552" y="1201096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14" idx="1"/>
          </p:cNvCxnSpPr>
          <p:nvPr/>
        </p:nvCxnSpPr>
        <p:spPr>
          <a:xfrm rot="16200000" flipH="1">
            <a:off x="4655826" y="3561200"/>
            <a:ext cx="1488533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13" idx="1"/>
          </p:cNvCxnSpPr>
          <p:nvPr/>
        </p:nvCxnSpPr>
        <p:spPr>
          <a:xfrm rot="16200000" flipH="1">
            <a:off x="3035647" y="3597205"/>
            <a:ext cx="1344517" cy="28803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10" idx="1"/>
          </p:cNvCxnSpPr>
          <p:nvPr/>
        </p:nvCxnSpPr>
        <p:spPr>
          <a:xfrm rot="16200000" flipH="1">
            <a:off x="983418" y="3345176"/>
            <a:ext cx="1776565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3528" y="242088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544522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endParaRPr lang="he-IL" dirty="0"/>
          </a:p>
        </p:txBody>
      </p:sp>
      <p:sp>
        <p:nvSpPr>
          <p:cNvPr id="56" name="Flowchart: Manual Operation 55"/>
          <p:cNvSpPr/>
          <p:nvPr/>
        </p:nvSpPr>
        <p:spPr>
          <a:xfrm rot="10800000">
            <a:off x="1475656" y="2204864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1115616" y="2420888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71600" y="1345112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63688" y="30689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49188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93204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660232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75" name="Elbow Connector 74"/>
          <p:cNvCxnSpPr>
            <a:stCxn id="10" idx="3"/>
          </p:cNvCxnSpPr>
          <p:nvPr/>
        </p:nvCxnSpPr>
        <p:spPr>
          <a:xfrm flipV="1">
            <a:off x="2953941" y="1571612"/>
            <a:ext cx="5404273" cy="2841867"/>
          </a:xfrm>
          <a:prstGeom prst="bentConnector3">
            <a:avLst>
              <a:gd name="adj1" fmla="val 5237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3"/>
          </p:cNvCxnSpPr>
          <p:nvPr/>
        </p:nvCxnSpPr>
        <p:spPr>
          <a:xfrm flipV="1">
            <a:off x="4754141" y="1857364"/>
            <a:ext cx="3604073" cy="2556115"/>
          </a:xfrm>
          <a:prstGeom prst="bentConnector3">
            <a:avLst>
              <a:gd name="adj1" fmla="val 6323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444208" y="2132856"/>
            <a:ext cx="1914006" cy="2304256"/>
            <a:chOff x="6444208" y="2132856"/>
            <a:chExt cx="1914006" cy="2304256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44208" y="44371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580112" y="3284984"/>
              <a:ext cx="230425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732240" y="2132856"/>
              <a:ext cx="1625974" cy="102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7956376" y="4437112"/>
            <a:ext cx="1385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7092280" y="3429000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100392" y="2419300"/>
            <a:ext cx="25799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88580" y="156477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88580" y="1851216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8388580" y="213924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88580" y="242728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876256" y="12687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04248" y="155679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32240" y="1844824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786578" y="2132856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53" name="Shape 52"/>
          <p:cNvCxnSpPr/>
          <p:nvPr/>
        </p:nvCxnSpPr>
        <p:spPr>
          <a:xfrm rot="16200000" flipH="1">
            <a:off x="6174267" y="3495466"/>
            <a:ext cx="1620000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/>
          <p:cNvCxnSpPr/>
          <p:nvPr/>
        </p:nvCxnSpPr>
        <p:spPr>
          <a:xfrm flipH="1">
            <a:off x="1835696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64"/>
          <p:cNvCxnSpPr/>
          <p:nvPr/>
        </p:nvCxnSpPr>
        <p:spPr>
          <a:xfrm rot="5400000" flipH="1" flipV="1">
            <a:off x="1619696" y="2852912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/>
          <p:cNvCxnSpPr/>
          <p:nvPr/>
        </p:nvCxnSpPr>
        <p:spPr>
          <a:xfrm flipH="1">
            <a:off x="2015920" y="2924944"/>
            <a:ext cx="327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4"/>
          <p:cNvCxnSpPr/>
          <p:nvPr/>
        </p:nvCxnSpPr>
        <p:spPr>
          <a:xfrm rot="5400000" flipH="1" flipV="1">
            <a:off x="1872000" y="2780952"/>
            <a:ext cx="28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81"/>
          <p:cNvCxnSpPr/>
          <p:nvPr/>
        </p:nvCxnSpPr>
        <p:spPr>
          <a:xfrm flipH="1">
            <a:off x="2195736" y="2780928"/>
            <a:ext cx="468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64"/>
          <p:cNvCxnSpPr/>
          <p:nvPr/>
        </p:nvCxnSpPr>
        <p:spPr>
          <a:xfrm rot="5400000" flipH="1" flipV="1">
            <a:off x="2123736" y="2708944"/>
            <a:ext cx="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Manual Operation 55"/>
          <p:cNvSpPr/>
          <p:nvPr/>
        </p:nvSpPr>
        <p:spPr>
          <a:xfrm>
            <a:off x="1475657" y="1556792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5" name="Straight Connector 64"/>
          <p:cNvCxnSpPr/>
          <p:nvPr/>
        </p:nvCxnSpPr>
        <p:spPr>
          <a:xfrm rot="5400000" flipH="1" flipV="1">
            <a:off x="1655688" y="1448768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64"/>
          <p:cNvCxnSpPr/>
          <p:nvPr/>
        </p:nvCxnSpPr>
        <p:spPr>
          <a:xfrm rot="5400000" flipH="1" flipV="1">
            <a:off x="2033727" y="1476000"/>
            <a:ext cx="1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4"/>
          <p:cNvCxnSpPr/>
          <p:nvPr/>
        </p:nvCxnSpPr>
        <p:spPr>
          <a:xfrm rot="5400000" flipH="1" flipV="1">
            <a:off x="1836000" y="2096840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53"/>
          <p:cNvCxnSpPr/>
          <p:nvPr/>
        </p:nvCxnSpPr>
        <p:spPr>
          <a:xfrm>
            <a:off x="323528" y="177281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57"/>
          <p:cNvCxnSpPr/>
          <p:nvPr/>
        </p:nvCxnSpPr>
        <p:spPr>
          <a:xfrm>
            <a:off x="1115616" y="1772816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3528" y="1537047"/>
            <a:ext cx="792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Reset</a:t>
            </a:r>
            <a:endParaRPr lang="he-IL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908000" y="1152000"/>
            <a:ext cx="432048" cy="252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‘0’</a:t>
            </a:r>
            <a:endParaRPr lang="he-IL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785786" y="0"/>
            <a:ext cx="7429552" cy="63579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חץ ישר 9"/>
          <p:cNvCxnSpPr/>
          <p:nvPr/>
        </p:nvCxnSpPr>
        <p:spPr>
          <a:xfrm>
            <a:off x="8215338" y="5643578"/>
            <a:ext cx="857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 rot="5400000" flipH="1" flipV="1">
            <a:off x="8501090" y="5544000"/>
            <a:ext cx="214314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29652" y="5143512"/>
            <a:ext cx="57150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 smtClean="0"/>
              <a:t>rc_to_WBM</a:t>
            </a:r>
            <a:endParaRPr lang="he-IL" sz="1000" dirty="0"/>
          </a:p>
        </p:txBody>
      </p:sp>
      <p:grpSp>
        <p:nvGrpSpPr>
          <p:cNvPr id="38" name="קבוצה 37"/>
          <p:cNvGrpSpPr/>
          <p:nvPr/>
        </p:nvGrpSpPr>
        <p:grpSpPr>
          <a:xfrm>
            <a:off x="3214678" y="2428868"/>
            <a:ext cx="714380" cy="571504"/>
            <a:chOff x="3214678" y="3143248"/>
            <a:chExt cx="714380" cy="571504"/>
          </a:xfrm>
        </p:grpSpPr>
        <p:sp>
          <p:nvSpPr>
            <p:cNvPr id="36" name="מלבן 35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52" name="קבוצה 51"/>
          <p:cNvGrpSpPr/>
          <p:nvPr/>
        </p:nvGrpSpPr>
        <p:grpSpPr>
          <a:xfrm>
            <a:off x="4643438" y="2682713"/>
            <a:ext cx="1714512" cy="746287"/>
            <a:chOff x="857224" y="1857364"/>
            <a:chExt cx="2214578" cy="970173"/>
          </a:xfrm>
        </p:grpSpPr>
        <p:sp>
          <p:nvSpPr>
            <p:cNvPr id="53" name="מלבן 52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משולש שווה שוקיים 53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5" name="מחבר ישר 54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65" name="מחבר חץ ישר 64"/>
          <p:cNvCxnSpPr/>
          <p:nvPr/>
        </p:nvCxnSpPr>
        <p:spPr>
          <a:xfrm>
            <a:off x="142844" y="5643578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חץ ישר 66"/>
          <p:cNvCxnSpPr/>
          <p:nvPr/>
        </p:nvCxnSpPr>
        <p:spPr>
          <a:xfrm>
            <a:off x="142844" y="2570156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קבוצה 68"/>
          <p:cNvGrpSpPr/>
          <p:nvPr/>
        </p:nvGrpSpPr>
        <p:grpSpPr>
          <a:xfrm>
            <a:off x="142844" y="764704"/>
            <a:ext cx="642942" cy="287340"/>
            <a:chOff x="142844" y="857232"/>
            <a:chExt cx="642942" cy="287340"/>
          </a:xfrm>
        </p:grpSpPr>
        <p:cxnSp>
          <p:nvCxnSpPr>
            <p:cNvPr id="63" name="מחבר חץ ישר 62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dirty="0"/>
            </a:p>
          </p:txBody>
        </p:sp>
      </p:grpSp>
      <p:grpSp>
        <p:nvGrpSpPr>
          <p:cNvPr id="71" name="קבוצה 70"/>
          <p:cNvGrpSpPr/>
          <p:nvPr/>
        </p:nvGrpSpPr>
        <p:grpSpPr>
          <a:xfrm>
            <a:off x="142844" y="1223175"/>
            <a:ext cx="642942" cy="276999"/>
            <a:chOff x="142844" y="1223175"/>
            <a:chExt cx="642942" cy="276999"/>
          </a:xfrm>
        </p:grpSpPr>
        <p:cxnSp>
          <p:nvCxnSpPr>
            <p:cNvPr id="64" name="מחבר חץ ישר 6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73" name="קבוצה 72"/>
          <p:cNvGrpSpPr/>
          <p:nvPr/>
        </p:nvGrpSpPr>
        <p:grpSpPr>
          <a:xfrm>
            <a:off x="142844" y="1714488"/>
            <a:ext cx="642942" cy="428628"/>
            <a:chOff x="142844" y="1714488"/>
            <a:chExt cx="642942" cy="428628"/>
          </a:xfrm>
        </p:grpSpPr>
        <p:cxnSp>
          <p:nvCxnSpPr>
            <p:cNvPr id="66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1406" y="2214554"/>
            <a:ext cx="64291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wc</a:t>
            </a:r>
            <a:r>
              <a:rPr lang="en-US" sz="1050" dirty="0" smtClean="0"/>
              <a:t>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142844" y="5228080"/>
            <a:ext cx="71438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RAM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grpSp>
        <p:nvGrpSpPr>
          <p:cNvPr id="76" name="קבוצה 75"/>
          <p:cNvGrpSpPr/>
          <p:nvPr/>
        </p:nvGrpSpPr>
        <p:grpSpPr>
          <a:xfrm>
            <a:off x="3500430" y="5533200"/>
            <a:ext cx="1714512" cy="746287"/>
            <a:chOff x="857224" y="1857364"/>
            <a:chExt cx="2214578" cy="970173"/>
          </a:xfrm>
        </p:grpSpPr>
        <p:sp>
          <p:nvSpPr>
            <p:cNvPr id="77" name="מלבן 7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משולש שווה שוקיים 7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9" name="מחבר ישר 7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87" name="מחבר ישר 86"/>
          <p:cNvCxnSpPr/>
          <p:nvPr/>
        </p:nvCxnSpPr>
        <p:spPr>
          <a:xfrm>
            <a:off x="785786" y="5643578"/>
            <a:ext cx="278608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/>
          <p:cNvCxnSpPr/>
          <p:nvPr/>
        </p:nvCxnSpPr>
        <p:spPr>
          <a:xfrm flipV="1">
            <a:off x="5214942" y="5635637"/>
            <a:ext cx="3000396" cy="7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15206" y="5357826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rc_to_WBM</a:t>
            </a:r>
            <a:endParaRPr lang="he-IL" sz="1050" dirty="0"/>
          </a:p>
        </p:txBody>
      </p:sp>
      <p:cxnSp>
        <p:nvCxnSpPr>
          <p:cNvPr id="95" name="מחבר ישר 94"/>
          <p:cNvCxnSpPr/>
          <p:nvPr/>
        </p:nvCxnSpPr>
        <p:spPr>
          <a:xfrm rot="10800000">
            <a:off x="3888000" y="2797200"/>
            <a:ext cx="928694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>
            <a:off x="6357950" y="2786058"/>
            <a:ext cx="1857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286644" y="2571744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2" name="מחבר חץ ישר 101"/>
          <p:cNvCxnSpPr/>
          <p:nvPr/>
        </p:nvCxnSpPr>
        <p:spPr>
          <a:xfrm>
            <a:off x="8215338" y="2786058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103"/>
          <p:cNvCxnSpPr/>
          <p:nvPr/>
        </p:nvCxnSpPr>
        <p:spPr>
          <a:xfrm rot="5400000">
            <a:off x="8393933" y="2678901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43932" y="2428868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7" name="מחבר מרפקי 106"/>
          <p:cNvCxnSpPr/>
          <p:nvPr/>
        </p:nvCxnSpPr>
        <p:spPr>
          <a:xfrm>
            <a:off x="785786" y="2571744"/>
            <a:ext cx="2428892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מרפקי 113"/>
          <p:cNvCxnSpPr/>
          <p:nvPr/>
        </p:nvCxnSpPr>
        <p:spPr>
          <a:xfrm>
            <a:off x="785786" y="2143116"/>
            <a:ext cx="2428892" cy="428628"/>
          </a:xfrm>
          <a:prstGeom prst="bentConnector3">
            <a:avLst>
              <a:gd name="adj1" fmla="val 6234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/>
          <p:cNvCxnSpPr/>
          <p:nvPr/>
        </p:nvCxnSpPr>
        <p:spPr>
          <a:xfrm>
            <a:off x="785786" y="1052736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5400000">
            <a:off x="-1428792" y="3623710"/>
            <a:ext cx="514353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>
            <a:off x="1142976" y="3344400"/>
            <a:ext cx="350046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40"/>
          <p:cNvCxnSpPr>
            <a:endCxn id="36" idx="0"/>
          </p:cNvCxnSpPr>
          <p:nvPr/>
        </p:nvCxnSpPr>
        <p:spPr>
          <a:xfrm>
            <a:off x="785786" y="1500174"/>
            <a:ext cx="2775685" cy="928694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rot="5400000">
            <a:off x="6215074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/>
          <p:cNvCxnSpPr/>
          <p:nvPr/>
        </p:nvCxnSpPr>
        <p:spPr>
          <a:xfrm rot="5400000">
            <a:off x="5500694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46"/>
          <p:cNvCxnSpPr/>
          <p:nvPr/>
        </p:nvCxnSpPr>
        <p:spPr>
          <a:xfrm rot="5400000">
            <a:off x="2714612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47"/>
          <p:cNvCxnSpPr/>
          <p:nvPr/>
        </p:nvCxnSpPr>
        <p:spPr>
          <a:xfrm rot="5400000">
            <a:off x="4286248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86182" y="2468399"/>
            <a:ext cx="128588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2* </a:t>
            </a:r>
            <a:r>
              <a:rPr lang="en-US" sz="1000" dirty="0" err="1" smtClean="0"/>
              <a:t>Add_width_g</a:t>
            </a:r>
            <a:endParaRPr lang="he-IL" dirty="0"/>
          </a:p>
        </p:txBody>
      </p:sp>
      <p:sp>
        <p:nvSpPr>
          <p:cNvPr id="150" name="TextBox 149"/>
          <p:cNvSpPr txBox="1"/>
          <p:nvPr/>
        </p:nvSpPr>
        <p:spPr>
          <a:xfrm>
            <a:off x="6143636" y="2285992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2* Add</a:t>
            </a:r>
          </a:p>
          <a:p>
            <a:pPr algn="ctr"/>
            <a:r>
              <a:rPr lang="en-US" sz="1000" dirty="0" err="1" smtClean="0"/>
              <a:t>width_g</a:t>
            </a:r>
            <a:endParaRPr lang="he-IL" dirty="0"/>
          </a:p>
        </p:txBody>
      </p:sp>
      <p:sp>
        <p:nvSpPr>
          <p:cNvPr id="152" name="TextBox 151"/>
          <p:cNvSpPr txBox="1"/>
          <p:nvPr/>
        </p:nvSpPr>
        <p:spPr>
          <a:xfrm>
            <a:off x="2571736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4" name="מחבר ישר 153"/>
          <p:cNvCxnSpPr/>
          <p:nvPr/>
        </p:nvCxnSpPr>
        <p:spPr>
          <a:xfrm rot="5400000" flipH="1" flipV="1">
            <a:off x="321439" y="2464587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57818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9" name="מחבר מרפקי 158"/>
          <p:cNvCxnSpPr/>
          <p:nvPr/>
        </p:nvCxnSpPr>
        <p:spPr>
          <a:xfrm flipV="1">
            <a:off x="3857620" y="1500174"/>
            <a:ext cx="4357718" cy="10001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קבוצה 168"/>
          <p:cNvGrpSpPr/>
          <p:nvPr/>
        </p:nvGrpSpPr>
        <p:grpSpPr>
          <a:xfrm>
            <a:off x="8215338" y="1071546"/>
            <a:ext cx="642942" cy="428628"/>
            <a:chOff x="142844" y="1714488"/>
            <a:chExt cx="642942" cy="428628"/>
          </a:xfrm>
        </p:grpSpPr>
        <p:cxnSp>
          <p:nvCxnSpPr>
            <p:cNvPr id="170" name="מחבר חץ ישר 169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  <p:cxnSp>
        <p:nvCxnSpPr>
          <p:cNvPr id="86" name="מחבר ישר 85"/>
          <p:cNvCxnSpPr/>
          <p:nvPr/>
        </p:nvCxnSpPr>
        <p:spPr>
          <a:xfrm>
            <a:off x="1143546" y="6192000"/>
            <a:ext cx="2376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99592" y="188640"/>
            <a:ext cx="7215238" cy="64294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85720" y="2421580"/>
            <a:ext cx="642942" cy="287340"/>
            <a:chOff x="142844" y="857232"/>
            <a:chExt cx="642942" cy="287340"/>
          </a:xfrm>
        </p:grpSpPr>
        <p:cxnSp>
          <p:nvCxnSpPr>
            <p:cNvPr id="6" name="מחבר חץ ישר 5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Clk</a:t>
              </a:r>
              <a:endParaRPr lang="he-IL" dirty="0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214282" y="902572"/>
            <a:ext cx="714380" cy="287340"/>
            <a:chOff x="71406" y="857232"/>
            <a:chExt cx="714380" cy="287340"/>
          </a:xfrm>
        </p:grpSpPr>
        <p:cxnSp>
          <p:nvCxnSpPr>
            <p:cNvPr id="9" name="מחבר חץ ישר 8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406" y="857232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214282" y="332656"/>
            <a:ext cx="714380" cy="287340"/>
            <a:chOff x="71406" y="857232"/>
            <a:chExt cx="714380" cy="287340"/>
          </a:xfrm>
        </p:grpSpPr>
        <p:cxnSp>
          <p:nvCxnSpPr>
            <p:cNvPr id="12" name="מחבר חץ ישר 11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406" y="857232"/>
              <a:ext cx="64294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Trigger</a:t>
              </a:r>
              <a:endParaRPr lang="he-IL" dirty="0"/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142844" y="3068960"/>
            <a:ext cx="785818" cy="461665"/>
            <a:chOff x="-32" y="714356"/>
            <a:chExt cx="785818" cy="461665"/>
          </a:xfrm>
        </p:grpSpPr>
        <p:cxnSp>
          <p:nvCxnSpPr>
            <p:cNvPr id="38" name="מחבר חץ ישר 37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-32" y="71435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Type</a:t>
              </a:r>
              <a:endParaRPr lang="he-IL" dirty="0"/>
            </a:p>
          </p:txBody>
        </p:sp>
      </p:grpSp>
      <p:grpSp>
        <p:nvGrpSpPr>
          <p:cNvPr id="40" name="קבוצה 39"/>
          <p:cNvGrpSpPr/>
          <p:nvPr/>
        </p:nvGrpSpPr>
        <p:grpSpPr>
          <a:xfrm>
            <a:off x="142844" y="4643446"/>
            <a:ext cx="785818" cy="461665"/>
            <a:chOff x="-32" y="714356"/>
            <a:chExt cx="785818" cy="461665"/>
          </a:xfrm>
        </p:grpSpPr>
        <p:cxnSp>
          <p:nvCxnSpPr>
            <p:cNvPr id="41" name="מחבר חץ ישר 40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-32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Position</a:t>
              </a:r>
              <a:endParaRPr lang="he-IL" dirty="0"/>
            </a:p>
          </p:txBody>
        </p:sp>
      </p:grpSp>
      <p:grpSp>
        <p:nvGrpSpPr>
          <p:cNvPr id="43" name="קבוצה 42"/>
          <p:cNvGrpSpPr/>
          <p:nvPr/>
        </p:nvGrpSpPr>
        <p:grpSpPr>
          <a:xfrm>
            <a:off x="214282" y="3501008"/>
            <a:ext cx="714380" cy="461665"/>
            <a:chOff x="71406" y="714356"/>
            <a:chExt cx="714380" cy="461665"/>
          </a:xfrm>
        </p:grpSpPr>
        <p:cxnSp>
          <p:nvCxnSpPr>
            <p:cNvPr id="44" name="מחבר חץ ישר 43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406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System</a:t>
              </a:r>
            </a:p>
            <a:p>
              <a:pPr algn="ctr"/>
              <a:r>
                <a:rPr lang="en-US" sz="1200" dirty="0" smtClean="0"/>
                <a:t>Status</a:t>
              </a:r>
              <a:endParaRPr lang="he-IL" dirty="0"/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142844" y="5047790"/>
            <a:ext cx="785818" cy="738664"/>
            <a:chOff x="-32" y="747393"/>
            <a:chExt cx="785818" cy="738664"/>
          </a:xfrm>
        </p:grpSpPr>
        <p:cxnSp>
          <p:nvCxnSpPr>
            <p:cNvPr id="47" name="מחבר חץ ישר 46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-32" y="747393"/>
              <a:ext cx="71438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RAM</a:t>
              </a:r>
              <a:r>
                <a:rPr lang="he-IL" sz="1200" dirty="0" smtClean="0"/>
                <a:t> </a:t>
              </a:r>
              <a:r>
                <a:rPr lang="en-US" sz="1200" dirty="0" smtClean="0"/>
                <a:t> to wc</a:t>
              </a:r>
            </a:p>
            <a:p>
              <a:pPr algn="ctr"/>
              <a:endParaRPr lang="he-IL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142844" y="5547856"/>
            <a:ext cx="785818" cy="738664"/>
            <a:chOff x="-32" y="675955"/>
            <a:chExt cx="785818" cy="738664"/>
          </a:xfrm>
        </p:grpSpPr>
        <p:cxnSp>
          <p:nvCxnSpPr>
            <p:cNvPr id="50" name="מחבר חץ ישר 49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-32" y="675955"/>
              <a:ext cx="71438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WBS to wc</a:t>
              </a:r>
            </a:p>
            <a:p>
              <a:pPr algn="ctr"/>
              <a:endParaRPr lang="he-IL" dirty="0"/>
            </a:p>
          </p:txBody>
        </p:sp>
      </p:grpSp>
      <p:grpSp>
        <p:nvGrpSpPr>
          <p:cNvPr id="55" name="קבוצה 54"/>
          <p:cNvGrpSpPr/>
          <p:nvPr/>
        </p:nvGrpSpPr>
        <p:grpSpPr>
          <a:xfrm>
            <a:off x="4357686" y="2428868"/>
            <a:ext cx="1071570" cy="714380"/>
            <a:chOff x="2643175" y="2357430"/>
            <a:chExt cx="1000132" cy="714380"/>
          </a:xfrm>
        </p:grpSpPr>
        <p:sp>
          <p:nvSpPr>
            <p:cNvPr id="53" name="מלבן מעוגל 52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sp>
        <p:nvSpPr>
          <p:cNvPr id="61" name="טרפז 60"/>
          <p:cNvSpPr/>
          <p:nvPr/>
        </p:nvSpPr>
        <p:spPr>
          <a:xfrm rot="10800000">
            <a:off x="2714612" y="975598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3" name="מחבר חץ ישר 62"/>
          <p:cNvCxnSpPr/>
          <p:nvPr/>
        </p:nvCxnSpPr>
        <p:spPr>
          <a:xfrm>
            <a:off x="928662" y="1189912"/>
            <a:ext cx="18395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72"/>
          <p:cNvCxnSpPr/>
          <p:nvPr/>
        </p:nvCxnSpPr>
        <p:spPr>
          <a:xfrm rot="5400000">
            <a:off x="2750331" y="797003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חץ ישר 75"/>
          <p:cNvCxnSpPr/>
          <p:nvPr/>
        </p:nvCxnSpPr>
        <p:spPr>
          <a:xfrm rot="5400000">
            <a:off x="3106727" y="796209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00364" y="332656"/>
            <a:ext cx="5000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‘0’</a:t>
            </a:r>
            <a:endParaRPr lang="he-IL" sz="1400" dirty="0"/>
          </a:p>
        </p:txBody>
      </p:sp>
      <p:cxnSp>
        <p:nvCxnSpPr>
          <p:cNvPr id="56" name="Straight Arrow Connector 109"/>
          <p:cNvCxnSpPr/>
          <p:nvPr/>
        </p:nvCxnSpPr>
        <p:spPr>
          <a:xfrm>
            <a:off x="8143900" y="335756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09"/>
          <p:cNvCxnSpPr/>
          <p:nvPr/>
        </p:nvCxnSpPr>
        <p:spPr>
          <a:xfrm>
            <a:off x="8143900" y="528638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98"/>
          <p:cNvCxnSpPr/>
          <p:nvPr/>
        </p:nvCxnSpPr>
        <p:spPr>
          <a:xfrm>
            <a:off x="863816" y="620688"/>
            <a:ext cx="2052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קבוצה 101"/>
          <p:cNvGrpSpPr/>
          <p:nvPr/>
        </p:nvGrpSpPr>
        <p:grpSpPr>
          <a:xfrm>
            <a:off x="1214414" y="2285992"/>
            <a:ext cx="2500330" cy="857256"/>
            <a:chOff x="1571604" y="4786322"/>
            <a:chExt cx="2500330" cy="857256"/>
          </a:xfrm>
        </p:grpSpPr>
        <p:sp>
          <p:nvSpPr>
            <p:cNvPr id="103" name="מלבן מעוגל 102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105" name="מחבר ישר 104"/>
            <p:cNvCxnSpPr/>
            <p:nvPr/>
          </p:nvCxnSpPr>
          <p:spPr>
            <a:xfrm>
              <a:off x="1760838" y="5000636"/>
              <a:ext cx="396000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08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משולש שווה שוקיים 109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cxnSp>
        <p:nvCxnSpPr>
          <p:cNvPr id="120" name="מחבר ישר 119"/>
          <p:cNvCxnSpPr/>
          <p:nvPr/>
        </p:nvCxnSpPr>
        <p:spPr>
          <a:xfrm rot="5400000" flipH="1" flipV="1">
            <a:off x="1079017" y="2843571"/>
            <a:ext cx="270000" cy="79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10800000">
            <a:off x="928662" y="2707332"/>
            <a:ext cx="28575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/>
          <p:cNvCxnSpPr/>
          <p:nvPr/>
        </p:nvCxnSpPr>
        <p:spPr>
          <a:xfrm>
            <a:off x="3571868" y="2500306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>
            <a:off x="3571868" y="2714620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מחבר ישר 130"/>
          <p:cNvCxnSpPr/>
          <p:nvPr/>
        </p:nvCxnSpPr>
        <p:spPr>
          <a:xfrm>
            <a:off x="3571868" y="2928934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/>
          <p:nvPr/>
        </p:nvCxnSpPr>
        <p:spPr>
          <a:xfrm rot="10800000" flipH="1">
            <a:off x="946116" y="3499419"/>
            <a:ext cx="2340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מחבר ישר 142"/>
          <p:cNvCxnSpPr/>
          <p:nvPr/>
        </p:nvCxnSpPr>
        <p:spPr>
          <a:xfrm>
            <a:off x="3286116" y="307181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/>
          <p:cNvCxnSpPr/>
          <p:nvPr/>
        </p:nvCxnSpPr>
        <p:spPr>
          <a:xfrm rot="5400000">
            <a:off x="3071802" y="3276000"/>
            <a:ext cx="428628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קבוצה 147"/>
          <p:cNvGrpSpPr/>
          <p:nvPr/>
        </p:nvGrpSpPr>
        <p:grpSpPr>
          <a:xfrm>
            <a:off x="4289668" y="5000636"/>
            <a:ext cx="714380" cy="571504"/>
            <a:chOff x="3214678" y="3143248"/>
            <a:chExt cx="714380" cy="571504"/>
          </a:xfrm>
        </p:grpSpPr>
        <p:sp>
          <p:nvSpPr>
            <p:cNvPr id="149" name="מלבן 148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cxnSp>
        <p:nvCxnSpPr>
          <p:cNvPr id="152" name="מחבר חץ ישר 151"/>
          <p:cNvCxnSpPr/>
          <p:nvPr/>
        </p:nvCxnSpPr>
        <p:spPr>
          <a:xfrm>
            <a:off x="928662" y="5434876"/>
            <a:ext cx="33829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חץ ישר 155"/>
          <p:cNvCxnSpPr/>
          <p:nvPr/>
        </p:nvCxnSpPr>
        <p:spPr>
          <a:xfrm>
            <a:off x="4968000" y="5286388"/>
            <a:ext cx="31759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215338" y="4886278"/>
            <a:ext cx="4286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wc</a:t>
            </a:r>
            <a:r>
              <a:rPr lang="en-US" sz="1000" dirty="0" smtClean="0"/>
              <a:t> to </a:t>
            </a:r>
            <a:r>
              <a:rPr lang="en-US" sz="1000" dirty="0" err="1" smtClean="0"/>
              <a:t>rc</a:t>
            </a:r>
            <a:endParaRPr lang="he-IL" sz="1000" dirty="0"/>
          </a:p>
        </p:txBody>
      </p:sp>
      <p:cxnSp>
        <p:nvCxnSpPr>
          <p:cNvPr id="162" name="מחבר חץ ישר 161"/>
          <p:cNvCxnSpPr/>
          <p:nvPr/>
        </p:nvCxnSpPr>
        <p:spPr>
          <a:xfrm>
            <a:off x="928662" y="5072074"/>
            <a:ext cx="33829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קבוצה 185"/>
          <p:cNvGrpSpPr/>
          <p:nvPr/>
        </p:nvGrpSpPr>
        <p:grpSpPr>
          <a:xfrm>
            <a:off x="6000760" y="3000372"/>
            <a:ext cx="1071570" cy="714380"/>
            <a:chOff x="2643175" y="2357430"/>
            <a:chExt cx="1000132" cy="714380"/>
          </a:xfrm>
        </p:grpSpPr>
        <p:sp>
          <p:nvSpPr>
            <p:cNvPr id="187" name="מלבן מעוגל 18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cxnSp>
        <p:nvCxnSpPr>
          <p:cNvPr id="190" name="מחבר חץ ישר 189"/>
          <p:cNvCxnSpPr/>
          <p:nvPr/>
        </p:nvCxnSpPr>
        <p:spPr>
          <a:xfrm>
            <a:off x="4929190" y="3286124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מרפקי 193"/>
          <p:cNvCxnSpPr/>
          <p:nvPr/>
        </p:nvCxnSpPr>
        <p:spPr>
          <a:xfrm rot="5400000" flipH="1" flipV="1">
            <a:off x="5249256" y="3751876"/>
            <a:ext cx="360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חץ ישר 194"/>
          <p:cNvCxnSpPr/>
          <p:nvPr/>
        </p:nvCxnSpPr>
        <p:spPr>
          <a:xfrm>
            <a:off x="5429256" y="3571876"/>
            <a:ext cx="6603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חץ ישר 197"/>
          <p:cNvCxnSpPr/>
          <p:nvPr/>
        </p:nvCxnSpPr>
        <p:spPr>
          <a:xfrm>
            <a:off x="7072330" y="3357562"/>
            <a:ext cx="108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8072462" y="2895897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Clk</a:t>
            </a:r>
            <a:r>
              <a:rPr lang="en-US" sz="1200" dirty="0" smtClean="0"/>
              <a:t> to start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64088" y="354339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System</a:t>
            </a:r>
          </a:p>
          <a:p>
            <a:pPr algn="ctr"/>
            <a:r>
              <a:rPr lang="en-US" sz="1200" dirty="0" smtClean="0"/>
              <a:t>Status</a:t>
            </a:r>
            <a:endParaRPr lang="he-IL" dirty="0"/>
          </a:p>
        </p:txBody>
      </p:sp>
      <p:sp>
        <p:nvSpPr>
          <p:cNvPr id="87" name="TextBox 86"/>
          <p:cNvSpPr txBox="1"/>
          <p:nvPr/>
        </p:nvSpPr>
        <p:spPr>
          <a:xfrm>
            <a:off x="5009748" y="4869160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Addres</a:t>
            </a:r>
            <a:r>
              <a:rPr lang="en-US" sz="1200" dirty="0" smtClean="0"/>
              <a:t> out</a:t>
            </a:r>
            <a:endParaRPr lang="he-IL" dirty="0"/>
          </a:p>
        </p:txBody>
      </p:sp>
      <p:cxnSp>
        <p:nvCxnSpPr>
          <p:cNvPr id="91" name="מחבר ישר 90"/>
          <p:cNvCxnSpPr/>
          <p:nvPr/>
        </p:nvCxnSpPr>
        <p:spPr>
          <a:xfrm>
            <a:off x="971832" y="3931468"/>
            <a:ext cx="4464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61" idx="0"/>
          </p:cNvCxnSpPr>
          <p:nvPr/>
        </p:nvCxnSpPr>
        <p:spPr>
          <a:xfrm rot="5400000">
            <a:off x="1999282" y="808593"/>
            <a:ext cx="512606" cy="1703873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94"/>
          <p:cNvCxnSpPr/>
          <p:nvPr/>
        </p:nvCxnSpPr>
        <p:spPr>
          <a:xfrm rot="5400000">
            <a:off x="1116442" y="2204038"/>
            <a:ext cx="576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מרפקי 81"/>
          <p:cNvCxnSpPr>
            <a:stCxn id="53" idx="2"/>
          </p:cNvCxnSpPr>
          <p:nvPr/>
        </p:nvCxnSpPr>
        <p:spPr>
          <a:xfrm rot="5400000">
            <a:off x="4356967" y="3574306"/>
            <a:ext cx="1005832" cy="1437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מרפקי 82"/>
          <p:cNvCxnSpPr/>
          <p:nvPr/>
        </p:nvCxnSpPr>
        <p:spPr>
          <a:xfrm rot="5400000" flipH="1" flipV="1">
            <a:off x="4320778" y="4040302"/>
            <a:ext cx="216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89"/>
          <p:cNvCxnSpPr/>
          <p:nvPr/>
        </p:nvCxnSpPr>
        <p:spPr>
          <a:xfrm>
            <a:off x="4608000" y="4509120"/>
            <a:ext cx="0" cy="5040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קבוצה 95"/>
          <p:cNvGrpSpPr/>
          <p:nvPr/>
        </p:nvGrpSpPr>
        <p:grpSpPr>
          <a:xfrm>
            <a:off x="4355976" y="4149080"/>
            <a:ext cx="504056" cy="360040"/>
            <a:chOff x="4355976" y="4149080"/>
            <a:chExt cx="504056" cy="360040"/>
          </a:xfrm>
        </p:grpSpPr>
        <p:sp>
          <p:nvSpPr>
            <p:cNvPr id="92" name="מלבן עם פינות חתוכות באותו צד 91"/>
            <p:cNvSpPr/>
            <p:nvPr/>
          </p:nvSpPr>
          <p:spPr>
            <a:xfrm rot="10800000">
              <a:off x="4355976" y="4149080"/>
              <a:ext cx="504056" cy="360040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noFill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5976" y="4175502"/>
              <a:ext cx="50405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AND</a:t>
              </a:r>
              <a:endParaRPr lang="he-IL" sz="11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263</Words>
  <Application>Microsoft Office PowerPoint</Application>
  <PresentationFormat>‫הצגה על המסך (4:3)</PresentationFormat>
  <Paragraphs>172</Paragraphs>
  <Slides>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Office Theme</vt:lpstr>
      <vt:lpstr>שקופית 1</vt:lpstr>
      <vt:lpstr>שקופית 2</vt:lpstr>
      <vt:lpstr>שקופית 3</vt:lpstr>
      <vt:lpstr>שקופית 4</vt:lpstr>
      <vt:lpstr>שקופית 5</vt:lpstr>
      <vt:lpstr>שקופית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peri</cp:lastModifiedBy>
  <cp:revision>143</cp:revision>
  <dcterms:created xsi:type="dcterms:W3CDTF">2012-08-18T13:37:04Z</dcterms:created>
  <dcterms:modified xsi:type="dcterms:W3CDTF">2012-09-17T17:00:52Z</dcterms:modified>
</cp:coreProperties>
</file>