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67" d="100"/>
          <a:sy n="67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Registers FSM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0" y="914400"/>
            <a:ext cx="1447800" cy="1447800"/>
            <a:chOff x="2819400" y="990600"/>
            <a:chExt cx="1447800" cy="1447800"/>
          </a:xfrm>
        </p:grpSpPr>
        <p:sp>
          <p:nvSpPr>
            <p:cNvPr id="5" name="Oval 4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0400" y="1447800"/>
              <a:ext cx="8382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/>
                <a:t>IDLE</a:t>
              </a:r>
              <a:endParaRPr lang="he-IL" sz="2400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4186238" y="428626"/>
            <a:ext cx="640556" cy="542924"/>
          </a:xfrm>
          <a:custGeom>
            <a:avLst/>
            <a:gdLst>
              <a:gd name="connsiteX0" fmla="*/ 614362 w 640556"/>
              <a:gd name="connsiteY0" fmla="*/ 528637 h 542924"/>
              <a:gd name="connsiteX1" fmla="*/ 557212 w 640556"/>
              <a:gd name="connsiteY1" fmla="*/ 71437 h 542924"/>
              <a:gd name="connsiteX2" fmla="*/ 114300 w 640556"/>
              <a:gd name="connsiteY2" fmla="*/ 100012 h 542924"/>
              <a:gd name="connsiteX3" fmla="*/ 0 w 640556"/>
              <a:gd name="connsiteY3" fmla="*/ 542924 h 5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556" h="542924">
                <a:moveTo>
                  <a:pt x="614362" y="528637"/>
                </a:moveTo>
                <a:cubicBezTo>
                  <a:pt x="627459" y="335755"/>
                  <a:pt x="640556" y="142874"/>
                  <a:pt x="557212" y="71437"/>
                </a:cubicBezTo>
                <a:cubicBezTo>
                  <a:pt x="473868" y="0"/>
                  <a:pt x="207169" y="21431"/>
                  <a:pt x="114300" y="100012"/>
                </a:cubicBezTo>
                <a:cubicBezTo>
                  <a:pt x="21431" y="178593"/>
                  <a:pt x="10715" y="360758"/>
                  <a:pt x="0" y="542924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6" name="Group 15"/>
          <p:cNvGrpSpPr/>
          <p:nvPr/>
        </p:nvGrpSpPr>
        <p:grpSpPr>
          <a:xfrm>
            <a:off x="1447800" y="1828800"/>
            <a:ext cx="1447800" cy="1447800"/>
            <a:chOff x="2819400" y="990600"/>
            <a:chExt cx="1447800" cy="1447800"/>
          </a:xfrm>
        </p:grpSpPr>
        <p:sp>
          <p:nvSpPr>
            <p:cNvPr id="17" name="Oval 16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5600" y="1150203"/>
              <a:ext cx="1219200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CONFIG </a:t>
              </a:r>
              <a:endParaRPr lang="he-IL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95400" y="4114800"/>
            <a:ext cx="1447800" cy="1447800"/>
            <a:chOff x="2819400" y="990600"/>
            <a:chExt cx="1447800" cy="1447800"/>
          </a:xfrm>
        </p:grpSpPr>
        <p:sp>
          <p:nvSpPr>
            <p:cNvPr id="20" name="Oval 19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SET CONFIG IN REG</a:t>
              </a:r>
              <a:endParaRPr lang="he-IL" sz="2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038600" y="87868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24" name="Freeform 23"/>
          <p:cNvSpPr/>
          <p:nvPr/>
        </p:nvSpPr>
        <p:spPr>
          <a:xfrm>
            <a:off x="2606722" y="1230573"/>
            <a:ext cx="1337481" cy="734705"/>
          </a:xfrm>
          <a:custGeom>
            <a:avLst/>
            <a:gdLst>
              <a:gd name="connsiteX0" fmla="*/ 1337481 w 1337481"/>
              <a:gd name="connsiteY0" fmla="*/ 11373 h 734705"/>
              <a:gd name="connsiteX1" fmla="*/ 627797 w 1337481"/>
              <a:gd name="connsiteY1" fmla="*/ 120555 h 734705"/>
              <a:gd name="connsiteX2" fmla="*/ 0 w 1337481"/>
              <a:gd name="connsiteY2" fmla="*/ 734705 h 73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1" h="734705">
                <a:moveTo>
                  <a:pt x="1337481" y="11373"/>
                </a:moveTo>
                <a:cubicBezTo>
                  <a:pt x="1094095" y="5686"/>
                  <a:pt x="850710" y="0"/>
                  <a:pt x="627797" y="120555"/>
                </a:cubicBezTo>
                <a:cubicBezTo>
                  <a:pt x="404884" y="241110"/>
                  <a:pt x="202442" y="487907"/>
                  <a:pt x="0" y="734705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 rot="19493201">
            <a:off x="2438400" y="1110065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 rot="19493201">
            <a:off x="2806786" y="139167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Trig conf ≠ 1</a:t>
            </a:r>
            <a:endParaRPr lang="he-IL" dirty="0"/>
          </a:p>
        </p:txBody>
      </p:sp>
      <p:sp>
        <p:nvSpPr>
          <p:cNvPr id="28" name="Freeform 27"/>
          <p:cNvSpPr/>
          <p:nvPr/>
        </p:nvSpPr>
        <p:spPr>
          <a:xfrm>
            <a:off x="1121391" y="2947916"/>
            <a:ext cx="434454" cy="1473959"/>
          </a:xfrm>
          <a:custGeom>
            <a:avLst/>
            <a:gdLst>
              <a:gd name="connsiteX0" fmla="*/ 434454 w 434454"/>
              <a:gd name="connsiteY0" fmla="*/ 0 h 1473959"/>
              <a:gd name="connsiteX1" fmla="*/ 25021 w 434454"/>
              <a:gd name="connsiteY1" fmla="*/ 682388 h 1473959"/>
              <a:gd name="connsiteX2" fmla="*/ 284328 w 434454"/>
              <a:gd name="connsiteY2" fmla="*/ 1473959 h 1473959"/>
              <a:gd name="connsiteX3" fmla="*/ 284328 w 434454"/>
              <a:gd name="connsiteY3" fmla="*/ 1473959 h 14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454" h="1473959">
                <a:moveTo>
                  <a:pt x="434454" y="0"/>
                </a:moveTo>
                <a:cubicBezTo>
                  <a:pt x="242248" y="218364"/>
                  <a:pt x="50042" y="436728"/>
                  <a:pt x="25021" y="682388"/>
                </a:cubicBezTo>
                <a:cubicBezTo>
                  <a:pt x="0" y="928048"/>
                  <a:pt x="284328" y="1473959"/>
                  <a:pt x="284328" y="1473959"/>
                </a:cubicBezTo>
                <a:lnTo>
                  <a:pt x="284328" y="1473959"/>
                </a:ln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 rot="18124823">
            <a:off x="550838" y="3108564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0</a:t>
            </a:r>
            <a:endParaRPr lang="he-IL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0" y="4191000"/>
            <a:ext cx="1447800" cy="1447800"/>
            <a:chOff x="2819400" y="990600"/>
            <a:chExt cx="1447800" cy="1447800"/>
          </a:xfrm>
        </p:grpSpPr>
        <p:sp>
          <p:nvSpPr>
            <p:cNvPr id="31" name="Oval 3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SEND DATA OUT</a:t>
              </a:r>
              <a:endParaRPr lang="he-IL" sz="2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29400" y="1752600"/>
            <a:ext cx="1447800" cy="1447800"/>
            <a:chOff x="2819400" y="990600"/>
            <a:chExt cx="1447800" cy="1447800"/>
          </a:xfrm>
        </p:grpSpPr>
        <p:sp>
          <p:nvSpPr>
            <p:cNvPr id="34" name="Oval 33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18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 NEW DATA </a:t>
              </a:r>
              <a:endParaRPr lang="he-IL" sz="2400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2661313" y="2374710"/>
            <a:ext cx="3985147" cy="2169994"/>
          </a:xfrm>
          <a:custGeom>
            <a:avLst/>
            <a:gdLst>
              <a:gd name="connsiteX0" fmla="*/ 0 w 3985147"/>
              <a:gd name="connsiteY0" fmla="*/ 2169994 h 2169994"/>
              <a:gd name="connsiteX1" fmla="*/ 1310186 w 3985147"/>
              <a:gd name="connsiteY1" fmla="*/ 887105 h 2169994"/>
              <a:gd name="connsiteX2" fmla="*/ 3985147 w 3985147"/>
              <a:gd name="connsiteY2" fmla="*/ 0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5147" h="2169994">
                <a:moveTo>
                  <a:pt x="0" y="2169994"/>
                </a:moveTo>
                <a:cubicBezTo>
                  <a:pt x="322997" y="1709382"/>
                  <a:pt x="645995" y="1248771"/>
                  <a:pt x="1310186" y="887105"/>
                </a:cubicBezTo>
                <a:cubicBezTo>
                  <a:pt x="1974377" y="525439"/>
                  <a:pt x="2979762" y="262719"/>
                  <a:pt x="3985147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 rot="20672965">
            <a:off x="4871528" y="2601414"/>
            <a:ext cx="1845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status </a:t>
            </a:r>
            <a:r>
              <a:rPr lang="en-US" dirty="0" smtClean="0"/>
              <a:t>= 1</a:t>
            </a:r>
            <a:endParaRPr lang="he-IL" dirty="0"/>
          </a:p>
        </p:txBody>
      </p:sp>
      <p:grpSp>
        <p:nvGrpSpPr>
          <p:cNvPr id="40" name="Group 39"/>
          <p:cNvGrpSpPr/>
          <p:nvPr/>
        </p:nvGrpSpPr>
        <p:grpSpPr>
          <a:xfrm>
            <a:off x="7010400" y="4038600"/>
            <a:ext cx="1447800" cy="1447800"/>
            <a:chOff x="2819400" y="990600"/>
            <a:chExt cx="1447800" cy="1447800"/>
          </a:xfrm>
        </p:grpSpPr>
        <p:sp>
          <p:nvSpPr>
            <p:cNvPr id="41" name="Oval 4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718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WRITE  DATA IN REG </a:t>
              </a:r>
              <a:endParaRPr lang="he-IL" sz="2400" dirty="0"/>
            </a:p>
          </p:txBody>
        </p:sp>
      </p:grpSp>
      <p:sp>
        <p:nvSpPr>
          <p:cNvPr id="43" name="Freeform 42"/>
          <p:cNvSpPr/>
          <p:nvPr/>
        </p:nvSpPr>
        <p:spPr>
          <a:xfrm>
            <a:off x="7642746" y="3138985"/>
            <a:ext cx="452651" cy="914400"/>
          </a:xfrm>
          <a:custGeom>
            <a:avLst/>
            <a:gdLst>
              <a:gd name="connsiteX0" fmla="*/ 0 w 452651"/>
              <a:gd name="connsiteY0" fmla="*/ 0 h 914400"/>
              <a:gd name="connsiteX1" fmla="*/ 409433 w 452651"/>
              <a:gd name="connsiteY1" fmla="*/ 286603 h 914400"/>
              <a:gd name="connsiteX2" fmla="*/ 259308 w 452651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651" h="914400">
                <a:moveTo>
                  <a:pt x="0" y="0"/>
                </a:moveTo>
                <a:cubicBezTo>
                  <a:pt x="183107" y="67101"/>
                  <a:pt x="366215" y="134203"/>
                  <a:pt x="409433" y="286603"/>
                </a:cubicBezTo>
                <a:cubicBezTo>
                  <a:pt x="452651" y="439003"/>
                  <a:pt x="355979" y="676701"/>
                  <a:pt x="259308" y="91440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Freeform 43"/>
          <p:cNvSpPr/>
          <p:nvPr/>
        </p:nvSpPr>
        <p:spPr>
          <a:xfrm>
            <a:off x="5936776" y="5213445"/>
            <a:ext cx="1228299" cy="429905"/>
          </a:xfrm>
          <a:custGeom>
            <a:avLst/>
            <a:gdLst>
              <a:gd name="connsiteX0" fmla="*/ 1228299 w 1228299"/>
              <a:gd name="connsiteY0" fmla="*/ 0 h 429905"/>
              <a:gd name="connsiteX1" fmla="*/ 696036 w 1228299"/>
              <a:gd name="connsiteY1" fmla="*/ 409433 h 429905"/>
              <a:gd name="connsiteX2" fmla="*/ 0 w 1228299"/>
              <a:gd name="connsiteY2" fmla="*/ 122830 h 42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299" h="429905">
                <a:moveTo>
                  <a:pt x="1228299" y="0"/>
                </a:moveTo>
                <a:cubicBezTo>
                  <a:pt x="1064526" y="194480"/>
                  <a:pt x="900753" y="388961"/>
                  <a:pt x="696036" y="409433"/>
                </a:cubicBezTo>
                <a:cubicBezTo>
                  <a:pt x="491320" y="429905"/>
                  <a:pt x="245660" y="276367"/>
                  <a:pt x="0" y="12283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Freeform 44"/>
          <p:cNvSpPr/>
          <p:nvPr/>
        </p:nvSpPr>
        <p:spPr>
          <a:xfrm>
            <a:off x="5622878" y="3002507"/>
            <a:ext cx="1228298" cy="1269242"/>
          </a:xfrm>
          <a:custGeom>
            <a:avLst/>
            <a:gdLst>
              <a:gd name="connsiteX0" fmla="*/ 0 w 1228298"/>
              <a:gd name="connsiteY0" fmla="*/ 1269242 h 1269242"/>
              <a:gd name="connsiteX1" fmla="*/ 245659 w 1228298"/>
              <a:gd name="connsiteY1" fmla="*/ 545911 h 1269242"/>
              <a:gd name="connsiteX2" fmla="*/ 1228298 w 1228298"/>
              <a:gd name="connsiteY2" fmla="*/ 0 h 126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298" h="1269242">
                <a:moveTo>
                  <a:pt x="0" y="1269242"/>
                </a:moveTo>
                <a:cubicBezTo>
                  <a:pt x="20471" y="1013346"/>
                  <a:pt x="40943" y="757451"/>
                  <a:pt x="245659" y="545911"/>
                </a:cubicBezTo>
                <a:cubicBezTo>
                  <a:pt x="450375" y="334371"/>
                  <a:pt x="839336" y="167185"/>
                  <a:pt x="1228298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/>
          <p:cNvSpPr txBox="1"/>
          <p:nvPr/>
        </p:nvSpPr>
        <p:spPr>
          <a:xfrm rot="19461078">
            <a:off x="5421066" y="3439614"/>
            <a:ext cx="1845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status </a:t>
            </a:r>
            <a:r>
              <a:rPr lang="en-US" dirty="0" smtClean="0"/>
              <a:t>= 1</a:t>
            </a:r>
            <a:endParaRPr lang="he-IL" dirty="0"/>
          </a:p>
        </p:txBody>
      </p:sp>
      <p:sp>
        <p:nvSpPr>
          <p:cNvPr id="49" name="Freeform 48"/>
          <p:cNvSpPr/>
          <p:nvPr/>
        </p:nvSpPr>
        <p:spPr>
          <a:xfrm>
            <a:off x="4080680" y="5172501"/>
            <a:ext cx="846162" cy="1050878"/>
          </a:xfrm>
          <a:custGeom>
            <a:avLst/>
            <a:gdLst>
              <a:gd name="connsiteX0" fmla="*/ 846162 w 846162"/>
              <a:gd name="connsiteY0" fmla="*/ 382138 h 1050878"/>
              <a:gd name="connsiteX1" fmla="*/ 409433 w 846162"/>
              <a:gd name="connsiteY1" fmla="*/ 982639 h 1050878"/>
              <a:gd name="connsiteX2" fmla="*/ 13648 w 846162"/>
              <a:gd name="connsiteY2" fmla="*/ 791571 h 1050878"/>
              <a:gd name="connsiteX3" fmla="*/ 491320 w 846162"/>
              <a:gd name="connsiteY3" fmla="*/ 0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162" h="1050878">
                <a:moveTo>
                  <a:pt x="846162" y="382138"/>
                </a:moveTo>
                <a:cubicBezTo>
                  <a:pt x="697173" y="648269"/>
                  <a:pt x="548185" y="914400"/>
                  <a:pt x="409433" y="982639"/>
                </a:cubicBezTo>
                <a:cubicBezTo>
                  <a:pt x="270681" y="1050878"/>
                  <a:pt x="0" y="955344"/>
                  <a:pt x="13648" y="791571"/>
                </a:cubicBezTo>
                <a:cubicBezTo>
                  <a:pt x="27296" y="627798"/>
                  <a:pt x="259308" y="313899"/>
                  <a:pt x="491320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TextBox 50"/>
          <p:cNvSpPr txBox="1"/>
          <p:nvPr/>
        </p:nvSpPr>
        <p:spPr>
          <a:xfrm>
            <a:off x="3335649" y="6324600"/>
            <a:ext cx="1845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status = 0</a:t>
            </a:r>
            <a:endParaRPr lang="he-IL" dirty="0"/>
          </a:p>
        </p:txBody>
      </p:sp>
      <p:sp>
        <p:nvSpPr>
          <p:cNvPr id="52" name="Freeform 51"/>
          <p:cNvSpPr/>
          <p:nvPr/>
        </p:nvSpPr>
        <p:spPr>
          <a:xfrm>
            <a:off x="5254388" y="1583140"/>
            <a:ext cx="1555845" cy="382138"/>
          </a:xfrm>
          <a:custGeom>
            <a:avLst/>
            <a:gdLst>
              <a:gd name="connsiteX0" fmla="*/ 1555845 w 1555845"/>
              <a:gd name="connsiteY0" fmla="*/ 382138 h 382138"/>
              <a:gd name="connsiteX1" fmla="*/ 1105469 w 1555845"/>
              <a:gd name="connsiteY1" fmla="*/ 150126 h 382138"/>
              <a:gd name="connsiteX2" fmla="*/ 0 w 1555845"/>
              <a:gd name="connsiteY2" fmla="*/ 0 h 38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382138">
                <a:moveTo>
                  <a:pt x="1555845" y="382138"/>
                </a:moveTo>
                <a:cubicBezTo>
                  <a:pt x="1460310" y="297977"/>
                  <a:pt x="1364776" y="213816"/>
                  <a:pt x="1105469" y="150126"/>
                </a:cubicBezTo>
                <a:cubicBezTo>
                  <a:pt x="846162" y="86436"/>
                  <a:pt x="423081" y="43218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 rot="683156">
            <a:off x="5689041" y="1357800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54" name="Freeform 53"/>
          <p:cNvSpPr/>
          <p:nvPr/>
        </p:nvSpPr>
        <p:spPr>
          <a:xfrm>
            <a:off x="5104263" y="1143000"/>
            <a:ext cx="3543868" cy="3164006"/>
          </a:xfrm>
          <a:custGeom>
            <a:avLst/>
            <a:gdLst>
              <a:gd name="connsiteX0" fmla="*/ 3084394 w 3543868"/>
              <a:gd name="connsiteY0" fmla="*/ 2975212 h 3164006"/>
              <a:gd name="connsiteX1" fmla="*/ 3098041 w 3543868"/>
              <a:gd name="connsiteY1" fmla="*/ 2906973 h 3164006"/>
              <a:gd name="connsiteX2" fmla="*/ 3493827 w 3543868"/>
              <a:gd name="connsiteY2" fmla="*/ 1433015 h 3164006"/>
              <a:gd name="connsiteX3" fmla="*/ 2961564 w 3543868"/>
              <a:gd name="connsiteY3" fmla="*/ 272955 h 3164006"/>
              <a:gd name="connsiteX4" fmla="*/ 0 w 3543868"/>
              <a:gd name="connsiteY4" fmla="*/ 0 h 316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868" h="3164006">
                <a:moveTo>
                  <a:pt x="3084394" y="2975212"/>
                </a:moveTo>
                <a:cubicBezTo>
                  <a:pt x="3057098" y="3069609"/>
                  <a:pt x="3029802" y="3164006"/>
                  <a:pt x="3098041" y="2906973"/>
                </a:cubicBezTo>
                <a:cubicBezTo>
                  <a:pt x="3166280" y="2649940"/>
                  <a:pt x="3516573" y="1872018"/>
                  <a:pt x="3493827" y="1433015"/>
                </a:cubicBezTo>
                <a:cubicBezTo>
                  <a:pt x="3471081" y="994012"/>
                  <a:pt x="3543868" y="511791"/>
                  <a:pt x="2961564" y="272955"/>
                </a:cubicBezTo>
                <a:cubicBezTo>
                  <a:pt x="2379260" y="34119"/>
                  <a:pt x="1189630" y="17059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TextBox 54"/>
          <p:cNvSpPr txBox="1"/>
          <p:nvPr/>
        </p:nvSpPr>
        <p:spPr>
          <a:xfrm>
            <a:off x="5841441" y="838200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56" name="Freeform 55"/>
          <p:cNvSpPr/>
          <p:nvPr/>
        </p:nvSpPr>
        <p:spPr>
          <a:xfrm>
            <a:off x="3919182" y="2333767"/>
            <a:ext cx="802943" cy="2142699"/>
          </a:xfrm>
          <a:custGeom>
            <a:avLst/>
            <a:gdLst>
              <a:gd name="connsiteX0" fmla="*/ 802943 w 802943"/>
              <a:gd name="connsiteY0" fmla="*/ 2142699 h 2142699"/>
              <a:gd name="connsiteX1" fmla="*/ 79612 w 802943"/>
              <a:gd name="connsiteY1" fmla="*/ 1364776 h 2142699"/>
              <a:gd name="connsiteX2" fmla="*/ 325272 w 802943"/>
              <a:gd name="connsiteY2" fmla="*/ 0 h 214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943" h="2142699">
                <a:moveTo>
                  <a:pt x="802943" y="2142699"/>
                </a:moveTo>
                <a:cubicBezTo>
                  <a:pt x="481083" y="1932295"/>
                  <a:pt x="159224" y="1721892"/>
                  <a:pt x="79612" y="1364776"/>
                </a:cubicBezTo>
                <a:cubicBezTo>
                  <a:pt x="0" y="1007660"/>
                  <a:pt x="162636" y="503830"/>
                  <a:pt x="325272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 rot="3247134">
            <a:off x="3804948" y="3708548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48" name="Freeform 48"/>
          <p:cNvSpPr/>
          <p:nvPr/>
        </p:nvSpPr>
        <p:spPr>
          <a:xfrm rot="21059879">
            <a:off x="915204" y="5165128"/>
            <a:ext cx="846162" cy="1050878"/>
          </a:xfrm>
          <a:custGeom>
            <a:avLst/>
            <a:gdLst>
              <a:gd name="connsiteX0" fmla="*/ 846162 w 846162"/>
              <a:gd name="connsiteY0" fmla="*/ 382138 h 1050878"/>
              <a:gd name="connsiteX1" fmla="*/ 409433 w 846162"/>
              <a:gd name="connsiteY1" fmla="*/ 982639 h 1050878"/>
              <a:gd name="connsiteX2" fmla="*/ 13648 w 846162"/>
              <a:gd name="connsiteY2" fmla="*/ 791571 h 1050878"/>
              <a:gd name="connsiteX3" fmla="*/ 491320 w 846162"/>
              <a:gd name="connsiteY3" fmla="*/ 0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162" h="1050878">
                <a:moveTo>
                  <a:pt x="846162" y="382138"/>
                </a:moveTo>
                <a:cubicBezTo>
                  <a:pt x="697173" y="648269"/>
                  <a:pt x="548185" y="914400"/>
                  <a:pt x="409433" y="982639"/>
                </a:cubicBezTo>
                <a:cubicBezTo>
                  <a:pt x="270681" y="1050878"/>
                  <a:pt x="0" y="955344"/>
                  <a:pt x="13648" y="791571"/>
                </a:cubicBezTo>
                <a:cubicBezTo>
                  <a:pt x="27296" y="627798"/>
                  <a:pt x="259308" y="313899"/>
                  <a:pt x="491320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extBox 57"/>
          <p:cNvSpPr txBox="1"/>
          <p:nvPr/>
        </p:nvSpPr>
        <p:spPr>
          <a:xfrm>
            <a:off x="381000" y="6096000"/>
            <a:ext cx="1845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status = 0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0" y="0"/>
            <a:ext cx="2286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WRITE CONTROLLER FSM</a:t>
            </a:r>
            <a:endParaRPr lang="he-IL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0" y="914400"/>
            <a:ext cx="1447800" cy="1447800"/>
            <a:chOff x="2819400" y="990600"/>
            <a:chExt cx="1447800" cy="1447800"/>
          </a:xfrm>
        </p:grpSpPr>
        <p:sp>
          <p:nvSpPr>
            <p:cNvPr id="5" name="Oval 4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0400" y="1447800"/>
              <a:ext cx="8382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/>
                <a:t>IDLE</a:t>
              </a:r>
              <a:endParaRPr lang="he-IL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2209800"/>
            <a:ext cx="1447800" cy="1447800"/>
            <a:chOff x="2819400" y="990600"/>
            <a:chExt cx="1447800" cy="1447800"/>
          </a:xfrm>
        </p:grpSpPr>
        <p:sp>
          <p:nvSpPr>
            <p:cNvPr id="8" name="Oval 7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1161871"/>
              <a:ext cx="838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NEW DATA</a:t>
              </a:r>
              <a:endParaRPr lang="he-IL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2400" y="3657600"/>
            <a:ext cx="1447800" cy="1447800"/>
            <a:chOff x="2819400" y="990600"/>
            <a:chExt cx="1447800" cy="1447800"/>
          </a:xfrm>
        </p:grpSpPr>
        <p:sp>
          <p:nvSpPr>
            <p:cNvPr id="11" name="Oval 1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161871"/>
              <a:ext cx="9144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CALC RAM ADDR</a:t>
              </a:r>
              <a:endParaRPr lang="he-IL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219200"/>
            <a:ext cx="1447800" cy="1447800"/>
            <a:chOff x="2819400" y="990600"/>
            <a:chExt cx="1447800" cy="1447800"/>
          </a:xfrm>
        </p:grpSpPr>
        <p:sp>
          <p:nvSpPr>
            <p:cNvPr id="14" name="Oval 13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5600" y="1066800"/>
              <a:ext cx="1219200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SEND DATA ADDR TO RAM</a:t>
              </a:r>
              <a:endParaRPr lang="he-IL" sz="2000" dirty="0"/>
            </a:p>
          </p:txBody>
        </p:sp>
      </p:grpSp>
      <p:sp>
        <p:nvSpPr>
          <p:cNvPr id="17" name="Freeform 16"/>
          <p:cNvSpPr/>
          <p:nvPr/>
        </p:nvSpPr>
        <p:spPr>
          <a:xfrm rot="1128894">
            <a:off x="3854496" y="2319525"/>
            <a:ext cx="587179" cy="845758"/>
          </a:xfrm>
          <a:custGeom>
            <a:avLst/>
            <a:gdLst>
              <a:gd name="connsiteX0" fmla="*/ 279400 w 516467"/>
              <a:gd name="connsiteY0" fmla="*/ 0 h 1079500"/>
              <a:gd name="connsiteX1" fmla="*/ 469900 w 516467"/>
              <a:gd name="connsiteY1" fmla="*/ 647700 h 1079500"/>
              <a:gd name="connsiteX2" fmla="*/ 0 w 516467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467" h="1079500">
                <a:moveTo>
                  <a:pt x="279400" y="0"/>
                </a:moveTo>
                <a:cubicBezTo>
                  <a:pt x="397933" y="233891"/>
                  <a:pt x="516467" y="467783"/>
                  <a:pt x="469900" y="647700"/>
                </a:cubicBezTo>
                <a:cubicBezTo>
                  <a:pt x="423333" y="827617"/>
                  <a:pt x="211666" y="953558"/>
                  <a:pt x="0" y="107950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Freeform 17"/>
          <p:cNvSpPr/>
          <p:nvPr/>
        </p:nvSpPr>
        <p:spPr>
          <a:xfrm rot="598779">
            <a:off x="1688143" y="3415214"/>
            <a:ext cx="814917" cy="1083733"/>
          </a:xfrm>
          <a:custGeom>
            <a:avLst/>
            <a:gdLst>
              <a:gd name="connsiteX0" fmla="*/ 800100 w 814917"/>
              <a:gd name="connsiteY0" fmla="*/ 0 h 1083733"/>
              <a:gd name="connsiteX1" fmla="*/ 736600 w 814917"/>
              <a:gd name="connsiteY1" fmla="*/ 660400 h 1083733"/>
              <a:gd name="connsiteX2" fmla="*/ 330200 w 814917"/>
              <a:gd name="connsiteY2" fmla="*/ 1016000 h 1083733"/>
              <a:gd name="connsiteX3" fmla="*/ 0 w 814917"/>
              <a:gd name="connsiteY3" fmla="*/ 106680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917" h="1083733">
                <a:moveTo>
                  <a:pt x="800100" y="0"/>
                </a:moveTo>
                <a:cubicBezTo>
                  <a:pt x="807508" y="245533"/>
                  <a:pt x="814917" y="491067"/>
                  <a:pt x="736600" y="660400"/>
                </a:cubicBezTo>
                <a:cubicBezTo>
                  <a:pt x="658283" y="829733"/>
                  <a:pt x="452967" y="948267"/>
                  <a:pt x="330200" y="1016000"/>
                </a:cubicBezTo>
                <a:cubicBezTo>
                  <a:pt x="207433" y="1083733"/>
                  <a:pt x="103716" y="1075266"/>
                  <a:pt x="0" y="106680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Freeform 21"/>
          <p:cNvSpPr/>
          <p:nvPr/>
        </p:nvSpPr>
        <p:spPr>
          <a:xfrm>
            <a:off x="46567" y="2514600"/>
            <a:ext cx="258233" cy="1435100"/>
          </a:xfrm>
          <a:custGeom>
            <a:avLst/>
            <a:gdLst>
              <a:gd name="connsiteX0" fmla="*/ 245533 w 270933"/>
              <a:gd name="connsiteY0" fmla="*/ 2324100 h 2324100"/>
              <a:gd name="connsiteX1" fmla="*/ 4233 w 270933"/>
              <a:gd name="connsiteY1" fmla="*/ 1384300 h 2324100"/>
              <a:gd name="connsiteX2" fmla="*/ 270933 w 270933"/>
              <a:gd name="connsiteY2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33" h="2324100">
                <a:moveTo>
                  <a:pt x="245533" y="2324100"/>
                </a:moveTo>
                <a:cubicBezTo>
                  <a:pt x="122766" y="2047875"/>
                  <a:pt x="0" y="1771650"/>
                  <a:pt x="4233" y="1384300"/>
                </a:cubicBezTo>
                <a:cubicBezTo>
                  <a:pt x="8466" y="996950"/>
                  <a:pt x="139699" y="498475"/>
                  <a:pt x="270933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3" name="Group 22"/>
          <p:cNvGrpSpPr/>
          <p:nvPr/>
        </p:nvGrpSpPr>
        <p:grpSpPr>
          <a:xfrm>
            <a:off x="4419600" y="4800600"/>
            <a:ext cx="1447800" cy="1447800"/>
            <a:chOff x="2819400" y="990600"/>
            <a:chExt cx="1447800" cy="1447800"/>
          </a:xfrm>
        </p:grpSpPr>
        <p:sp>
          <p:nvSpPr>
            <p:cNvPr id="24" name="Oval 23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1161871"/>
              <a:ext cx="11430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CALC TRIGG ADDR</a:t>
              </a:r>
              <a:endParaRPr lang="he-IL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58000" y="3276600"/>
            <a:ext cx="1447800" cy="1447800"/>
            <a:chOff x="2819400" y="990600"/>
            <a:chExt cx="1447800" cy="1447800"/>
          </a:xfrm>
        </p:grpSpPr>
        <p:sp>
          <p:nvSpPr>
            <p:cNvPr id="27" name="Oval 26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800" y="1161871"/>
              <a:ext cx="11430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SEND ADDR TO RC</a:t>
              </a:r>
              <a:endParaRPr lang="he-IL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77000" y="685800"/>
            <a:ext cx="1600200" cy="1447800"/>
            <a:chOff x="2743200" y="990600"/>
            <a:chExt cx="1600200" cy="1447800"/>
          </a:xfrm>
        </p:grpSpPr>
        <p:sp>
          <p:nvSpPr>
            <p:cNvPr id="32" name="Oval 31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43200" y="1219200"/>
              <a:ext cx="1600200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ALL DATA RECORDED </a:t>
              </a:r>
              <a:endParaRPr lang="he-IL" sz="2400" dirty="0"/>
            </a:p>
          </p:txBody>
        </p:sp>
      </p:grpSp>
      <p:sp>
        <p:nvSpPr>
          <p:cNvPr id="35" name="Freeform 34"/>
          <p:cNvSpPr/>
          <p:nvPr/>
        </p:nvSpPr>
        <p:spPr>
          <a:xfrm>
            <a:off x="5854700" y="4724400"/>
            <a:ext cx="1638300" cy="899583"/>
          </a:xfrm>
          <a:custGeom>
            <a:avLst/>
            <a:gdLst>
              <a:gd name="connsiteX0" fmla="*/ 0 w 1638300"/>
              <a:gd name="connsiteY0" fmla="*/ 825500 h 899583"/>
              <a:gd name="connsiteX1" fmla="*/ 876300 w 1638300"/>
              <a:gd name="connsiteY1" fmla="*/ 762000 h 899583"/>
              <a:gd name="connsiteX2" fmla="*/ 1638300 w 1638300"/>
              <a:gd name="connsiteY2" fmla="*/ 0 h 89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899583">
                <a:moveTo>
                  <a:pt x="0" y="825500"/>
                </a:moveTo>
                <a:cubicBezTo>
                  <a:pt x="301625" y="862541"/>
                  <a:pt x="603250" y="899583"/>
                  <a:pt x="876300" y="762000"/>
                </a:cubicBezTo>
                <a:cubicBezTo>
                  <a:pt x="1149350" y="624417"/>
                  <a:pt x="1393825" y="312208"/>
                  <a:pt x="1638300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Freeform 35"/>
          <p:cNvSpPr/>
          <p:nvPr/>
        </p:nvSpPr>
        <p:spPr>
          <a:xfrm>
            <a:off x="7874000" y="1841500"/>
            <a:ext cx="283633" cy="1485900"/>
          </a:xfrm>
          <a:custGeom>
            <a:avLst/>
            <a:gdLst>
              <a:gd name="connsiteX0" fmla="*/ 25400 w 283633"/>
              <a:gd name="connsiteY0" fmla="*/ 1485900 h 1485900"/>
              <a:gd name="connsiteX1" fmla="*/ 279400 w 283633"/>
              <a:gd name="connsiteY1" fmla="*/ 787400 h 1485900"/>
              <a:gd name="connsiteX2" fmla="*/ 0 w 283633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33" h="1485900">
                <a:moveTo>
                  <a:pt x="25400" y="1485900"/>
                </a:moveTo>
                <a:cubicBezTo>
                  <a:pt x="154516" y="1260475"/>
                  <a:pt x="283633" y="1035050"/>
                  <a:pt x="279400" y="787400"/>
                </a:cubicBezTo>
                <a:cubicBezTo>
                  <a:pt x="275167" y="539750"/>
                  <a:pt x="137583" y="269875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 38"/>
          <p:cNvSpPr/>
          <p:nvPr/>
        </p:nvSpPr>
        <p:spPr>
          <a:xfrm rot="11057286">
            <a:off x="3483818" y="3592980"/>
            <a:ext cx="3441700" cy="393700"/>
          </a:xfrm>
          <a:custGeom>
            <a:avLst/>
            <a:gdLst>
              <a:gd name="connsiteX0" fmla="*/ 2997200 w 2997200"/>
              <a:gd name="connsiteY0" fmla="*/ 393700 h 393700"/>
              <a:gd name="connsiteX1" fmla="*/ 1562100 w 2997200"/>
              <a:gd name="connsiteY1" fmla="*/ 38100 h 393700"/>
              <a:gd name="connsiteX2" fmla="*/ 0 w 2997200"/>
              <a:gd name="connsiteY2" fmla="*/ 1651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393700">
                <a:moveTo>
                  <a:pt x="2997200" y="393700"/>
                </a:moveTo>
                <a:cubicBezTo>
                  <a:pt x="2529416" y="234950"/>
                  <a:pt x="2061633" y="76200"/>
                  <a:pt x="1562100" y="38100"/>
                </a:cubicBezTo>
                <a:cubicBezTo>
                  <a:pt x="1062567" y="0"/>
                  <a:pt x="531283" y="82550"/>
                  <a:pt x="0" y="165100"/>
                </a:cubicBezTo>
              </a:path>
            </a:pathLst>
          </a:cu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4343400" y="25146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0</a:t>
            </a:r>
            <a:endParaRPr lang="he-IL" dirty="0"/>
          </a:p>
        </p:txBody>
      </p:sp>
      <p:sp>
        <p:nvSpPr>
          <p:cNvPr id="43" name="Freeform 42"/>
          <p:cNvSpPr/>
          <p:nvPr/>
        </p:nvSpPr>
        <p:spPr>
          <a:xfrm>
            <a:off x="4203700" y="317500"/>
            <a:ext cx="1176867" cy="762000"/>
          </a:xfrm>
          <a:custGeom>
            <a:avLst/>
            <a:gdLst>
              <a:gd name="connsiteX0" fmla="*/ 762000 w 1176867"/>
              <a:gd name="connsiteY0" fmla="*/ 762000 h 762000"/>
              <a:gd name="connsiteX1" fmla="*/ 1092200 w 1176867"/>
              <a:gd name="connsiteY1" fmla="*/ 139700 h 762000"/>
              <a:gd name="connsiteX2" fmla="*/ 254000 w 1176867"/>
              <a:gd name="connsiteY2" fmla="*/ 88900 h 762000"/>
              <a:gd name="connsiteX3" fmla="*/ 0 w 1176867"/>
              <a:gd name="connsiteY3" fmla="*/ 673100 h 762000"/>
              <a:gd name="connsiteX4" fmla="*/ 0 w 1176867"/>
              <a:gd name="connsiteY4" fmla="*/ 6731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867" h="762000">
                <a:moveTo>
                  <a:pt x="762000" y="762000"/>
                </a:moveTo>
                <a:cubicBezTo>
                  <a:pt x="969433" y="506941"/>
                  <a:pt x="1176867" y="251883"/>
                  <a:pt x="1092200" y="139700"/>
                </a:cubicBezTo>
                <a:cubicBezTo>
                  <a:pt x="1007533" y="27517"/>
                  <a:pt x="436033" y="0"/>
                  <a:pt x="254000" y="88900"/>
                </a:cubicBezTo>
                <a:cubicBezTo>
                  <a:pt x="71967" y="177800"/>
                  <a:pt x="0" y="673100"/>
                  <a:pt x="0" y="673100"/>
                </a:cubicBezTo>
                <a:lnTo>
                  <a:pt x="0" y="67310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TextBox 43"/>
          <p:cNvSpPr txBox="1"/>
          <p:nvPr/>
        </p:nvSpPr>
        <p:spPr>
          <a:xfrm>
            <a:off x="4343400" y="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3516868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TRIG POS = 1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 rot="4250285">
            <a:off x="7550853" y="2159941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TRIG POS = 0</a:t>
            </a:r>
            <a:endParaRPr lang="he-IL" dirty="0"/>
          </a:p>
        </p:txBody>
      </p:sp>
      <p:sp>
        <p:nvSpPr>
          <p:cNvPr id="47" name="Freeform 46"/>
          <p:cNvSpPr/>
          <p:nvPr/>
        </p:nvSpPr>
        <p:spPr>
          <a:xfrm>
            <a:off x="6049433" y="569383"/>
            <a:ext cx="833967" cy="916517"/>
          </a:xfrm>
          <a:custGeom>
            <a:avLst/>
            <a:gdLst>
              <a:gd name="connsiteX0" fmla="*/ 833967 w 833967"/>
              <a:gd name="connsiteY0" fmla="*/ 205317 h 916517"/>
              <a:gd name="connsiteX1" fmla="*/ 376767 w 833967"/>
              <a:gd name="connsiteY1" fmla="*/ 52917 h 916517"/>
              <a:gd name="connsiteX2" fmla="*/ 21167 w 833967"/>
              <a:gd name="connsiteY2" fmla="*/ 522817 h 916517"/>
              <a:gd name="connsiteX3" fmla="*/ 503767 w 833967"/>
              <a:gd name="connsiteY3" fmla="*/ 916517 h 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967" h="916517">
                <a:moveTo>
                  <a:pt x="833967" y="205317"/>
                </a:moveTo>
                <a:cubicBezTo>
                  <a:pt x="673100" y="102658"/>
                  <a:pt x="512234" y="0"/>
                  <a:pt x="376767" y="52917"/>
                </a:cubicBezTo>
                <a:cubicBezTo>
                  <a:pt x="241300" y="105834"/>
                  <a:pt x="0" y="378884"/>
                  <a:pt x="21167" y="522817"/>
                </a:cubicBezTo>
                <a:cubicBezTo>
                  <a:pt x="42334" y="666750"/>
                  <a:pt x="273050" y="791633"/>
                  <a:pt x="503767" y="916517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Box 47"/>
          <p:cNvSpPr txBox="1"/>
          <p:nvPr/>
        </p:nvSpPr>
        <p:spPr>
          <a:xfrm rot="18661425">
            <a:off x="5543464" y="558363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ALL</a:t>
            </a:r>
            <a:endParaRPr lang="he-IL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6321623"/>
            <a:ext cx="1371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 FOUND = 1</a:t>
            </a:r>
            <a:endParaRPr lang="he-IL" sz="1400" dirty="0"/>
          </a:p>
        </p:txBody>
      </p:sp>
      <p:sp>
        <p:nvSpPr>
          <p:cNvPr id="50" name="TextBox 49"/>
          <p:cNvSpPr txBox="1"/>
          <p:nvPr/>
        </p:nvSpPr>
        <p:spPr>
          <a:xfrm rot="3123895">
            <a:off x="9582" y="5687609"/>
            <a:ext cx="1371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 FOUND = 0</a:t>
            </a:r>
            <a:endParaRPr lang="he-IL" sz="1400" dirty="0"/>
          </a:p>
        </p:txBody>
      </p:sp>
      <p:sp>
        <p:nvSpPr>
          <p:cNvPr id="51" name="TextBox 50"/>
          <p:cNvSpPr txBox="1"/>
          <p:nvPr/>
        </p:nvSpPr>
        <p:spPr>
          <a:xfrm rot="17889183">
            <a:off x="2230639" y="4722977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TRIGG ADDR WAS CALC= 0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 rot="19913797">
            <a:off x="1329221" y="3645012"/>
            <a:ext cx="137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TRIGG ADDR WAS CALC= 1</a:t>
            </a:r>
            <a:endParaRPr lang="he-IL" sz="1400" dirty="0"/>
          </a:p>
        </p:txBody>
      </p:sp>
      <p:grpSp>
        <p:nvGrpSpPr>
          <p:cNvPr id="53" name="Group 2"/>
          <p:cNvGrpSpPr/>
          <p:nvPr/>
        </p:nvGrpSpPr>
        <p:grpSpPr>
          <a:xfrm>
            <a:off x="1295400" y="5334000"/>
            <a:ext cx="1447800" cy="1447800"/>
            <a:chOff x="2819400" y="990600"/>
            <a:chExt cx="1447800" cy="1447800"/>
          </a:xfrm>
        </p:grpSpPr>
        <p:sp>
          <p:nvSpPr>
            <p:cNvPr id="54" name="Oval 4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48000" y="1085671"/>
              <a:ext cx="9906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SERCH FOR TRIGG</a:t>
              </a:r>
              <a:endParaRPr lang="he-IL" sz="2400" dirty="0"/>
            </a:p>
          </p:txBody>
        </p:sp>
      </p:grpSp>
      <p:sp>
        <p:nvSpPr>
          <p:cNvPr id="56" name="צורה חופשית 55"/>
          <p:cNvSpPr/>
          <p:nvPr/>
        </p:nvSpPr>
        <p:spPr>
          <a:xfrm>
            <a:off x="2359152" y="3666744"/>
            <a:ext cx="640080" cy="1755648"/>
          </a:xfrm>
          <a:custGeom>
            <a:avLst/>
            <a:gdLst>
              <a:gd name="connsiteX0" fmla="*/ 640080 w 640080"/>
              <a:gd name="connsiteY0" fmla="*/ 0 h 1755648"/>
              <a:gd name="connsiteX1" fmla="*/ 457200 w 640080"/>
              <a:gd name="connsiteY1" fmla="*/ 1005840 h 1755648"/>
              <a:gd name="connsiteX2" fmla="*/ 0 w 640080"/>
              <a:gd name="connsiteY2" fmla="*/ 1755648 h 17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1755648">
                <a:moveTo>
                  <a:pt x="640080" y="0"/>
                </a:moveTo>
                <a:cubicBezTo>
                  <a:pt x="601980" y="356616"/>
                  <a:pt x="563880" y="713232"/>
                  <a:pt x="457200" y="1005840"/>
                </a:cubicBezTo>
                <a:cubicBezTo>
                  <a:pt x="350520" y="1298448"/>
                  <a:pt x="175260" y="1527048"/>
                  <a:pt x="0" y="175564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צורה חופשית 56"/>
          <p:cNvSpPr/>
          <p:nvPr/>
        </p:nvSpPr>
        <p:spPr>
          <a:xfrm>
            <a:off x="641604" y="5102352"/>
            <a:ext cx="647700" cy="987552"/>
          </a:xfrm>
          <a:custGeom>
            <a:avLst/>
            <a:gdLst>
              <a:gd name="connsiteX0" fmla="*/ 647700 w 647700"/>
              <a:gd name="connsiteY0" fmla="*/ 987552 h 987552"/>
              <a:gd name="connsiteX1" fmla="*/ 99060 w 647700"/>
              <a:gd name="connsiteY1" fmla="*/ 649224 h 987552"/>
              <a:gd name="connsiteX2" fmla="*/ 53340 w 647700"/>
              <a:gd name="connsiteY2" fmla="*/ 0 h 98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87552">
                <a:moveTo>
                  <a:pt x="647700" y="987552"/>
                </a:moveTo>
                <a:cubicBezTo>
                  <a:pt x="422910" y="900684"/>
                  <a:pt x="198120" y="813816"/>
                  <a:pt x="99060" y="649224"/>
                </a:cubicBezTo>
                <a:cubicBezTo>
                  <a:pt x="0" y="484632"/>
                  <a:pt x="26670" y="242316"/>
                  <a:pt x="53340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extBox 57"/>
          <p:cNvSpPr txBox="1"/>
          <p:nvPr/>
        </p:nvSpPr>
        <p:spPr>
          <a:xfrm>
            <a:off x="3124200" y="0"/>
            <a:ext cx="1334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SYS STAT= 0</a:t>
            </a:r>
            <a:endParaRPr lang="he-IL" dirty="0"/>
          </a:p>
        </p:txBody>
      </p:sp>
      <p:sp>
        <p:nvSpPr>
          <p:cNvPr id="59" name="צורה חופשית 58"/>
          <p:cNvSpPr/>
          <p:nvPr/>
        </p:nvSpPr>
        <p:spPr>
          <a:xfrm>
            <a:off x="2743200" y="5980176"/>
            <a:ext cx="1810512" cy="384048"/>
          </a:xfrm>
          <a:custGeom>
            <a:avLst/>
            <a:gdLst>
              <a:gd name="connsiteX0" fmla="*/ 0 w 1810512"/>
              <a:gd name="connsiteY0" fmla="*/ 54864 h 384048"/>
              <a:gd name="connsiteX1" fmla="*/ 877824 w 1810512"/>
              <a:gd name="connsiteY1" fmla="*/ 374904 h 384048"/>
              <a:gd name="connsiteX2" fmla="*/ 1810512 w 1810512"/>
              <a:gd name="connsiteY2" fmla="*/ 0 h 38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0512" h="384048">
                <a:moveTo>
                  <a:pt x="0" y="54864"/>
                </a:moveTo>
                <a:cubicBezTo>
                  <a:pt x="288036" y="219456"/>
                  <a:pt x="576072" y="384048"/>
                  <a:pt x="877824" y="374904"/>
                </a:cubicBezTo>
                <a:cubicBezTo>
                  <a:pt x="1179576" y="365760"/>
                  <a:pt x="1495044" y="182880"/>
                  <a:pt x="1810512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4191000" y="2743200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SYS STAT= 1</a:t>
            </a:r>
            <a:endParaRPr lang="he-IL" dirty="0"/>
          </a:p>
        </p:txBody>
      </p:sp>
      <p:grpSp>
        <p:nvGrpSpPr>
          <p:cNvPr id="61" name="Group 12"/>
          <p:cNvGrpSpPr/>
          <p:nvPr/>
        </p:nvGrpSpPr>
        <p:grpSpPr>
          <a:xfrm>
            <a:off x="1828800" y="304800"/>
            <a:ext cx="1447800" cy="1447800"/>
            <a:chOff x="2819400" y="990600"/>
            <a:chExt cx="1447800" cy="1447800"/>
          </a:xfrm>
        </p:grpSpPr>
        <p:sp>
          <p:nvSpPr>
            <p:cNvPr id="62" name="Oval 13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95600" y="1066800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SEND DATA TO RAM</a:t>
              </a:r>
              <a:endParaRPr lang="he-IL" sz="2400" dirty="0"/>
            </a:p>
          </p:txBody>
        </p:sp>
      </p:grpSp>
      <p:sp>
        <p:nvSpPr>
          <p:cNvPr id="64" name="צורה חופשית 63"/>
          <p:cNvSpPr/>
          <p:nvPr/>
        </p:nvSpPr>
        <p:spPr>
          <a:xfrm>
            <a:off x="722376" y="693420"/>
            <a:ext cx="1152144" cy="522732"/>
          </a:xfrm>
          <a:custGeom>
            <a:avLst/>
            <a:gdLst>
              <a:gd name="connsiteX0" fmla="*/ 0 w 1152144"/>
              <a:gd name="connsiteY0" fmla="*/ 522732 h 522732"/>
              <a:gd name="connsiteX1" fmla="*/ 310896 w 1152144"/>
              <a:gd name="connsiteY1" fmla="*/ 74676 h 522732"/>
              <a:gd name="connsiteX2" fmla="*/ 1152144 w 1152144"/>
              <a:gd name="connsiteY2" fmla="*/ 74676 h 52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144" h="522732">
                <a:moveTo>
                  <a:pt x="0" y="522732"/>
                </a:moveTo>
                <a:cubicBezTo>
                  <a:pt x="59436" y="336042"/>
                  <a:pt x="118872" y="149352"/>
                  <a:pt x="310896" y="74676"/>
                </a:cubicBezTo>
                <a:cubicBezTo>
                  <a:pt x="502920" y="0"/>
                  <a:pt x="827532" y="37338"/>
                  <a:pt x="1152144" y="74676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צורה חופשית 64"/>
          <p:cNvSpPr/>
          <p:nvPr/>
        </p:nvSpPr>
        <p:spPr>
          <a:xfrm>
            <a:off x="2542032" y="1764792"/>
            <a:ext cx="164592" cy="502920"/>
          </a:xfrm>
          <a:custGeom>
            <a:avLst/>
            <a:gdLst>
              <a:gd name="connsiteX0" fmla="*/ 0 w 164592"/>
              <a:gd name="connsiteY0" fmla="*/ 0 h 502920"/>
              <a:gd name="connsiteX1" fmla="*/ 164592 w 164592"/>
              <a:gd name="connsiteY1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592" h="502920">
                <a:moveTo>
                  <a:pt x="0" y="0"/>
                </a:moveTo>
                <a:lnTo>
                  <a:pt x="164592" y="50292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0" y="0"/>
            <a:ext cx="2286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READ CONTROLLER FSM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0" y="914400"/>
            <a:ext cx="1447800" cy="1447800"/>
            <a:chOff x="2819400" y="990600"/>
            <a:chExt cx="1447800" cy="1447800"/>
          </a:xfrm>
        </p:grpSpPr>
        <p:sp>
          <p:nvSpPr>
            <p:cNvPr id="6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0400" y="1447800"/>
              <a:ext cx="8382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/>
                <a:t>IDLE</a:t>
              </a:r>
              <a:endParaRPr lang="he-IL" sz="2400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4203700" y="317500"/>
            <a:ext cx="1176867" cy="762000"/>
          </a:xfrm>
          <a:custGeom>
            <a:avLst/>
            <a:gdLst>
              <a:gd name="connsiteX0" fmla="*/ 762000 w 1176867"/>
              <a:gd name="connsiteY0" fmla="*/ 762000 h 762000"/>
              <a:gd name="connsiteX1" fmla="*/ 1092200 w 1176867"/>
              <a:gd name="connsiteY1" fmla="*/ 139700 h 762000"/>
              <a:gd name="connsiteX2" fmla="*/ 254000 w 1176867"/>
              <a:gd name="connsiteY2" fmla="*/ 88900 h 762000"/>
              <a:gd name="connsiteX3" fmla="*/ 0 w 1176867"/>
              <a:gd name="connsiteY3" fmla="*/ 673100 h 762000"/>
              <a:gd name="connsiteX4" fmla="*/ 0 w 1176867"/>
              <a:gd name="connsiteY4" fmla="*/ 6731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867" h="762000">
                <a:moveTo>
                  <a:pt x="762000" y="762000"/>
                </a:moveTo>
                <a:cubicBezTo>
                  <a:pt x="969433" y="506941"/>
                  <a:pt x="1176867" y="251883"/>
                  <a:pt x="1092200" y="139700"/>
                </a:cubicBezTo>
                <a:cubicBezTo>
                  <a:pt x="1007533" y="27517"/>
                  <a:pt x="436033" y="0"/>
                  <a:pt x="254000" y="88900"/>
                </a:cubicBezTo>
                <a:cubicBezTo>
                  <a:pt x="71967" y="177800"/>
                  <a:pt x="0" y="673100"/>
                  <a:pt x="0" y="673100"/>
                </a:cubicBezTo>
                <a:lnTo>
                  <a:pt x="0" y="67310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257800" y="3048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4831140"/>
            <a:ext cx="1447800" cy="1569660"/>
            <a:chOff x="2819400" y="914400"/>
            <a:chExt cx="1447800" cy="1569660"/>
          </a:xfrm>
        </p:grpSpPr>
        <p:sp>
          <p:nvSpPr>
            <p:cNvPr id="11" name="Oval 1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914400"/>
              <a:ext cx="990600" cy="156966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CALC DATA OUT ADDR</a:t>
              </a:r>
              <a:endParaRPr lang="he-IL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00" y="2209800"/>
            <a:ext cx="1447800" cy="1447800"/>
            <a:chOff x="2819400" y="990600"/>
            <a:chExt cx="1447800" cy="1447800"/>
          </a:xfrm>
        </p:grpSpPr>
        <p:sp>
          <p:nvSpPr>
            <p:cNvPr id="14" name="Oval 13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0" y="1085671"/>
              <a:ext cx="9906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TRIG ADDR</a:t>
              </a:r>
              <a:endParaRPr lang="he-IL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52800" y="4953000"/>
            <a:ext cx="1447800" cy="1447800"/>
            <a:chOff x="2819400" y="990600"/>
            <a:chExt cx="1447800" cy="1447800"/>
          </a:xfrm>
        </p:grpSpPr>
        <p:sp>
          <p:nvSpPr>
            <p:cNvPr id="17" name="Oval 16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5600" y="1085671"/>
              <a:ext cx="12954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SEND ADDR TO RAM</a:t>
              </a:r>
              <a:endParaRPr lang="he-IL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0" y="4678740"/>
            <a:ext cx="1447800" cy="1569660"/>
            <a:chOff x="2819400" y="914400"/>
            <a:chExt cx="1447800" cy="1569660"/>
          </a:xfrm>
        </p:grpSpPr>
        <p:sp>
          <p:nvSpPr>
            <p:cNvPr id="20" name="Oval 19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914400"/>
              <a:ext cx="1295400" cy="156966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DATA FROM RAM</a:t>
              </a:r>
              <a:endParaRPr lang="he-IL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53200" y="2438400"/>
            <a:ext cx="1447800" cy="1447800"/>
            <a:chOff x="2819400" y="990600"/>
            <a:chExt cx="1447800" cy="1447800"/>
          </a:xfrm>
        </p:grpSpPr>
        <p:sp>
          <p:nvSpPr>
            <p:cNvPr id="23" name="Oval 22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95600" y="1085671"/>
              <a:ext cx="12954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SEND DATA TO WBM</a:t>
              </a:r>
              <a:endParaRPr lang="he-IL" sz="2400" dirty="0"/>
            </a:p>
          </p:txBody>
        </p:sp>
      </p:grpSp>
      <p:sp>
        <p:nvSpPr>
          <p:cNvPr id="25" name="Freeform 24"/>
          <p:cNvSpPr/>
          <p:nvPr/>
        </p:nvSpPr>
        <p:spPr>
          <a:xfrm rot="10800000">
            <a:off x="2057401" y="1524000"/>
            <a:ext cx="1727200" cy="787400"/>
          </a:xfrm>
          <a:custGeom>
            <a:avLst/>
            <a:gdLst>
              <a:gd name="connsiteX0" fmla="*/ 1727200 w 1727200"/>
              <a:gd name="connsiteY0" fmla="*/ 0 h 787400"/>
              <a:gd name="connsiteX1" fmla="*/ 1130300 w 1727200"/>
              <a:gd name="connsiteY1" fmla="*/ 571500 h 787400"/>
              <a:gd name="connsiteX2" fmla="*/ 0 w 1727200"/>
              <a:gd name="connsiteY2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200" h="787400">
                <a:moveTo>
                  <a:pt x="1727200" y="0"/>
                </a:moveTo>
                <a:cubicBezTo>
                  <a:pt x="1572683" y="220133"/>
                  <a:pt x="1418167" y="440267"/>
                  <a:pt x="1130300" y="571500"/>
                </a:cubicBezTo>
                <a:cubicBezTo>
                  <a:pt x="842433" y="702733"/>
                  <a:pt x="421216" y="745066"/>
                  <a:pt x="0" y="787400"/>
                </a:cubicBezTo>
              </a:path>
            </a:pathLst>
          </a:cu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 rot="19687509">
            <a:off x="1794173" y="1349297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TRIG FOUND = 1</a:t>
            </a:r>
            <a:endParaRPr lang="he-IL" dirty="0"/>
          </a:p>
        </p:txBody>
      </p:sp>
      <p:sp>
        <p:nvSpPr>
          <p:cNvPr id="28" name="Freeform 27"/>
          <p:cNvSpPr/>
          <p:nvPr/>
        </p:nvSpPr>
        <p:spPr>
          <a:xfrm>
            <a:off x="1574800" y="3670300"/>
            <a:ext cx="361950" cy="1257300"/>
          </a:xfrm>
          <a:custGeom>
            <a:avLst/>
            <a:gdLst>
              <a:gd name="connsiteX0" fmla="*/ 0 w 361950"/>
              <a:gd name="connsiteY0" fmla="*/ 0 h 1257300"/>
              <a:gd name="connsiteX1" fmla="*/ 342900 w 361950"/>
              <a:gd name="connsiteY1" fmla="*/ 558800 h 1257300"/>
              <a:gd name="connsiteX2" fmla="*/ 114300 w 361950"/>
              <a:gd name="connsiteY2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1257300">
                <a:moveTo>
                  <a:pt x="0" y="0"/>
                </a:moveTo>
                <a:cubicBezTo>
                  <a:pt x="161925" y="174625"/>
                  <a:pt x="323850" y="349250"/>
                  <a:pt x="342900" y="558800"/>
                </a:cubicBezTo>
                <a:cubicBezTo>
                  <a:pt x="361950" y="768350"/>
                  <a:pt x="238125" y="1012825"/>
                  <a:pt x="114300" y="125730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Freeform 28"/>
          <p:cNvSpPr/>
          <p:nvPr/>
        </p:nvSpPr>
        <p:spPr>
          <a:xfrm>
            <a:off x="2209800" y="5410200"/>
            <a:ext cx="1143000" cy="266700"/>
          </a:xfrm>
          <a:custGeom>
            <a:avLst/>
            <a:gdLst>
              <a:gd name="connsiteX0" fmla="*/ 0 w 1143000"/>
              <a:gd name="connsiteY0" fmla="*/ 266700 h 266700"/>
              <a:gd name="connsiteX1" fmla="*/ 520700 w 1143000"/>
              <a:gd name="connsiteY1" fmla="*/ 0 h 266700"/>
              <a:gd name="connsiteX2" fmla="*/ 1143000 w 114300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266700">
                <a:moveTo>
                  <a:pt x="0" y="266700"/>
                </a:moveTo>
                <a:cubicBezTo>
                  <a:pt x="165100" y="133350"/>
                  <a:pt x="330200" y="0"/>
                  <a:pt x="520700" y="0"/>
                </a:cubicBezTo>
                <a:cubicBezTo>
                  <a:pt x="711200" y="0"/>
                  <a:pt x="927100" y="133350"/>
                  <a:pt x="1143000" y="26670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/>
          <p:cNvSpPr txBox="1"/>
          <p:nvPr/>
        </p:nvSpPr>
        <p:spPr>
          <a:xfrm>
            <a:off x="4038600" y="0"/>
            <a:ext cx="175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TRIG FOUND = 0</a:t>
            </a:r>
            <a:endParaRPr lang="he-IL" dirty="0"/>
          </a:p>
        </p:txBody>
      </p:sp>
      <p:grpSp>
        <p:nvGrpSpPr>
          <p:cNvPr id="34" name="Group 9"/>
          <p:cNvGrpSpPr/>
          <p:nvPr/>
        </p:nvGrpSpPr>
        <p:grpSpPr>
          <a:xfrm>
            <a:off x="3505200" y="2743200"/>
            <a:ext cx="1447800" cy="1447800"/>
            <a:chOff x="2819400" y="990600"/>
            <a:chExt cx="1447800" cy="1447800"/>
          </a:xfrm>
        </p:grpSpPr>
        <p:sp>
          <p:nvSpPr>
            <p:cNvPr id="35" name="Oval 1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0" y="1085671"/>
              <a:ext cx="10668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CHECK IF FINISH</a:t>
              </a:r>
              <a:endParaRPr lang="he-IL" sz="2400" dirty="0"/>
            </a:p>
          </p:txBody>
        </p:sp>
      </p:grpSp>
      <p:sp>
        <p:nvSpPr>
          <p:cNvPr id="38" name="צורה חופשית 37"/>
          <p:cNvSpPr/>
          <p:nvPr/>
        </p:nvSpPr>
        <p:spPr>
          <a:xfrm>
            <a:off x="4946904" y="3529584"/>
            <a:ext cx="1691640" cy="504444"/>
          </a:xfrm>
          <a:custGeom>
            <a:avLst/>
            <a:gdLst>
              <a:gd name="connsiteX0" fmla="*/ 1691640 w 1691640"/>
              <a:gd name="connsiteY0" fmla="*/ 0 h 504444"/>
              <a:gd name="connsiteX1" fmla="*/ 1024128 w 1691640"/>
              <a:gd name="connsiteY1" fmla="*/ 484632 h 504444"/>
              <a:gd name="connsiteX2" fmla="*/ 0 w 1691640"/>
              <a:gd name="connsiteY2" fmla="*/ 118872 h 50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0" h="504444">
                <a:moveTo>
                  <a:pt x="1691640" y="0"/>
                </a:moveTo>
                <a:cubicBezTo>
                  <a:pt x="1498854" y="232410"/>
                  <a:pt x="1306068" y="464820"/>
                  <a:pt x="1024128" y="484632"/>
                </a:cubicBezTo>
                <a:cubicBezTo>
                  <a:pt x="742188" y="504444"/>
                  <a:pt x="0" y="118872"/>
                  <a:pt x="0" y="118872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צורה חופשית 38"/>
          <p:cNvSpPr/>
          <p:nvPr/>
        </p:nvSpPr>
        <p:spPr>
          <a:xfrm>
            <a:off x="2029968" y="3794760"/>
            <a:ext cx="1545336" cy="1344168"/>
          </a:xfrm>
          <a:custGeom>
            <a:avLst/>
            <a:gdLst>
              <a:gd name="connsiteX0" fmla="*/ 1545336 w 1545336"/>
              <a:gd name="connsiteY0" fmla="*/ 0 h 1344168"/>
              <a:gd name="connsiteX1" fmla="*/ 0 w 1545336"/>
              <a:gd name="connsiteY1" fmla="*/ 1344168 h 13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5336" h="1344168">
                <a:moveTo>
                  <a:pt x="1545336" y="0"/>
                </a:moveTo>
                <a:lnTo>
                  <a:pt x="0" y="1344168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צורה חופשית 39"/>
          <p:cNvSpPr/>
          <p:nvPr/>
        </p:nvSpPr>
        <p:spPr>
          <a:xfrm>
            <a:off x="4873752" y="1993392"/>
            <a:ext cx="765048" cy="1143000"/>
          </a:xfrm>
          <a:custGeom>
            <a:avLst/>
            <a:gdLst>
              <a:gd name="connsiteX0" fmla="*/ 0 w 765048"/>
              <a:gd name="connsiteY0" fmla="*/ 1143000 h 1143000"/>
              <a:gd name="connsiteX1" fmla="*/ 713232 w 765048"/>
              <a:gd name="connsiteY1" fmla="*/ 621792 h 1143000"/>
              <a:gd name="connsiteX2" fmla="*/ 310896 w 765048"/>
              <a:gd name="connsiteY2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5048" h="1143000">
                <a:moveTo>
                  <a:pt x="0" y="1143000"/>
                </a:moveTo>
                <a:cubicBezTo>
                  <a:pt x="330708" y="977646"/>
                  <a:pt x="661416" y="812292"/>
                  <a:pt x="713232" y="621792"/>
                </a:cubicBezTo>
                <a:cubicBezTo>
                  <a:pt x="765048" y="431292"/>
                  <a:pt x="537972" y="215646"/>
                  <a:pt x="310896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5334000" y="19166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FINISH = 1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 rot="19053522">
            <a:off x="2173887" y="4159122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FINISH = 0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 rot="3070977">
            <a:off x="7455668" y="4106203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Dout</a:t>
            </a:r>
            <a:r>
              <a:rPr lang="en-US" dirty="0" smtClean="0"/>
              <a:t> valid = 1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 rot="1921020">
            <a:off x="7525798" y="5579367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Dout</a:t>
            </a:r>
            <a:r>
              <a:rPr lang="en-US" dirty="0" smtClean="0"/>
              <a:t> valid = 0</a:t>
            </a:r>
            <a:endParaRPr lang="he-IL" dirty="0"/>
          </a:p>
        </p:txBody>
      </p:sp>
      <p:sp>
        <p:nvSpPr>
          <p:cNvPr id="46" name="צורה חופשית 45"/>
          <p:cNvSpPr/>
          <p:nvPr/>
        </p:nvSpPr>
        <p:spPr>
          <a:xfrm>
            <a:off x="4809744" y="5329428"/>
            <a:ext cx="1325880" cy="339852"/>
          </a:xfrm>
          <a:custGeom>
            <a:avLst/>
            <a:gdLst>
              <a:gd name="connsiteX0" fmla="*/ 0 w 1325880"/>
              <a:gd name="connsiteY0" fmla="*/ 339852 h 339852"/>
              <a:gd name="connsiteX1" fmla="*/ 585216 w 1325880"/>
              <a:gd name="connsiteY1" fmla="*/ 1524 h 339852"/>
              <a:gd name="connsiteX2" fmla="*/ 1325880 w 1325880"/>
              <a:gd name="connsiteY2" fmla="*/ 330708 h 33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5880" h="339852">
                <a:moveTo>
                  <a:pt x="0" y="339852"/>
                </a:moveTo>
                <a:cubicBezTo>
                  <a:pt x="182118" y="171450"/>
                  <a:pt x="364236" y="3048"/>
                  <a:pt x="585216" y="1524"/>
                </a:cubicBezTo>
                <a:cubicBezTo>
                  <a:pt x="806196" y="0"/>
                  <a:pt x="1066038" y="165354"/>
                  <a:pt x="1325880" y="33070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צורה חופשית 46"/>
          <p:cNvSpPr/>
          <p:nvPr/>
        </p:nvSpPr>
        <p:spPr>
          <a:xfrm>
            <a:off x="7470648" y="3822192"/>
            <a:ext cx="688848" cy="1344168"/>
          </a:xfrm>
          <a:custGeom>
            <a:avLst/>
            <a:gdLst>
              <a:gd name="connsiteX0" fmla="*/ 0 w 688848"/>
              <a:gd name="connsiteY0" fmla="*/ 1344168 h 1344168"/>
              <a:gd name="connsiteX1" fmla="*/ 667512 w 688848"/>
              <a:gd name="connsiteY1" fmla="*/ 841248 h 1344168"/>
              <a:gd name="connsiteX2" fmla="*/ 128016 w 688848"/>
              <a:gd name="connsiteY2" fmla="*/ 0 h 13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848" h="1344168">
                <a:moveTo>
                  <a:pt x="0" y="1344168"/>
                </a:moveTo>
                <a:cubicBezTo>
                  <a:pt x="323088" y="1204722"/>
                  <a:pt x="646176" y="1065276"/>
                  <a:pt x="667512" y="841248"/>
                </a:cubicBezTo>
                <a:cubicBezTo>
                  <a:pt x="688848" y="617220"/>
                  <a:pt x="408432" y="308610"/>
                  <a:pt x="128016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צורה חופשית 47"/>
          <p:cNvSpPr/>
          <p:nvPr/>
        </p:nvSpPr>
        <p:spPr>
          <a:xfrm>
            <a:off x="7187184" y="5541264"/>
            <a:ext cx="1252728" cy="903732"/>
          </a:xfrm>
          <a:custGeom>
            <a:avLst/>
            <a:gdLst>
              <a:gd name="connsiteX0" fmla="*/ 0 w 1252728"/>
              <a:gd name="connsiteY0" fmla="*/ 585216 h 903732"/>
              <a:gd name="connsiteX1" fmla="*/ 795528 w 1252728"/>
              <a:gd name="connsiteY1" fmla="*/ 886968 h 903732"/>
              <a:gd name="connsiteX2" fmla="*/ 1179576 w 1252728"/>
              <a:gd name="connsiteY2" fmla="*/ 484632 h 903732"/>
              <a:gd name="connsiteX3" fmla="*/ 356616 w 1252728"/>
              <a:gd name="connsiteY3" fmla="*/ 0 h 90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728" h="903732">
                <a:moveTo>
                  <a:pt x="0" y="585216"/>
                </a:moveTo>
                <a:cubicBezTo>
                  <a:pt x="299466" y="744474"/>
                  <a:pt x="598932" y="903732"/>
                  <a:pt x="795528" y="886968"/>
                </a:cubicBezTo>
                <a:cubicBezTo>
                  <a:pt x="992124" y="870204"/>
                  <a:pt x="1252728" y="632460"/>
                  <a:pt x="1179576" y="484632"/>
                </a:cubicBezTo>
                <a:cubicBezTo>
                  <a:pt x="1106424" y="336804"/>
                  <a:pt x="731520" y="168402"/>
                  <a:pt x="356616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/>
          <p:cNvSpPr txBox="1"/>
          <p:nvPr/>
        </p:nvSpPr>
        <p:spPr>
          <a:xfrm>
            <a:off x="5257800" y="545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FINISH = 1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 rot="19554908">
            <a:off x="2138912" y="1780511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FINISH = 0</a:t>
            </a:r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RAM FSM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0" y="914400"/>
            <a:ext cx="1447800" cy="1447800"/>
            <a:chOff x="2819400" y="990600"/>
            <a:chExt cx="1447800" cy="1447800"/>
          </a:xfrm>
        </p:grpSpPr>
        <p:sp>
          <p:nvSpPr>
            <p:cNvPr id="6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0400" y="1447800"/>
              <a:ext cx="8382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/>
                <a:t>IDLE</a:t>
              </a:r>
              <a:endParaRPr lang="he-IL" sz="2400" dirty="0"/>
            </a:p>
          </p:txBody>
        </p:sp>
      </p:grpSp>
      <p:grpSp>
        <p:nvGrpSpPr>
          <p:cNvPr id="8" name="Group 4"/>
          <p:cNvGrpSpPr/>
          <p:nvPr/>
        </p:nvGrpSpPr>
        <p:grpSpPr>
          <a:xfrm>
            <a:off x="838200" y="1066800"/>
            <a:ext cx="1447800" cy="1447800"/>
            <a:chOff x="2819400" y="990600"/>
            <a:chExt cx="1447800" cy="1447800"/>
          </a:xfrm>
        </p:grpSpPr>
        <p:sp>
          <p:nvSpPr>
            <p:cNvPr id="9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5600" y="1194137"/>
              <a:ext cx="12954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CONFIG RAM BY GENERICS</a:t>
              </a:r>
              <a:endParaRPr lang="he-IL" sz="2000" dirty="0"/>
            </a:p>
          </p:txBody>
        </p:sp>
      </p:grpSp>
      <p:sp>
        <p:nvSpPr>
          <p:cNvPr id="11" name="צורה חופשית 10"/>
          <p:cNvSpPr/>
          <p:nvPr/>
        </p:nvSpPr>
        <p:spPr>
          <a:xfrm>
            <a:off x="2286000" y="1313688"/>
            <a:ext cx="1527048" cy="405384"/>
          </a:xfrm>
          <a:custGeom>
            <a:avLst/>
            <a:gdLst>
              <a:gd name="connsiteX0" fmla="*/ 1527048 w 1527048"/>
              <a:gd name="connsiteY0" fmla="*/ 332232 h 405384"/>
              <a:gd name="connsiteX1" fmla="*/ 841248 w 1527048"/>
              <a:gd name="connsiteY1" fmla="*/ 12192 h 405384"/>
              <a:gd name="connsiteX2" fmla="*/ 0 w 1527048"/>
              <a:gd name="connsiteY2" fmla="*/ 405384 h 40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048" h="405384">
                <a:moveTo>
                  <a:pt x="1527048" y="332232"/>
                </a:moveTo>
                <a:cubicBezTo>
                  <a:pt x="1311402" y="166116"/>
                  <a:pt x="1095756" y="0"/>
                  <a:pt x="841248" y="12192"/>
                </a:cubicBezTo>
                <a:cubicBezTo>
                  <a:pt x="586740" y="24384"/>
                  <a:pt x="293370" y="214884"/>
                  <a:pt x="0" y="405384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798649" y="2667000"/>
            <a:ext cx="1334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SYS STAT= 1</a:t>
            </a:r>
            <a:endParaRPr lang="he-IL" dirty="0"/>
          </a:p>
        </p:txBody>
      </p:sp>
      <p:sp>
        <p:nvSpPr>
          <p:cNvPr id="14" name="צורה חופשית 13"/>
          <p:cNvSpPr/>
          <p:nvPr/>
        </p:nvSpPr>
        <p:spPr>
          <a:xfrm>
            <a:off x="3957828" y="327660"/>
            <a:ext cx="1203960" cy="751332"/>
          </a:xfrm>
          <a:custGeom>
            <a:avLst/>
            <a:gdLst>
              <a:gd name="connsiteX0" fmla="*/ 952500 w 1203960"/>
              <a:gd name="connsiteY0" fmla="*/ 687324 h 751332"/>
              <a:gd name="connsiteX1" fmla="*/ 1071372 w 1203960"/>
              <a:gd name="connsiteY1" fmla="*/ 138684 h 751332"/>
              <a:gd name="connsiteX2" fmla="*/ 156972 w 1203960"/>
              <a:gd name="connsiteY2" fmla="*/ 102108 h 751332"/>
              <a:gd name="connsiteX3" fmla="*/ 129540 w 1203960"/>
              <a:gd name="connsiteY3" fmla="*/ 751332 h 7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960" h="751332">
                <a:moveTo>
                  <a:pt x="952500" y="687324"/>
                </a:moveTo>
                <a:cubicBezTo>
                  <a:pt x="1078230" y="461772"/>
                  <a:pt x="1203960" y="236220"/>
                  <a:pt x="1071372" y="138684"/>
                </a:cubicBezTo>
                <a:cubicBezTo>
                  <a:pt x="938784" y="41148"/>
                  <a:pt x="313944" y="0"/>
                  <a:pt x="156972" y="102108"/>
                </a:cubicBezTo>
                <a:cubicBezTo>
                  <a:pt x="0" y="204216"/>
                  <a:pt x="64770" y="477774"/>
                  <a:pt x="129540" y="751332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2475049" y="1002268"/>
            <a:ext cx="1334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SYS STAT= 0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392668"/>
            <a:ext cx="11429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RESET = 1</a:t>
            </a:r>
            <a:endParaRPr lang="he-IL" dirty="0"/>
          </a:p>
        </p:txBody>
      </p:sp>
      <p:grpSp>
        <p:nvGrpSpPr>
          <p:cNvPr id="17" name="Group 4"/>
          <p:cNvGrpSpPr/>
          <p:nvPr/>
        </p:nvGrpSpPr>
        <p:grpSpPr>
          <a:xfrm>
            <a:off x="838200" y="3276600"/>
            <a:ext cx="1447800" cy="1447800"/>
            <a:chOff x="2819400" y="990600"/>
            <a:chExt cx="1447800" cy="1447800"/>
          </a:xfrm>
        </p:grpSpPr>
        <p:sp>
          <p:nvSpPr>
            <p:cNvPr id="18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95600" y="1270337"/>
              <a:ext cx="12954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GET DATA ADDR FROM WC</a:t>
              </a:r>
              <a:endParaRPr lang="he-IL" sz="2000" dirty="0"/>
            </a:p>
          </p:txBody>
        </p:sp>
      </p:grpSp>
      <p:sp>
        <p:nvSpPr>
          <p:cNvPr id="20" name="צורה חופשית 19"/>
          <p:cNvSpPr/>
          <p:nvPr/>
        </p:nvSpPr>
        <p:spPr>
          <a:xfrm>
            <a:off x="1676400" y="2523744"/>
            <a:ext cx="373380" cy="752856"/>
          </a:xfrm>
          <a:custGeom>
            <a:avLst/>
            <a:gdLst>
              <a:gd name="connsiteX0" fmla="*/ 0 w 504444"/>
              <a:gd name="connsiteY0" fmla="*/ 0 h 758952"/>
              <a:gd name="connsiteX1" fmla="*/ 502920 w 504444"/>
              <a:gd name="connsiteY1" fmla="*/ 338328 h 758952"/>
              <a:gd name="connsiteX2" fmla="*/ 9144 w 504444"/>
              <a:gd name="connsiteY2" fmla="*/ 758952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444" h="758952">
                <a:moveTo>
                  <a:pt x="0" y="0"/>
                </a:moveTo>
                <a:cubicBezTo>
                  <a:pt x="250698" y="105918"/>
                  <a:pt x="501396" y="211836"/>
                  <a:pt x="502920" y="338328"/>
                </a:cubicBezTo>
                <a:cubicBezTo>
                  <a:pt x="504444" y="464820"/>
                  <a:pt x="256794" y="611886"/>
                  <a:pt x="9144" y="758952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1" name="Group 4"/>
          <p:cNvGrpSpPr/>
          <p:nvPr/>
        </p:nvGrpSpPr>
        <p:grpSpPr>
          <a:xfrm>
            <a:off x="2133600" y="5334000"/>
            <a:ext cx="1447800" cy="1447800"/>
            <a:chOff x="2819400" y="990600"/>
            <a:chExt cx="1447800" cy="1447800"/>
          </a:xfrm>
        </p:grpSpPr>
        <p:sp>
          <p:nvSpPr>
            <p:cNvPr id="22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95600" y="1270337"/>
              <a:ext cx="12954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GET DATA FROM </a:t>
              </a:r>
            </a:p>
            <a:p>
              <a:pPr algn="ctr"/>
              <a:r>
                <a:rPr lang="en-US" sz="2000" dirty="0" smtClean="0"/>
                <a:t>WC</a:t>
              </a:r>
              <a:endParaRPr lang="he-IL" sz="2000" dirty="0"/>
            </a:p>
          </p:txBody>
        </p:sp>
      </p:grpSp>
      <p:grpSp>
        <p:nvGrpSpPr>
          <p:cNvPr id="24" name="Group 4"/>
          <p:cNvGrpSpPr/>
          <p:nvPr/>
        </p:nvGrpSpPr>
        <p:grpSpPr>
          <a:xfrm>
            <a:off x="3733800" y="3276600"/>
            <a:ext cx="1447800" cy="1447800"/>
            <a:chOff x="2819400" y="990600"/>
            <a:chExt cx="1447800" cy="1447800"/>
          </a:xfrm>
        </p:grpSpPr>
        <p:sp>
          <p:nvSpPr>
            <p:cNvPr id="25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95600" y="1270337"/>
              <a:ext cx="1295400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SAVE DATA IN RAM</a:t>
              </a:r>
              <a:endParaRPr lang="he-IL" sz="2000" dirty="0"/>
            </a:p>
          </p:txBody>
        </p:sp>
      </p:grpSp>
      <p:sp>
        <p:nvSpPr>
          <p:cNvPr id="27" name="צורה חופשית 26"/>
          <p:cNvSpPr/>
          <p:nvPr/>
        </p:nvSpPr>
        <p:spPr>
          <a:xfrm>
            <a:off x="990600" y="4572000"/>
            <a:ext cx="1130808" cy="1517904"/>
          </a:xfrm>
          <a:custGeom>
            <a:avLst/>
            <a:gdLst>
              <a:gd name="connsiteX0" fmla="*/ 83820 w 641604"/>
              <a:gd name="connsiteY0" fmla="*/ 0 h 1344168"/>
              <a:gd name="connsiteX1" fmla="*/ 92964 w 641604"/>
              <a:gd name="connsiteY1" fmla="*/ 740664 h 1344168"/>
              <a:gd name="connsiteX2" fmla="*/ 641604 w 641604"/>
              <a:gd name="connsiteY2" fmla="*/ 1344168 h 13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604" h="1344168">
                <a:moveTo>
                  <a:pt x="83820" y="0"/>
                </a:moveTo>
                <a:cubicBezTo>
                  <a:pt x="41910" y="258318"/>
                  <a:pt x="0" y="516636"/>
                  <a:pt x="92964" y="740664"/>
                </a:cubicBezTo>
                <a:cubicBezTo>
                  <a:pt x="185928" y="964692"/>
                  <a:pt x="413766" y="1154430"/>
                  <a:pt x="641604" y="134416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צורה חופשית 27"/>
          <p:cNvSpPr/>
          <p:nvPr/>
        </p:nvSpPr>
        <p:spPr>
          <a:xfrm rot="14806405">
            <a:off x="3517789" y="4801198"/>
            <a:ext cx="1170739" cy="1522804"/>
          </a:xfrm>
          <a:custGeom>
            <a:avLst/>
            <a:gdLst>
              <a:gd name="connsiteX0" fmla="*/ 83820 w 641604"/>
              <a:gd name="connsiteY0" fmla="*/ 0 h 1344168"/>
              <a:gd name="connsiteX1" fmla="*/ 92964 w 641604"/>
              <a:gd name="connsiteY1" fmla="*/ 740664 h 1344168"/>
              <a:gd name="connsiteX2" fmla="*/ 641604 w 641604"/>
              <a:gd name="connsiteY2" fmla="*/ 1344168 h 13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604" h="1344168">
                <a:moveTo>
                  <a:pt x="83820" y="0"/>
                </a:moveTo>
                <a:cubicBezTo>
                  <a:pt x="41910" y="258318"/>
                  <a:pt x="0" y="516636"/>
                  <a:pt x="92964" y="740664"/>
                </a:cubicBezTo>
                <a:cubicBezTo>
                  <a:pt x="185928" y="964692"/>
                  <a:pt x="413766" y="1154430"/>
                  <a:pt x="641604" y="134416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צורה חופשית 28"/>
          <p:cNvSpPr/>
          <p:nvPr/>
        </p:nvSpPr>
        <p:spPr>
          <a:xfrm>
            <a:off x="2209800" y="3572256"/>
            <a:ext cx="1524000" cy="161544"/>
          </a:xfrm>
          <a:custGeom>
            <a:avLst/>
            <a:gdLst>
              <a:gd name="connsiteX0" fmla="*/ 1453896 w 1453896"/>
              <a:gd name="connsiteY0" fmla="*/ 460248 h 478536"/>
              <a:gd name="connsiteX1" fmla="*/ 731520 w 1453896"/>
              <a:gd name="connsiteY1" fmla="*/ 3048 h 478536"/>
              <a:gd name="connsiteX2" fmla="*/ 0 w 1453896"/>
              <a:gd name="connsiteY2" fmla="*/ 478536 h 47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3896" h="478536">
                <a:moveTo>
                  <a:pt x="1453896" y="460248"/>
                </a:moveTo>
                <a:cubicBezTo>
                  <a:pt x="1213866" y="230124"/>
                  <a:pt x="973836" y="0"/>
                  <a:pt x="731520" y="3048"/>
                </a:cubicBezTo>
                <a:cubicBezTo>
                  <a:pt x="489204" y="6096"/>
                  <a:pt x="244602" y="242316"/>
                  <a:pt x="0" y="478536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0" name="Group 4"/>
          <p:cNvGrpSpPr/>
          <p:nvPr/>
        </p:nvGrpSpPr>
        <p:grpSpPr>
          <a:xfrm>
            <a:off x="5562600" y="5181600"/>
            <a:ext cx="1447800" cy="1447800"/>
            <a:chOff x="2819400" y="990600"/>
            <a:chExt cx="1447800" cy="1447800"/>
          </a:xfrm>
        </p:grpSpPr>
        <p:sp>
          <p:nvSpPr>
            <p:cNvPr id="31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95600" y="1270337"/>
              <a:ext cx="12954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GET DATA ADDR FROM RC</a:t>
              </a:r>
              <a:endParaRPr lang="he-IL" sz="2000" dirty="0"/>
            </a:p>
          </p:txBody>
        </p:sp>
      </p:grpSp>
      <p:grpSp>
        <p:nvGrpSpPr>
          <p:cNvPr id="33" name="Group 4"/>
          <p:cNvGrpSpPr/>
          <p:nvPr/>
        </p:nvGrpSpPr>
        <p:grpSpPr>
          <a:xfrm>
            <a:off x="7239000" y="3276600"/>
            <a:ext cx="1447800" cy="1447800"/>
            <a:chOff x="2819400" y="990600"/>
            <a:chExt cx="1447800" cy="1447800"/>
          </a:xfrm>
        </p:grpSpPr>
        <p:sp>
          <p:nvSpPr>
            <p:cNvPr id="34" name="Oval 5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5600" y="1270337"/>
              <a:ext cx="1295400" cy="1015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SEND DATA </a:t>
              </a:r>
            </a:p>
            <a:p>
              <a:pPr algn="ctr"/>
              <a:r>
                <a:rPr lang="en-US" sz="2000" dirty="0" smtClean="0"/>
                <a:t>OUT</a:t>
              </a:r>
              <a:endParaRPr lang="he-IL" sz="2000" dirty="0"/>
            </a:p>
          </p:txBody>
        </p:sp>
      </p:grpSp>
      <p:sp>
        <p:nvSpPr>
          <p:cNvPr id="37" name="צורה חופשית 36"/>
          <p:cNvSpPr/>
          <p:nvPr/>
        </p:nvSpPr>
        <p:spPr>
          <a:xfrm>
            <a:off x="5084064" y="4379976"/>
            <a:ext cx="1143000" cy="795528"/>
          </a:xfrm>
          <a:custGeom>
            <a:avLst/>
            <a:gdLst>
              <a:gd name="connsiteX0" fmla="*/ 0 w 1143000"/>
              <a:gd name="connsiteY0" fmla="*/ 0 h 795528"/>
              <a:gd name="connsiteX1" fmla="*/ 740664 w 1143000"/>
              <a:gd name="connsiteY1" fmla="*/ 201168 h 795528"/>
              <a:gd name="connsiteX2" fmla="*/ 1143000 w 1143000"/>
              <a:gd name="connsiteY2" fmla="*/ 795528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795528">
                <a:moveTo>
                  <a:pt x="0" y="0"/>
                </a:moveTo>
                <a:cubicBezTo>
                  <a:pt x="275082" y="34290"/>
                  <a:pt x="550164" y="68580"/>
                  <a:pt x="740664" y="201168"/>
                </a:cubicBezTo>
                <a:cubicBezTo>
                  <a:pt x="931164" y="333756"/>
                  <a:pt x="1037082" y="564642"/>
                  <a:pt x="1143000" y="79552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צורה חופשית 43"/>
          <p:cNvSpPr/>
          <p:nvPr/>
        </p:nvSpPr>
        <p:spPr>
          <a:xfrm rot="14806405">
            <a:off x="6866087" y="4801198"/>
            <a:ext cx="1170739" cy="1522804"/>
          </a:xfrm>
          <a:custGeom>
            <a:avLst/>
            <a:gdLst>
              <a:gd name="connsiteX0" fmla="*/ 83820 w 641604"/>
              <a:gd name="connsiteY0" fmla="*/ 0 h 1344168"/>
              <a:gd name="connsiteX1" fmla="*/ 92964 w 641604"/>
              <a:gd name="connsiteY1" fmla="*/ 740664 h 1344168"/>
              <a:gd name="connsiteX2" fmla="*/ 641604 w 641604"/>
              <a:gd name="connsiteY2" fmla="*/ 1344168 h 134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604" h="1344168">
                <a:moveTo>
                  <a:pt x="83820" y="0"/>
                </a:moveTo>
                <a:cubicBezTo>
                  <a:pt x="41910" y="258318"/>
                  <a:pt x="0" y="516636"/>
                  <a:pt x="92964" y="740664"/>
                </a:cubicBezTo>
                <a:cubicBezTo>
                  <a:pt x="185928" y="964692"/>
                  <a:pt x="413766" y="1154430"/>
                  <a:pt x="641604" y="1344168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צורה חופשית 46"/>
          <p:cNvSpPr/>
          <p:nvPr/>
        </p:nvSpPr>
        <p:spPr>
          <a:xfrm>
            <a:off x="6355080" y="3813048"/>
            <a:ext cx="905256" cy="1380744"/>
          </a:xfrm>
          <a:custGeom>
            <a:avLst/>
            <a:gdLst>
              <a:gd name="connsiteX0" fmla="*/ 905256 w 905256"/>
              <a:gd name="connsiteY0" fmla="*/ 0 h 1380744"/>
              <a:gd name="connsiteX1" fmla="*/ 173736 w 905256"/>
              <a:gd name="connsiteY1" fmla="*/ 393192 h 1380744"/>
              <a:gd name="connsiteX2" fmla="*/ 0 w 905256"/>
              <a:gd name="connsiteY2" fmla="*/ 1380744 h 138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256" h="1380744">
                <a:moveTo>
                  <a:pt x="905256" y="0"/>
                </a:moveTo>
                <a:cubicBezTo>
                  <a:pt x="614934" y="81534"/>
                  <a:pt x="324612" y="163068"/>
                  <a:pt x="173736" y="393192"/>
                </a:cubicBezTo>
                <a:cubicBezTo>
                  <a:pt x="22860" y="623316"/>
                  <a:pt x="11430" y="1002030"/>
                  <a:pt x="0" y="1380744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צורה חופשית 47"/>
          <p:cNvSpPr/>
          <p:nvPr/>
        </p:nvSpPr>
        <p:spPr>
          <a:xfrm>
            <a:off x="2011680" y="2613660"/>
            <a:ext cx="5888736" cy="824484"/>
          </a:xfrm>
          <a:custGeom>
            <a:avLst/>
            <a:gdLst>
              <a:gd name="connsiteX0" fmla="*/ 5888736 w 5888736"/>
              <a:gd name="connsiteY0" fmla="*/ 650748 h 824484"/>
              <a:gd name="connsiteX1" fmla="*/ 2414016 w 5888736"/>
              <a:gd name="connsiteY1" fmla="*/ 28956 h 824484"/>
              <a:gd name="connsiteX2" fmla="*/ 0 w 5888736"/>
              <a:gd name="connsiteY2" fmla="*/ 824484 h 82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8736" h="824484">
                <a:moveTo>
                  <a:pt x="5888736" y="650748"/>
                </a:moveTo>
                <a:cubicBezTo>
                  <a:pt x="4642104" y="325374"/>
                  <a:pt x="3395472" y="0"/>
                  <a:pt x="2414016" y="28956"/>
                </a:cubicBezTo>
                <a:cubicBezTo>
                  <a:pt x="1432560" y="57912"/>
                  <a:pt x="716280" y="441198"/>
                  <a:pt x="0" y="824484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/>
          <p:cNvSpPr txBox="1"/>
          <p:nvPr/>
        </p:nvSpPr>
        <p:spPr>
          <a:xfrm rot="503816">
            <a:off x="5461292" y="2501812"/>
            <a:ext cx="19392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GET ALL DATA = 1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 rot="20042984">
            <a:off x="5621847" y="3682274"/>
            <a:ext cx="19392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GET ALL DATA = 0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1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238</Words>
  <Application>Microsoft Office PowerPoint</Application>
  <PresentationFormat>‫הצגה על המסך 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Office Theme</vt:lpstr>
      <vt:lpstr>שקופית 1</vt:lpstr>
      <vt:lpstr>שקופית 2</vt:lpstr>
      <vt:lpstr>שקופית 3</vt:lpstr>
      <vt:lpstr>שקופית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zvika pery</cp:lastModifiedBy>
  <cp:revision>44</cp:revision>
  <dcterms:created xsi:type="dcterms:W3CDTF">2006-08-16T00:00:00Z</dcterms:created>
  <dcterms:modified xsi:type="dcterms:W3CDTF">2012-09-24T13:01:25Z</dcterms:modified>
</cp:coreProperties>
</file>