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ט"ז/סיון/תשע"ג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ט"ז/סיון/תשע"ג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ט"ז/סיון/תשע"ג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ט"ז/סיון/תשע"ג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ט"ז/סיון/תשע"ג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ט"ז/סיון/תשע"ג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ט"ז/סיון/תשע"ג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ט"ז/סיון/תשע"ג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ט"ז/סיון/תשע"ג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ט"ז/סיון/תשע"ג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ט"ז/סיון/תשע"ג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pPr/>
              <a:t>ט"ז/סיון/תשע"ג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7020272" y="1226369"/>
            <a:ext cx="1008112" cy="1152128"/>
            <a:chOff x="3923928" y="188640"/>
            <a:chExt cx="1008112" cy="1152128"/>
          </a:xfrm>
        </p:grpSpPr>
        <p:sp>
          <p:nvSpPr>
            <p:cNvPr id="4" name="אליפסה 3"/>
            <p:cNvSpPr/>
            <p:nvPr/>
          </p:nvSpPr>
          <p:spPr>
            <a:xfrm>
              <a:off x="3923928" y="188640"/>
              <a:ext cx="1008112" cy="115212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67944" y="548680"/>
              <a:ext cx="64807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IDLE</a:t>
              </a:r>
              <a:endParaRPr lang="he-IL" dirty="0"/>
            </a:p>
          </p:txBody>
        </p:sp>
      </p:grpSp>
      <p:grpSp>
        <p:nvGrpSpPr>
          <p:cNvPr id="7" name="קבוצה 6"/>
          <p:cNvGrpSpPr/>
          <p:nvPr/>
        </p:nvGrpSpPr>
        <p:grpSpPr>
          <a:xfrm>
            <a:off x="3851920" y="1226369"/>
            <a:ext cx="1008112" cy="1152128"/>
            <a:chOff x="3923928" y="188640"/>
            <a:chExt cx="1008112" cy="1152128"/>
          </a:xfrm>
        </p:grpSpPr>
        <p:sp>
          <p:nvSpPr>
            <p:cNvPr id="8" name="אליפסה 7"/>
            <p:cNvSpPr/>
            <p:nvPr/>
          </p:nvSpPr>
          <p:spPr>
            <a:xfrm>
              <a:off x="3923928" y="188640"/>
              <a:ext cx="1008112" cy="115212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67944" y="375047"/>
              <a:ext cx="648072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WAIT FOR ENABLE RISE</a:t>
              </a:r>
              <a:endParaRPr lang="he-IL" sz="1000" dirty="0"/>
            </a:p>
          </p:txBody>
        </p:sp>
      </p:grpSp>
      <p:grpSp>
        <p:nvGrpSpPr>
          <p:cNvPr id="10" name="קבוצה 9"/>
          <p:cNvGrpSpPr/>
          <p:nvPr/>
        </p:nvGrpSpPr>
        <p:grpSpPr>
          <a:xfrm>
            <a:off x="2195736" y="1226369"/>
            <a:ext cx="1008112" cy="1152128"/>
            <a:chOff x="3923928" y="188640"/>
            <a:chExt cx="1008112" cy="1152128"/>
          </a:xfrm>
        </p:grpSpPr>
        <p:sp>
          <p:nvSpPr>
            <p:cNvPr id="11" name="אליפסה 10"/>
            <p:cNvSpPr/>
            <p:nvPr/>
          </p:nvSpPr>
          <p:spPr>
            <a:xfrm>
              <a:off x="3923928" y="188640"/>
              <a:ext cx="1008112" cy="115212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95936" y="469121"/>
              <a:ext cx="79200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GET NEW DATA AND TRIGGER</a:t>
              </a:r>
              <a:endParaRPr lang="he-IL" sz="1000" dirty="0"/>
            </a:p>
          </p:txBody>
        </p:sp>
      </p:grpSp>
      <p:grpSp>
        <p:nvGrpSpPr>
          <p:cNvPr id="13" name="קבוצה 12"/>
          <p:cNvGrpSpPr/>
          <p:nvPr/>
        </p:nvGrpSpPr>
        <p:grpSpPr>
          <a:xfrm>
            <a:off x="1331640" y="2954561"/>
            <a:ext cx="1008112" cy="1152128"/>
            <a:chOff x="3923928" y="188640"/>
            <a:chExt cx="1008112" cy="1152128"/>
          </a:xfrm>
        </p:grpSpPr>
        <p:sp>
          <p:nvSpPr>
            <p:cNvPr id="14" name="אליפסה 13"/>
            <p:cNvSpPr/>
            <p:nvPr/>
          </p:nvSpPr>
          <p:spPr>
            <a:xfrm>
              <a:off x="3923928" y="188640"/>
              <a:ext cx="1008112" cy="115212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32128" y="469121"/>
              <a:ext cx="79200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CHECK FOR TRIGGER RISE</a:t>
              </a:r>
              <a:endParaRPr lang="he-IL" sz="1000" dirty="0"/>
            </a:p>
          </p:txBody>
        </p:sp>
      </p:grpSp>
      <p:grpSp>
        <p:nvGrpSpPr>
          <p:cNvPr id="16" name="קבוצה 15"/>
          <p:cNvGrpSpPr/>
          <p:nvPr/>
        </p:nvGrpSpPr>
        <p:grpSpPr>
          <a:xfrm>
            <a:off x="1691680" y="4653136"/>
            <a:ext cx="1008112" cy="1152128"/>
            <a:chOff x="3923928" y="188640"/>
            <a:chExt cx="1008112" cy="1152128"/>
          </a:xfrm>
        </p:grpSpPr>
        <p:sp>
          <p:nvSpPr>
            <p:cNvPr id="17" name="אליפסה 16"/>
            <p:cNvSpPr/>
            <p:nvPr/>
          </p:nvSpPr>
          <p:spPr>
            <a:xfrm>
              <a:off x="3923928" y="188640"/>
              <a:ext cx="1008112" cy="115212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2128" y="416858"/>
              <a:ext cx="79200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SEND OUT DATA AND ADDRESS</a:t>
              </a:r>
              <a:endParaRPr lang="he-IL" sz="1000" dirty="0" smtClean="0"/>
            </a:p>
          </p:txBody>
        </p:sp>
      </p:grpSp>
      <p:grpSp>
        <p:nvGrpSpPr>
          <p:cNvPr id="19" name="קבוצה 18"/>
          <p:cNvGrpSpPr/>
          <p:nvPr/>
        </p:nvGrpSpPr>
        <p:grpSpPr>
          <a:xfrm>
            <a:off x="3347864" y="4653136"/>
            <a:ext cx="1008112" cy="1152128"/>
            <a:chOff x="3923928" y="188640"/>
            <a:chExt cx="1008112" cy="1152128"/>
          </a:xfrm>
        </p:grpSpPr>
        <p:sp>
          <p:nvSpPr>
            <p:cNvPr id="20" name="אליפסה 19"/>
            <p:cNvSpPr/>
            <p:nvPr/>
          </p:nvSpPr>
          <p:spPr>
            <a:xfrm>
              <a:off x="3923928" y="188640"/>
              <a:ext cx="1008112" cy="115212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95936" y="404664"/>
              <a:ext cx="792000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CHECK IF ALL DATA RECORDED</a:t>
              </a:r>
              <a:endParaRPr lang="he-IL" sz="1000" dirty="0" smtClean="0"/>
            </a:p>
            <a:p>
              <a:pPr algn="ctr"/>
              <a:endParaRPr lang="en-US" sz="1000" dirty="0" smtClean="0"/>
            </a:p>
          </p:txBody>
        </p:sp>
      </p:grpSp>
      <p:cxnSp>
        <p:nvCxnSpPr>
          <p:cNvPr id="23" name="מחבר חץ ישר 22"/>
          <p:cNvCxnSpPr>
            <a:stCxn id="4" idx="2"/>
            <a:endCxn id="66" idx="5"/>
          </p:cNvCxnSpPr>
          <p:nvPr/>
        </p:nvCxnSpPr>
        <p:spPr>
          <a:xfrm flipH="1" flipV="1">
            <a:off x="6440589" y="1172043"/>
            <a:ext cx="579683" cy="6303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44208" y="1124744"/>
            <a:ext cx="86409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RESET = 0</a:t>
            </a:r>
          </a:p>
        </p:txBody>
      </p:sp>
      <p:cxnSp>
        <p:nvCxnSpPr>
          <p:cNvPr id="25" name="מחבר חץ ישר 24"/>
          <p:cNvCxnSpPr>
            <a:stCxn id="8" idx="1"/>
            <a:endCxn id="11" idx="7"/>
          </p:cNvCxnSpPr>
          <p:nvPr/>
        </p:nvCxnSpPr>
        <p:spPr>
          <a:xfrm flipH="1">
            <a:off x="3056213" y="1395094"/>
            <a:ext cx="94334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15816" y="1135777"/>
            <a:ext cx="12961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ENABLE = 1</a:t>
            </a:r>
            <a:endParaRPr lang="he-IL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55576" y="4376137"/>
            <a:ext cx="12961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CLK_RISE = 1</a:t>
            </a:r>
            <a:endParaRPr lang="he-IL" sz="1200" dirty="0"/>
          </a:p>
        </p:txBody>
      </p:sp>
      <p:cxnSp>
        <p:nvCxnSpPr>
          <p:cNvPr id="28" name="מחבר חץ ישר 27"/>
          <p:cNvCxnSpPr>
            <a:stCxn id="17" idx="6"/>
            <a:endCxn id="20" idx="2"/>
          </p:cNvCxnSpPr>
          <p:nvPr/>
        </p:nvCxnSpPr>
        <p:spPr>
          <a:xfrm>
            <a:off x="2699792" y="5229200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/>
          <p:cNvCxnSpPr>
            <a:stCxn id="78" idx="1"/>
            <a:endCxn id="11" idx="5"/>
          </p:cNvCxnSpPr>
          <p:nvPr/>
        </p:nvCxnSpPr>
        <p:spPr>
          <a:xfrm flipH="1" flipV="1">
            <a:off x="3056213" y="2209772"/>
            <a:ext cx="655310" cy="8838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חץ ישר 31"/>
          <p:cNvCxnSpPr>
            <a:stCxn id="68" idx="6"/>
            <a:endCxn id="48" idx="2"/>
          </p:cNvCxnSpPr>
          <p:nvPr/>
        </p:nvCxnSpPr>
        <p:spPr>
          <a:xfrm>
            <a:off x="6012160" y="5661248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39952" y="5590981"/>
            <a:ext cx="93610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ALL_DATA_RECORDED</a:t>
            </a:r>
            <a:endParaRPr lang="en-US" sz="1200" dirty="0" smtClean="0"/>
          </a:p>
          <a:p>
            <a:pPr algn="ctr"/>
            <a:r>
              <a:rPr lang="en-US" sz="1200" dirty="0" smtClean="0"/>
              <a:t>= 1</a:t>
            </a:r>
            <a:endParaRPr lang="he-IL" sz="1200" dirty="0"/>
          </a:p>
        </p:txBody>
      </p:sp>
      <p:cxnSp>
        <p:nvCxnSpPr>
          <p:cNvPr id="39" name="מחבר חץ ישר 38"/>
          <p:cNvCxnSpPr>
            <a:stCxn id="11" idx="3"/>
            <a:endCxn id="14" idx="0"/>
          </p:cNvCxnSpPr>
          <p:nvPr/>
        </p:nvCxnSpPr>
        <p:spPr>
          <a:xfrm flipH="1">
            <a:off x="1835696" y="2209772"/>
            <a:ext cx="507675" cy="7447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חץ ישר 42"/>
          <p:cNvCxnSpPr>
            <a:stCxn id="14" idx="4"/>
            <a:endCxn id="17" idx="1"/>
          </p:cNvCxnSpPr>
          <p:nvPr/>
        </p:nvCxnSpPr>
        <p:spPr>
          <a:xfrm>
            <a:off x="1835696" y="4106689"/>
            <a:ext cx="3619" cy="7151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צורה חופשית 48"/>
          <p:cNvSpPr/>
          <p:nvPr/>
        </p:nvSpPr>
        <p:spPr>
          <a:xfrm rot="16200000">
            <a:off x="8175610" y="1291310"/>
            <a:ext cx="609600" cy="1071418"/>
          </a:xfrm>
          <a:custGeom>
            <a:avLst/>
            <a:gdLst>
              <a:gd name="connsiteX0" fmla="*/ 0 w 609600"/>
              <a:gd name="connsiteY0" fmla="*/ 0 h 1071418"/>
              <a:gd name="connsiteX1" fmla="*/ 212437 w 609600"/>
              <a:gd name="connsiteY1" fmla="*/ 1062182 h 1071418"/>
              <a:gd name="connsiteX2" fmla="*/ 609600 w 609600"/>
              <a:gd name="connsiteY2" fmla="*/ 55418 h 107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071418">
                <a:moveTo>
                  <a:pt x="0" y="0"/>
                </a:moveTo>
                <a:cubicBezTo>
                  <a:pt x="55418" y="526473"/>
                  <a:pt x="110837" y="1052946"/>
                  <a:pt x="212437" y="1062182"/>
                </a:cubicBezTo>
                <a:cubicBezTo>
                  <a:pt x="314037" y="1071418"/>
                  <a:pt x="461818" y="563418"/>
                  <a:pt x="609600" y="55418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TextBox 49"/>
          <p:cNvSpPr txBox="1"/>
          <p:nvPr/>
        </p:nvSpPr>
        <p:spPr>
          <a:xfrm>
            <a:off x="8100392" y="1351801"/>
            <a:ext cx="79208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RESET = 1</a:t>
            </a:r>
          </a:p>
        </p:txBody>
      </p:sp>
      <p:sp>
        <p:nvSpPr>
          <p:cNvPr id="51" name="צורה חופשית 50"/>
          <p:cNvSpPr/>
          <p:nvPr/>
        </p:nvSpPr>
        <p:spPr>
          <a:xfrm rot="10425673">
            <a:off x="3980340" y="290599"/>
            <a:ext cx="609600" cy="1071418"/>
          </a:xfrm>
          <a:custGeom>
            <a:avLst/>
            <a:gdLst>
              <a:gd name="connsiteX0" fmla="*/ 0 w 609600"/>
              <a:gd name="connsiteY0" fmla="*/ 0 h 1071418"/>
              <a:gd name="connsiteX1" fmla="*/ 212437 w 609600"/>
              <a:gd name="connsiteY1" fmla="*/ 1062182 h 1071418"/>
              <a:gd name="connsiteX2" fmla="*/ 609600 w 609600"/>
              <a:gd name="connsiteY2" fmla="*/ 55418 h 107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071418">
                <a:moveTo>
                  <a:pt x="0" y="0"/>
                </a:moveTo>
                <a:cubicBezTo>
                  <a:pt x="55418" y="526473"/>
                  <a:pt x="110837" y="1052946"/>
                  <a:pt x="212437" y="1062182"/>
                </a:cubicBezTo>
                <a:cubicBezTo>
                  <a:pt x="314037" y="1071418"/>
                  <a:pt x="461818" y="563418"/>
                  <a:pt x="609600" y="55418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TextBox 51"/>
          <p:cNvSpPr txBox="1"/>
          <p:nvPr/>
        </p:nvSpPr>
        <p:spPr>
          <a:xfrm>
            <a:off x="3203848" y="199673"/>
            <a:ext cx="12961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ENABLE = 0</a:t>
            </a:r>
            <a:endParaRPr lang="he-IL" sz="1200" dirty="0"/>
          </a:p>
        </p:txBody>
      </p:sp>
      <p:sp>
        <p:nvSpPr>
          <p:cNvPr id="54" name="צורה חופשית 53"/>
          <p:cNvSpPr/>
          <p:nvPr/>
        </p:nvSpPr>
        <p:spPr>
          <a:xfrm rot="5010982">
            <a:off x="585429" y="3040610"/>
            <a:ext cx="609600" cy="1071418"/>
          </a:xfrm>
          <a:custGeom>
            <a:avLst/>
            <a:gdLst>
              <a:gd name="connsiteX0" fmla="*/ 0 w 609600"/>
              <a:gd name="connsiteY0" fmla="*/ 0 h 1071418"/>
              <a:gd name="connsiteX1" fmla="*/ 212437 w 609600"/>
              <a:gd name="connsiteY1" fmla="*/ 1062182 h 1071418"/>
              <a:gd name="connsiteX2" fmla="*/ 609600 w 609600"/>
              <a:gd name="connsiteY2" fmla="*/ 55418 h 107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071418">
                <a:moveTo>
                  <a:pt x="0" y="0"/>
                </a:moveTo>
                <a:cubicBezTo>
                  <a:pt x="55418" y="526473"/>
                  <a:pt x="110837" y="1052946"/>
                  <a:pt x="212437" y="1062182"/>
                </a:cubicBezTo>
                <a:cubicBezTo>
                  <a:pt x="314037" y="1071418"/>
                  <a:pt x="461818" y="563418"/>
                  <a:pt x="609600" y="55418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TextBox 54"/>
          <p:cNvSpPr txBox="1"/>
          <p:nvPr/>
        </p:nvSpPr>
        <p:spPr>
          <a:xfrm>
            <a:off x="107504" y="2996952"/>
            <a:ext cx="12961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CLK_RISE = 0</a:t>
            </a:r>
            <a:endParaRPr lang="he-IL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39552" y="1927865"/>
            <a:ext cx="165618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DATA_IN_VALID = 1</a:t>
            </a:r>
          </a:p>
          <a:p>
            <a:pPr algn="ctr"/>
            <a:r>
              <a:rPr lang="en-US" sz="1200" dirty="0" smtClean="0"/>
              <a:t>TRIGGER_IN_VALID = 1</a:t>
            </a:r>
            <a:endParaRPr lang="he-IL" sz="1200" dirty="0" smtClean="0"/>
          </a:p>
        </p:txBody>
      </p:sp>
      <p:grpSp>
        <p:nvGrpSpPr>
          <p:cNvPr id="46" name="קבוצה 45"/>
          <p:cNvGrpSpPr/>
          <p:nvPr/>
        </p:nvGrpSpPr>
        <p:grpSpPr>
          <a:xfrm>
            <a:off x="7020272" y="5085184"/>
            <a:ext cx="1008112" cy="1152128"/>
            <a:chOff x="3923928" y="188640"/>
            <a:chExt cx="1008112" cy="1152128"/>
          </a:xfrm>
        </p:grpSpPr>
        <p:sp>
          <p:nvSpPr>
            <p:cNvPr id="48" name="אליפסה 47"/>
            <p:cNvSpPr/>
            <p:nvPr/>
          </p:nvSpPr>
          <p:spPr>
            <a:xfrm>
              <a:off x="3923928" y="188640"/>
              <a:ext cx="1008112" cy="115212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96024" y="488866"/>
              <a:ext cx="936016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WRITE CONTROLLER FINISH</a:t>
              </a:r>
              <a:endParaRPr lang="he-IL" sz="1000" dirty="0" smtClean="0"/>
            </a:p>
            <a:p>
              <a:pPr algn="ctr"/>
              <a:endParaRPr lang="en-US" sz="1000" dirty="0" smtClean="0"/>
            </a:p>
          </p:txBody>
        </p:sp>
      </p:grpSp>
      <p:cxnSp>
        <p:nvCxnSpPr>
          <p:cNvPr id="61" name="מחבר חץ ישר 60"/>
          <p:cNvCxnSpPr>
            <a:stCxn id="48" idx="0"/>
            <a:endCxn id="4" idx="4"/>
          </p:cNvCxnSpPr>
          <p:nvPr/>
        </p:nvCxnSpPr>
        <p:spPr>
          <a:xfrm flipV="1">
            <a:off x="7524328" y="2378497"/>
            <a:ext cx="0" cy="27066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קבוצה 66"/>
          <p:cNvGrpSpPr/>
          <p:nvPr/>
        </p:nvGrpSpPr>
        <p:grpSpPr>
          <a:xfrm>
            <a:off x="5004048" y="5085184"/>
            <a:ext cx="1008112" cy="1152128"/>
            <a:chOff x="3923928" y="188640"/>
            <a:chExt cx="1008112" cy="1152128"/>
          </a:xfrm>
        </p:grpSpPr>
        <p:sp>
          <p:nvSpPr>
            <p:cNvPr id="68" name="אליפסה 67"/>
            <p:cNvSpPr/>
            <p:nvPr/>
          </p:nvSpPr>
          <p:spPr>
            <a:xfrm>
              <a:off x="3923928" y="188640"/>
              <a:ext cx="1008112" cy="115212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995936" y="406986"/>
              <a:ext cx="936104" cy="86177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SEND START ADDRESS TO READ CONTROLLER</a:t>
              </a:r>
              <a:endParaRPr lang="he-IL" sz="1000" dirty="0" smtClean="0"/>
            </a:p>
            <a:p>
              <a:pPr algn="ctr"/>
              <a:endParaRPr lang="en-US" sz="1000" dirty="0" smtClean="0"/>
            </a:p>
          </p:txBody>
        </p:sp>
      </p:grpSp>
      <p:cxnSp>
        <p:nvCxnSpPr>
          <p:cNvPr id="71" name="מחבר חץ ישר 70"/>
          <p:cNvCxnSpPr>
            <a:stCxn id="20" idx="6"/>
            <a:endCxn id="68" idx="2"/>
          </p:cNvCxnSpPr>
          <p:nvPr/>
        </p:nvCxnSpPr>
        <p:spPr>
          <a:xfrm>
            <a:off x="4355976" y="5229200"/>
            <a:ext cx="648072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צורה חופשית 78"/>
          <p:cNvSpPr/>
          <p:nvPr/>
        </p:nvSpPr>
        <p:spPr>
          <a:xfrm rot="10321746">
            <a:off x="2306881" y="286005"/>
            <a:ext cx="609600" cy="1071418"/>
          </a:xfrm>
          <a:custGeom>
            <a:avLst/>
            <a:gdLst>
              <a:gd name="connsiteX0" fmla="*/ 0 w 609600"/>
              <a:gd name="connsiteY0" fmla="*/ 0 h 1071418"/>
              <a:gd name="connsiteX1" fmla="*/ 212437 w 609600"/>
              <a:gd name="connsiteY1" fmla="*/ 1062182 h 1071418"/>
              <a:gd name="connsiteX2" fmla="*/ 609600 w 609600"/>
              <a:gd name="connsiteY2" fmla="*/ 55418 h 107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071418">
                <a:moveTo>
                  <a:pt x="0" y="0"/>
                </a:moveTo>
                <a:cubicBezTo>
                  <a:pt x="55418" y="526473"/>
                  <a:pt x="110837" y="1052946"/>
                  <a:pt x="212437" y="1062182"/>
                </a:cubicBezTo>
                <a:cubicBezTo>
                  <a:pt x="314037" y="1071418"/>
                  <a:pt x="461818" y="563418"/>
                  <a:pt x="609600" y="55418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9" name="TextBox 88"/>
          <p:cNvSpPr txBox="1"/>
          <p:nvPr/>
        </p:nvSpPr>
        <p:spPr>
          <a:xfrm>
            <a:off x="7452320" y="3429000"/>
            <a:ext cx="93610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ENABLE= 0</a:t>
            </a:r>
            <a:endParaRPr lang="he-IL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8028384" y="5168225"/>
            <a:ext cx="93610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ENABLE= 1</a:t>
            </a:r>
            <a:endParaRPr lang="he-IL" sz="1200" dirty="0"/>
          </a:p>
        </p:txBody>
      </p:sp>
      <p:sp>
        <p:nvSpPr>
          <p:cNvPr id="91" name="צורה חופשית 90"/>
          <p:cNvSpPr/>
          <p:nvPr/>
        </p:nvSpPr>
        <p:spPr>
          <a:xfrm rot="16023200">
            <a:off x="8181026" y="5139298"/>
            <a:ext cx="609600" cy="1071418"/>
          </a:xfrm>
          <a:custGeom>
            <a:avLst/>
            <a:gdLst>
              <a:gd name="connsiteX0" fmla="*/ 0 w 609600"/>
              <a:gd name="connsiteY0" fmla="*/ 0 h 1071418"/>
              <a:gd name="connsiteX1" fmla="*/ 212437 w 609600"/>
              <a:gd name="connsiteY1" fmla="*/ 1062182 h 1071418"/>
              <a:gd name="connsiteX2" fmla="*/ 609600 w 609600"/>
              <a:gd name="connsiteY2" fmla="*/ 55418 h 107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071418">
                <a:moveTo>
                  <a:pt x="0" y="0"/>
                </a:moveTo>
                <a:cubicBezTo>
                  <a:pt x="55418" y="526473"/>
                  <a:pt x="110837" y="1052946"/>
                  <a:pt x="212437" y="1062182"/>
                </a:cubicBezTo>
                <a:cubicBezTo>
                  <a:pt x="314037" y="1071418"/>
                  <a:pt x="461818" y="563418"/>
                  <a:pt x="609600" y="55418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צורה חופשית 92"/>
          <p:cNvSpPr/>
          <p:nvPr/>
        </p:nvSpPr>
        <p:spPr>
          <a:xfrm rot="10463376">
            <a:off x="5126969" y="4176313"/>
            <a:ext cx="609600" cy="1071418"/>
          </a:xfrm>
          <a:custGeom>
            <a:avLst/>
            <a:gdLst>
              <a:gd name="connsiteX0" fmla="*/ 0 w 609600"/>
              <a:gd name="connsiteY0" fmla="*/ 0 h 1071418"/>
              <a:gd name="connsiteX1" fmla="*/ 212437 w 609600"/>
              <a:gd name="connsiteY1" fmla="*/ 1062182 h 1071418"/>
              <a:gd name="connsiteX2" fmla="*/ 609600 w 609600"/>
              <a:gd name="connsiteY2" fmla="*/ 55418 h 107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071418">
                <a:moveTo>
                  <a:pt x="0" y="0"/>
                </a:moveTo>
                <a:cubicBezTo>
                  <a:pt x="55418" y="526473"/>
                  <a:pt x="110837" y="1052946"/>
                  <a:pt x="212437" y="1062182"/>
                </a:cubicBezTo>
                <a:cubicBezTo>
                  <a:pt x="314037" y="1071418"/>
                  <a:pt x="461818" y="563418"/>
                  <a:pt x="609600" y="55418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TextBox 93"/>
          <p:cNvSpPr txBox="1"/>
          <p:nvPr/>
        </p:nvSpPr>
        <p:spPr>
          <a:xfrm>
            <a:off x="5436096" y="4232121"/>
            <a:ext cx="12961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CLK_RISE = 0</a:t>
            </a:r>
            <a:endParaRPr lang="he-IL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5796136" y="5384249"/>
            <a:ext cx="12961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CLK_RISE = 1</a:t>
            </a:r>
            <a:endParaRPr lang="he-IL" sz="1200" dirty="0"/>
          </a:p>
        </p:txBody>
      </p:sp>
      <p:sp>
        <p:nvSpPr>
          <p:cNvPr id="96" name="צורה חופשית 95"/>
          <p:cNvSpPr/>
          <p:nvPr/>
        </p:nvSpPr>
        <p:spPr>
          <a:xfrm rot="21223540">
            <a:off x="1961462" y="5691351"/>
            <a:ext cx="609600" cy="1071418"/>
          </a:xfrm>
          <a:custGeom>
            <a:avLst/>
            <a:gdLst>
              <a:gd name="connsiteX0" fmla="*/ 0 w 609600"/>
              <a:gd name="connsiteY0" fmla="*/ 0 h 1071418"/>
              <a:gd name="connsiteX1" fmla="*/ 212437 w 609600"/>
              <a:gd name="connsiteY1" fmla="*/ 1062182 h 1071418"/>
              <a:gd name="connsiteX2" fmla="*/ 609600 w 609600"/>
              <a:gd name="connsiteY2" fmla="*/ 55418 h 107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071418">
                <a:moveTo>
                  <a:pt x="0" y="0"/>
                </a:moveTo>
                <a:cubicBezTo>
                  <a:pt x="55418" y="526473"/>
                  <a:pt x="110837" y="1052946"/>
                  <a:pt x="212437" y="1062182"/>
                </a:cubicBezTo>
                <a:cubicBezTo>
                  <a:pt x="314037" y="1071418"/>
                  <a:pt x="461818" y="563418"/>
                  <a:pt x="609600" y="55418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7" name="TextBox 96"/>
          <p:cNvSpPr txBox="1"/>
          <p:nvPr/>
        </p:nvSpPr>
        <p:spPr>
          <a:xfrm>
            <a:off x="2267744" y="6104329"/>
            <a:ext cx="12961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DIN_VALID = 0</a:t>
            </a:r>
            <a:endParaRPr lang="he-IL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2555776" y="4767535"/>
            <a:ext cx="86409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DIN_VALID = 1</a:t>
            </a:r>
            <a:endParaRPr lang="he-IL" sz="1200" dirty="0"/>
          </a:p>
        </p:txBody>
      </p:sp>
      <p:grpSp>
        <p:nvGrpSpPr>
          <p:cNvPr id="65" name="קבוצה 64"/>
          <p:cNvGrpSpPr/>
          <p:nvPr/>
        </p:nvGrpSpPr>
        <p:grpSpPr>
          <a:xfrm>
            <a:off x="5508104" y="188640"/>
            <a:ext cx="1152128" cy="1152128"/>
            <a:chOff x="3851920" y="188640"/>
            <a:chExt cx="1152128" cy="1152128"/>
          </a:xfrm>
        </p:grpSpPr>
        <p:sp>
          <p:nvSpPr>
            <p:cNvPr id="66" name="אליפסה 65"/>
            <p:cNvSpPr/>
            <p:nvPr/>
          </p:nvSpPr>
          <p:spPr>
            <a:xfrm>
              <a:off x="3923928" y="188640"/>
              <a:ext cx="1008112" cy="115212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51920" y="508610"/>
              <a:ext cx="1152128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SET CONFIGURATIONS</a:t>
              </a:r>
              <a:endParaRPr lang="he-IL" sz="1000" dirty="0"/>
            </a:p>
          </p:txBody>
        </p:sp>
      </p:grpSp>
      <p:cxnSp>
        <p:nvCxnSpPr>
          <p:cNvPr id="76" name="מחבר חץ ישר 75"/>
          <p:cNvCxnSpPr>
            <a:stCxn id="66" idx="3"/>
            <a:endCxn id="8" idx="6"/>
          </p:cNvCxnSpPr>
          <p:nvPr/>
        </p:nvCxnSpPr>
        <p:spPr>
          <a:xfrm flipH="1">
            <a:off x="4860032" y="1172043"/>
            <a:ext cx="867715" cy="6303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716016" y="1023119"/>
            <a:ext cx="10081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CONFIG_SET =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580112" y="2276872"/>
            <a:ext cx="10081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CONFIG_SET = 0</a:t>
            </a:r>
          </a:p>
        </p:txBody>
      </p:sp>
      <p:sp>
        <p:nvSpPr>
          <p:cNvPr id="82" name="צורה חופשית 81"/>
          <p:cNvSpPr/>
          <p:nvPr/>
        </p:nvSpPr>
        <p:spPr>
          <a:xfrm rot="21255142">
            <a:off x="5836805" y="1233128"/>
            <a:ext cx="609600" cy="1071418"/>
          </a:xfrm>
          <a:custGeom>
            <a:avLst/>
            <a:gdLst>
              <a:gd name="connsiteX0" fmla="*/ 0 w 609600"/>
              <a:gd name="connsiteY0" fmla="*/ 0 h 1071418"/>
              <a:gd name="connsiteX1" fmla="*/ 212437 w 609600"/>
              <a:gd name="connsiteY1" fmla="*/ 1062182 h 1071418"/>
              <a:gd name="connsiteX2" fmla="*/ 609600 w 609600"/>
              <a:gd name="connsiteY2" fmla="*/ 55418 h 107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071418">
                <a:moveTo>
                  <a:pt x="0" y="0"/>
                </a:moveTo>
                <a:cubicBezTo>
                  <a:pt x="55418" y="526473"/>
                  <a:pt x="110837" y="1052946"/>
                  <a:pt x="212437" y="1062182"/>
                </a:cubicBezTo>
                <a:cubicBezTo>
                  <a:pt x="314037" y="1071418"/>
                  <a:pt x="461818" y="563418"/>
                  <a:pt x="609600" y="55418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TextBox 71"/>
          <p:cNvSpPr txBox="1"/>
          <p:nvPr/>
        </p:nvSpPr>
        <p:spPr>
          <a:xfrm>
            <a:off x="899592" y="188640"/>
            <a:ext cx="165618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DATA_IN_VALID = 0</a:t>
            </a:r>
          </a:p>
          <a:p>
            <a:pPr algn="ctr"/>
            <a:r>
              <a:rPr lang="en-US" sz="1200" dirty="0" smtClean="0"/>
              <a:t>TRIGGER_IN_VALID = 0</a:t>
            </a:r>
            <a:endParaRPr lang="he-IL" sz="1200" dirty="0" smtClean="0"/>
          </a:p>
        </p:txBody>
      </p:sp>
      <p:grpSp>
        <p:nvGrpSpPr>
          <p:cNvPr id="77" name="קבוצה 76"/>
          <p:cNvGrpSpPr/>
          <p:nvPr/>
        </p:nvGrpSpPr>
        <p:grpSpPr>
          <a:xfrm>
            <a:off x="3563888" y="2924944"/>
            <a:ext cx="1008112" cy="1152128"/>
            <a:chOff x="3923928" y="188640"/>
            <a:chExt cx="1008112" cy="1152128"/>
          </a:xfrm>
        </p:grpSpPr>
        <p:sp>
          <p:nvSpPr>
            <p:cNvPr id="78" name="אליפסה 77"/>
            <p:cNvSpPr/>
            <p:nvPr/>
          </p:nvSpPr>
          <p:spPr>
            <a:xfrm>
              <a:off x="3923928" y="188640"/>
              <a:ext cx="1008112" cy="115212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068032" y="447055"/>
              <a:ext cx="792000" cy="86177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CALCULATE NEXT ADDRESS  OF DATA</a:t>
              </a:r>
              <a:endParaRPr lang="he-IL" sz="1000" dirty="0" smtClean="0"/>
            </a:p>
            <a:p>
              <a:pPr algn="ctr"/>
              <a:endParaRPr lang="en-US" sz="1000" dirty="0" smtClean="0"/>
            </a:p>
          </p:txBody>
        </p:sp>
      </p:grpSp>
      <p:cxnSp>
        <p:nvCxnSpPr>
          <p:cNvPr id="86" name="מחבר חץ ישר 85"/>
          <p:cNvCxnSpPr>
            <a:stCxn id="20" idx="0"/>
            <a:endCxn id="78" idx="4"/>
          </p:cNvCxnSpPr>
          <p:nvPr/>
        </p:nvCxnSpPr>
        <p:spPr>
          <a:xfrm flipV="1">
            <a:off x="3851920" y="4077072"/>
            <a:ext cx="216024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95936" y="4149080"/>
            <a:ext cx="93610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ALL_DATA_RECORDED</a:t>
            </a:r>
            <a:endParaRPr lang="en-US" sz="1200" dirty="0" smtClean="0"/>
          </a:p>
          <a:p>
            <a:pPr algn="ctr"/>
            <a:r>
              <a:rPr lang="en-US" sz="1200" dirty="0" smtClean="0"/>
              <a:t>= </a:t>
            </a:r>
            <a:r>
              <a:rPr lang="en-US" sz="1200" dirty="0" smtClean="0"/>
              <a:t>0</a:t>
            </a:r>
            <a:endParaRPr lang="he-IL" sz="1200" dirty="0"/>
          </a:p>
        </p:txBody>
      </p:sp>
      <p:sp>
        <p:nvSpPr>
          <p:cNvPr id="102" name="צורה חופשית 101"/>
          <p:cNvSpPr/>
          <p:nvPr/>
        </p:nvSpPr>
        <p:spPr>
          <a:xfrm rot="15900215">
            <a:off x="4694921" y="2903032"/>
            <a:ext cx="609600" cy="1071418"/>
          </a:xfrm>
          <a:custGeom>
            <a:avLst/>
            <a:gdLst>
              <a:gd name="connsiteX0" fmla="*/ 0 w 609600"/>
              <a:gd name="connsiteY0" fmla="*/ 0 h 1071418"/>
              <a:gd name="connsiteX1" fmla="*/ 212437 w 609600"/>
              <a:gd name="connsiteY1" fmla="*/ 1062182 h 1071418"/>
              <a:gd name="connsiteX2" fmla="*/ 609600 w 609600"/>
              <a:gd name="connsiteY2" fmla="*/ 55418 h 107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071418">
                <a:moveTo>
                  <a:pt x="0" y="0"/>
                </a:moveTo>
                <a:cubicBezTo>
                  <a:pt x="55418" y="526473"/>
                  <a:pt x="110837" y="1052946"/>
                  <a:pt x="212437" y="1062182"/>
                </a:cubicBezTo>
                <a:cubicBezTo>
                  <a:pt x="314037" y="1071418"/>
                  <a:pt x="461818" y="563418"/>
                  <a:pt x="609600" y="55418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3" name="TextBox 102"/>
          <p:cNvSpPr txBox="1"/>
          <p:nvPr/>
        </p:nvSpPr>
        <p:spPr>
          <a:xfrm>
            <a:off x="4932040" y="3068960"/>
            <a:ext cx="12961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CLK_RISE = 0</a:t>
            </a:r>
            <a:endParaRPr lang="he-IL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275856" y="2420888"/>
            <a:ext cx="79208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CLK_RISE = 1</a:t>
            </a:r>
            <a:endParaRPr lang="he-IL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106</Words>
  <Application>Microsoft Office PowerPoint</Application>
  <PresentationFormat>‫הצגה על המסך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ערכת נושא של Office</vt:lpstr>
      <vt:lpstr>שקופית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cp:lastModifiedBy>zvika pery</cp:lastModifiedBy>
  <cp:revision>32</cp:revision>
  <dcterms:modified xsi:type="dcterms:W3CDTF">2013-05-25T17:52:20Z</dcterms:modified>
</cp:coreProperties>
</file>