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91" autoAdjust="0"/>
    <p:restoredTop sz="94660"/>
  </p:normalViewPr>
  <p:slideViewPr>
    <p:cSldViewPr>
      <p:cViewPr>
        <p:scale>
          <a:sx n="80" d="100"/>
          <a:sy n="80" d="100"/>
        </p:scale>
        <p:origin x="14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07FE-9BCB-47EE-8656-146A077679EA}" type="datetimeFigureOut">
              <a:rPr lang="he-IL" smtClean="0"/>
              <a:pPr/>
              <a:t>י"ב/אייר/תשע"ג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1E2F-A7AC-4082-8973-09C6DC486336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קבוצה 38"/>
          <p:cNvGrpSpPr/>
          <p:nvPr/>
        </p:nvGrpSpPr>
        <p:grpSpPr>
          <a:xfrm>
            <a:off x="2699792" y="620688"/>
            <a:ext cx="4400872" cy="2664296"/>
            <a:chOff x="1691680" y="764704"/>
            <a:chExt cx="4400872" cy="2664296"/>
          </a:xfrm>
        </p:grpSpPr>
        <p:sp>
          <p:nvSpPr>
            <p:cNvPr id="5" name="Frame 4"/>
            <p:cNvSpPr/>
            <p:nvPr/>
          </p:nvSpPr>
          <p:spPr>
            <a:xfrm>
              <a:off x="1691680" y="764704"/>
              <a:ext cx="4400872" cy="2664296"/>
            </a:xfrm>
            <a:prstGeom prst="fram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endParaRPr lang="he-IL" sz="10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1720" y="1988840"/>
              <a:ext cx="13681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Trigger_position</a:t>
              </a:r>
              <a:r>
                <a:rPr lang="en-US" sz="1000" dirty="0" smtClean="0"/>
                <a:t> [7..0]</a:t>
              </a:r>
              <a:endParaRPr lang="he-IL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1720" y="2708920"/>
              <a:ext cx="223224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start_array_row_in</a:t>
              </a:r>
              <a:endParaRPr lang="he-IL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2420888"/>
              <a:ext cx="273630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addr_in_alu_trigger</a:t>
              </a:r>
              <a:r>
                <a:rPr lang="en-US" sz="1000" dirty="0" smtClean="0"/>
                <a:t>[7..0]</a:t>
              </a:r>
              <a:endParaRPr lang="he-IL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1720" y="2204864"/>
              <a:ext cx="187220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trigger_type</a:t>
              </a:r>
              <a:r>
                <a:rPr lang="en-US" sz="1000" dirty="0" smtClean="0"/>
                <a:t>[7..0]</a:t>
              </a:r>
              <a:endParaRPr lang="he-IL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60032" y="1196752"/>
              <a:ext cx="9044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err="1" smtClean="0"/>
                <a:t>trigger_found</a:t>
              </a:r>
              <a:endParaRPr lang="he-IL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1484784"/>
              <a:ext cx="12250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err="1" smtClean="0"/>
                <a:t>trigger_to_alu_data</a:t>
              </a:r>
              <a:endParaRPr lang="he-IL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6016" y="1772816"/>
              <a:ext cx="10102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err="1" smtClean="0"/>
                <a:t>wc_to_rc</a:t>
              </a:r>
              <a:r>
                <a:rPr lang="en-US" sz="1000" dirty="0" smtClean="0"/>
                <a:t>[15..0]</a:t>
              </a:r>
              <a:endParaRPr lang="he-IL" sz="1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9992" y="2060848"/>
              <a:ext cx="12698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err="1" smtClean="0"/>
                <a:t>start_array_row_out</a:t>
              </a:r>
              <a:endParaRPr lang="he-IL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9992" y="2780928"/>
              <a:ext cx="12939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err="1" smtClean="0"/>
                <a:t>work_trig_count_out</a:t>
              </a:r>
              <a:endParaRPr lang="he-IL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0" y="2420888"/>
              <a:ext cx="12266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err="1" smtClean="0"/>
                <a:t>end_array_row_out</a:t>
              </a:r>
              <a:endParaRPr lang="he-IL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1124744"/>
              <a:ext cx="115212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clk</a:t>
              </a:r>
              <a:endParaRPr lang="he-IL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1720" y="1556792"/>
              <a:ext cx="115212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smtClean="0"/>
                <a:t>enable</a:t>
              </a:r>
              <a:endParaRPr lang="he-IL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1720" y="1340768"/>
              <a:ext cx="115212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smtClean="0"/>
                <a:t>reset</a:t>
              </a:r>
              <a:endParaRPr lang="he-IL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1720" y="1772816"/>
              <a:ext cx="108012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smtClean="0"/>
                <a:t>trigger</a:t>
              </a:r>
              <a:endParaRPr lang="he-IL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7784" y="764704"/>
              <a:ext cx="252028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 err="1" smtClean="0"/>
                <a:t>Alu_trigger</a:t>
              </a:r>
              <a:endParaRPr lang="he-IL" sz="1600" b="1" dirty="0"/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2771800" y="3645024"/>
            <a:ext cx="4392488" cy="2160240"/>
            <a:chOff x="2267744" y="3933056"/>
            <a:chExt cx="4392488" cy="2160240"/>
          </a:xfrm>
        </p:grpSpPr>
        <p:sp>
          <p:nvSpPr>
            <p:cNvPr id="23" name="Frame 22"/>
            <p:cNvSpPr/>
            <p:nvPr/>
          </p:nvSpPr>
          <p:spPr>
            <a:xfrm>
              <a:off x="2267744" y="3933056"/>
              <a:ext cx="4248472" cy="2160240"/>
            </a:xfrm>
            <a:prstGeom prst="fram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endParaRPr lang="he-IL" sz="100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3768" y="4365104"/>
              <a:ext cx="115212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clk</a:t>
              </a:r>
              <a:endParaRPr lang="he-IL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83768" y="4653136"/>
              <a:ext cx="115212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smtClean="0"/>
                <a:t>reset</a:t>
              </a:r>
              <a:endParaRPr lang="he-IL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83768" y="4869160"/>
              <a:ext cx="115212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smtClean="0"/>
                <a:t>enable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8064" y="5157192"/>
              <a:ext cx="13681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data_in_RAM</a:t>
              </a:r>
              <a:r>
                <a:rPr lang="en-US" sz="1000" dirty="0" smtClean="0"/>
                <a:t>[8..0]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3768" y="5301208"/>
              <a:ext cx="151216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trigger_found_in</a:t>
              </a:r>
              <a:endParaRPr lang="he-IL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3768" y="5517232"/>
              <a:ext cx="151216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work_count</a:t>
              </a:r>
              <a:endParaRPr lang="he-IL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88024" y="4293096"/>
              <a:ext cx="165618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addr_out_alu_data</a:t>
              </a:r>
              <a:r>
                <a:rPr lang="en-US" sz="1000" dirty="0" smtClean="0"/>
                <a:t>[7..0]</a:t>
              </a:r>
              <a:endParaRPr lang="he-IL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3768" y="5085184"/>
              <a:ext cx="13681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Data_in</a:t>
              </a:r>
              <a:r>
                <a:rPr lang="en-US" sz="1000" dirty="0" smtClean="0"/>
                <a:t> [7..0]</a:t>
              </a:r>
              <a:endParaRPr lang="he-IL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2080" y="4725144"/>
              <a:ext cx="1368152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00" dirty="0" err="1" smtClean="0"/>
                <a:t>aout_valid_alu</a:t>
              </a:r>
              <a:endParaRPr lang="he-IL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76056" y="5517232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current_array_row</a:t>
              </a:r>
              <a:endParaRPr lang="he-IL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3888" y="3933056"/>
              <a:ext cx="172819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 err="1" smtClean="0"/>
                <a:t>Alu_data</a:t>
              </a:r>
              <a:endParaRPr lang="he-IL" sz="1600" b="1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47664" y="521296"/>
            <a:ext cx="6768752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2" name="Straight Connector 41"/>
          <p:cNvCxnSpPr/>
          <p:nvPr/>
        </p:nvCxnSpPr>
        <p:spPr>
          <a:xfrm>
            <a:off x="611560" y="105273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1560" y="134076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1560" y="184482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1560" y="299695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1560" y="371703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1560" y="234888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3568" y="494116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3568" y="1628800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enable</a:t>
            </a:r>
            <a:endParaRPr lang="he-IL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27584" y="764704"/>
            <a:ext cx="5760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clk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27584" y="1052736"/>
            <a:ext cx="5760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reset</a:t>
            </a:r>
            <a:endParaRPr lang="he-IL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51520" y="2636912"/>
            <a:ext cx="12241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trigger_position_in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568" y="3284984"/>
            <a:ext cx="7200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trigger_type_in</a:t>
            </a:r>
            <a:endParaRPr lang="he-IL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2060848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trigger</a:t>
            </a:r>
            <a:endParaRPr lang="he-IL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95536" y="4653136"/>
            <a:ext cx="10081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data_in</a:t>
            </a:r>
            <a:endParaRPr lang="he-IL" sz="1200" dirty="0"/>
          </a:p>
        </p:txBody>
      </p:sp>
      <p:cxnSp>
        <p:nvCxnSpPr>
          <p:cNvPr id="62" name="Elbow Connector 61"/>
          <p:cNvCxnSpPr/>
          <p:nvPr/>
        </p:nvCxnSpPr>
        <p:spPr>
          <a:xfrm>
            <a:off x="1547664" y="1052736"/>
            <a:ext cx="11521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2339752" y="1052736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4" name="Straight Connector 83"/>
          <p:cNvCxnSpPr>
            <a:stCxn id="78" idx="5"/>
          </p:cNvCxnSpPr>
          <p:nvPr/>
        </p:nvCxnSpPr>
        <p:spPr>
          <a:xfrm rot="16200000" flipH="1">
            <a:off x="889047" y="2626366"/>
            <a:ext cx="3034881" cy="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11760" y="414908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475656" y="134076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123728" y="134076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575556" y="2960948"/>
            <a:ext cx="3106889" cy="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123728" y="450912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1403648" y="1556792"/>
            <a:ext cx="1296144" cy="2880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Connector 114"/>
          <p:cNvSpPr/>
          <p:nvPr/>
        </p:nvSpPr>
        <p:spPr>
          <a:xfrm>
            <a:off x="1979712" y="184482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Connector 116"/>
          <p:cNvCxnSpPr>
            <a:stCxn id="115" idx="3"/>
          </p:cNvCxnSpPr>
          <p:nvPr/>
        </p:nvCxnSpPr>
        <p:spPr>
          <a:xfrm rot="5400000">
            <a:off x="575557" y="3310443"/>
            <a:ext cx="2818857" cy="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23" idx="1"/>
          </p:cNvCxnSpPr>
          <p:nvPr/>
        </p:nvCxnSpPr>
        <p:spPr>
          <a:xfrm>
            <a:off x="1979712" y="472514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547664" y="494116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1547664" y="1772816"/>
            <a:ext cx="1152128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7" idx="1"/>
          </p:cNvCxnSpPr>
          <p:nvPr/>
        </p:nvCxnSpPr>
        <p:spPr>
          <a:xfrm rot="10800000" flipV="1">
            <a:off x="1547664" y="1967934"/>
            <a:ext cx="1512168" cy="10290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547664" y="371703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799692" y="296094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555776" y="220486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7092280" y="148478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0800000">
            <a:off x="1835696" y="515719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1367644" y="562524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835696" y="6093296"/>
            <a:ext cx="640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6200000" flipH="1">
            <a:off x="5904148" y="3753036"/>
            <a:ext cx="4608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0800000">
            <a:off x="1979712" y="537321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092280" y="278092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1691680" y="56612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979712" y="5949280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6444208" y="4365104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092280" y="119675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244408" y="1196752"/>
            <a:ext cx="899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316416" y="5013176"/>
            <a:ext cx="82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316416" y="2060848"/>
            <a:ext cx="82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316416" y="1772816"/>
            <a:ext cx="82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388424" y="2924944"/>
            <a:ext cx="755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316416" y="2420888"/>
            <a:ext cx="82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244408" y="4581128"/>
            <a:ext cx="899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244408" y="764704"/>
            <a:ext cx="8995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trigger_found_out_wc</a:t>
            </a:r>
            <a:endParaRPr lang="he-IL" sz="1000" dirty="0"/>
          </a:p>
        </p:txBody>
      </p:sp>
      <p:sp>
        <p:nvSpPr>
          <p:cNvPr id="208" name="Rectangle 207"/>
          <p:cNvSpPr/>
          <p:nvPr/>
        </p:nvSpPr>
        <p:spPr>
          <a:xfrm>
            <a:off x="8172400" y="1412776"/>
            <a:ext cx="971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wc_to_rc_out_wc</a:t>
            </a:r>
            <a:endParaRPr lang="he-IL" sz="1000" dirty="0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7092280" y="177281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092280" y="206084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8244408" y="1772816"/>
            <a:ext cx="899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start_array_row_out</a:t>
            </a:r>
            <a:endParaRPr lang="he-IL" sz="1000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732240" y="242088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8388424" y="2204865"/>
            <a:ext cx="755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end_array_row_out</a:t>
            </a:r>
            <a:endParaRPr lang="he-IL" sz="1000" dirty="0"/>
          </a:p>
        </p:txBody>
      </p:sp>
      <p:sp>
        <p:nvSpPr>
          <p:cNvPr id="224" name="Rectangle 223"/>
          <p:cNvSpPr/>
          <p:nvPr/>
        </p:nvSpPr>
        <p:spPr>
          <a:xfrm>
            <a:off x="8412711" y="4365104"/>
            <a:ext cx="731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aout_valid</a:t>
            </a:r>
            <a:endParaRPr lang="he-IL" sz="1000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732240" y="458112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732240" y="501317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8316416" y="4725145"/>
            <a:ext cx="827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data_out_of_wc</a:t>
            </a:r>
            <a:endParaRPr lang="he-IL" sz="1000" dirty="0"/>
          </a:p>
        </p:txBody>
      </p:sp>
      <p:cxnSp>
        <p:nvCxnSpPr>
          <p:cNvPr id="233" name="Straight Connector 232"/>
          <p:cNvCxnSpPr>
            <a:stCxn id="36" idx="3"/>
          </p:cNvCxnSpPr>
          <p:nvPr/>
        </p:nvCxnSpPr>
        <p:spPr>
          <a:xfrm>
            <a:off x="6752228" y="5352311"/>
            <a:ext cx="1060132" cy="20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0800000">
            <a:off x="1691680" y="278092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>
            <a:off x="-36512" y="4509120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1691680" y="6237312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7380312" y="580526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Connector 246"/>
          <p:cNvSpPr/>
          <p:nvPr/>
        </p:nvSpPr>
        <p:spPr>
          <a:xfrm>
            <a:off x="7740352" y="5373216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64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Moran</cp:lastModifiedBy>
  <cp:revision>86</cp:revision>
  <dcterms:created xsi:type="dcterms:W3CDTF">2013-04-19T14:56:59Z</dcterms:created>
  <dcterms:modified xsi:type="dcterms:W3CDTF">2013-04-22T17:23:38Z</dcterms:modified>
</cp:coreProperties>
</file>