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1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0" y="0"/>
            <a:ext cx="2286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Registers FSM</a:t>
            </a:r>
            <a:endParaRPr lang="he-IL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0" y="914400"/>
            <a:ext cx="1447800" cy="1447800"/>
            <a:chOff x="2819400" y="990600"/>
            <a:chExt cx="1447800" cy="1447800"/>
          </a:xfrm>
        </p:grpSpPr>
        <p:sp>
          <p:nvSpPr>
            <p:cNvPr id="5" name="Oval 4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00400" y="1447800"/>
              <a:ext cx="8382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 smtClean="0"/>
                <a:t>IDLE</a:t>
              </a:r>
              <a:endParaRPr lang="he-IL" sz="2400" dirty="0"/>
            </a:p>
          </p:txBody>
        </p:sp>
      </p:grpSp>
      <p:sp>
        <p:nvSpPr>
          <p:cNvPr id="10" name="Freeform 9"/>
          <p:cNvSpPr/>
          <p:nvPr/>
        </p:nvSpPr>
        <p:spPr>
          <a:xfrm>
            <a:off x="4186238" y="428626"/>
            <a:ext cx="640556" cy="542924"/>
          </a:xfrm>
          <a:custGeom>
            <a:avLst/>
            <a:gdLst>
              <a:gd name="connsiteX0" fmla="*/ 614362 w 640556"/>
              <a:gd name="connsiteY0" fmla="*/ 528637 h 542924"/>
              <a:gd name="connsiteX1" fmla="*/ 557212 w 640556"/>
              <a:gd name="connsiteY1" fmla="*/ 71437 h 542924"/>
              <a:gd name="connsiteX2" fmla="*/ 114300 w 640556"/>
              <a:gd name="connsiteY2" fmla="*/ 100012 h 542924"/>
              <a:gd name="connsiteX3" fmla="*/ 0 w 640556"/>
              <a:gd name="connsiteY3" fmla="*/ 542924 h 54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556" h="542924">
                <a:moveTo>
                  <a:pt x="614362" y="528637"/>
                </a:moveTo>
                <a:cubicBezTo>
                  <a:pt x="627459" y="335755"/>
                  <a:pt x="640556" y="142874"/>
                  <a:pt x="557212" y="71437"/>
                </a:cubicBezTo>
                <a:cubicBezTo>
                  <a:pt x="473868" y="0"/>
                  <a:pt x="207169" y="21431"/>
                  <a:pt x="114300" y="100012"/>
                </a:cubicBezTo>
                <a:cubicBezTo>
                  <a:pt x="21431" y="178593"/>
                  <a:pt x="10715" y="360758"/>
                  <a:pt x="0" y="542924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6" name="Group 15"/>
          <p:cNvGrpSpPr/>
          <p:nvPr/>
        </p:nvGrpSpPr>
        <p:grpSpPr>
          <a:xfrm>
            <a:off x="1447800" y="1828800"/>
            <a:ext cx="1447800" cy="1447800"/>
            <a:chOff x="2819400" y="990600"/>
            <a:chExt cx="1447800" cy="1447800"/>
          </a:xfrm>
        </p:grpSpPr>
        <p:sp>
          <p:nvSpPr>
            <p:cNvPr id="17" name="Oval 16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5600" y="1150203"/>
              <a:ext cx="1219200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GET CONFIG </a:t>
              </a:r>
              <a:endParaRPr lang="he-IL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95400" y="4114800"/>
            <a:ext cx="1447800" cy="1447800"/>
            <a:chOff x="2819400" y="990600"/>
            <a:chExt cx="1447800" cy="1447800"/>
          </a:xfrm>
        </p:grpSpPr>
        <p:sp>
          <p:nvSpPr>
            <p:cNvPr id="20" name="Oval 19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1150203"/>
              <a:ext cx="12192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SET CONFIG IN REG</a:t>
              </a:r>
              <a:endParaRPr lang="he-IL" sz="24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038600" y="87868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1</a:t>
            </a:r>
            <a:endParaRPr lang="he-IL" dirty="0"/>
          </a:p>
        </p:txBody>
      </p:sp>
      <p:sp>
        <p:nvSpPr>
          <p:cNvPr id="24" name="Freeform 23"/>
          <p:cNvSpPr/>
          <p:nvPr/>
        </p:nvSpPr>
        <p:spPr>
          <a:xfrm>
            <a:off x="2606722" y="1230573"/>
            <a:ext cx="1337481" cy="734705"/>
          </a:xfrm>
          <a:custGeom>
            <a:avLst/>
            <a:gdLst>
              <a:gd name="connsiteX0" fmla="*/ 1337481 w 1337481"/>
              <a:gd name="connsiteY0" fmla="*/ 11373 h 734705"/>
              <a:gd name="connsiteX1" fmla="*/ 627797 w 1337481"/>
              <a:gd name="connsiteY1" fmla="*/ 120555 h 734705"/>
              <a:gd name="connsiteX2" fmla="*/ 0 w 1337481"/>
              <a:gd name="connsiteY2" fmla="*/ 734705 h 73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1" h="734705">
                <a:moveTo>
                  <a:pt x="1337481" y="11373"/>
                </a:moveTo>
                <a:cubicBezTo>
                  <a:pt x="1094095" y="5686"/>
                  <a:pt x="850710" y="0"/>
                  <a:pt x="627797" y="120555"/>
                </a:cubicBezTo>
                <a:cubicBezTo>
                  <a:pt x="404884" y="241110"/>
                  <a:pt x="202442" y="487907"/>
                  <a:pt x="0" y="734705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 rot="19493201">
            <a:off x="2438400" y="1110065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0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 rot="19493201">
            <a:off x="2806786" y="1391670"/>
            <a:ext cx="106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Trig conf </a:t>
            </a:r>
            <a:r>
              <a:rPr lang="en-US" dirty="0" smtClean="0"/>
              <a:t>≠</a:t>
            </a:r>
            <a:r>
              <a:rPr lang="en-US" dirty="0" smtClean="0"/>
              <a:t> 1</a:t>
            </a:r>
            <a:endParaRPr lang="he-IL" dirty="0"/>
          </a:p>
        </p:txBody>
      </p:sp>
      <p:sp>
        <p:nvSpPr>
          <p:cNvPr id="28" name="Freeform 27"/>
          <p:cNvSpPr/>
          <p:nvPr/>
        </p:nvSpPr>
        <p:spPr>
          <a:xfrm>
            <a:off x="1121391" y="2947916"/>
            <a:ext cx="434454" cy="1473959"/>
          </a:xfrm>
          <a:custGeom>
            <a:avLst/>
            <a:gdLst>
              <a:gd name="connsiteX0" fmla="*/ 434454 w 434454"/>
              <a:gd name="connsiteY0" fmla="*/ 0 h 1473959"/>
              <a:gd name="connsiteX1" fmla="*/ 25021 w 434454"/>
              <a:gd name="connsiteY1" fmla="*/ 682388 h 1473959"/>
              <a:gd name="connsiteX2" fmla="*/ 284328 w 434454"/>
              <a:gd name="connsiteY2" fmla="*/ 1473959 h 1473959"/>
              <a:gd name="connsiteX3" fmla="*/ 284328 w 434454"/>
              <a:gd name="connsiteY3" fmla="*/ 1473959 h 147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454" h="1473959">
                <a:moveTo>
                  <a:pt x="434454" y="0"/>
                </a:moveTo>
                <a:cubicBezTo>
                  <a:pt x="242248" y="218364"/>
                  <a:pt x="50042" y="436728"/>
                  <a:pt x="25021" y="682388"/>
                </a:cubicBezTo>
                <a:cubicBezTo>
                  <a:pt x="0" y="928048"/>
                  <a:pt x="284328" y="1473959"/>
                  <a:pt x="284328" y="1473959"/>
                </a:cubicBezTo>
                <a:lnTo>
                  <a:pt x="284328" y="1473959"/>
                </a:ln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 rot="18124823">
            <a:off x="550838" y="3108564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0</a:t>
            </a:r>
            <a:endParaRPr lang="he-IL" dirty="0"/>
          </a:p>
        </p:txBody>
      </p:sp>
      <p:grpSp>
        <p:nvGrpSpPr>
          <p:cNvPr id="30" name="Group 29"/>
          <p:cNvGrpSpPr/>
          <p:nvPr/>
        </p:nvGrpSpPr>
        <p:grpSpPr>
          <a:xfrm>
            <a:off x="4572000" y="4191000"/>
            <a:ext cx="1447800" cy="1447800"/>
            <a:chOff x="2819400" y="990600"/>
            <a:chExt cx="1447800" cy="1447800"/>
          </a:xfrm>
        </p:grpSpPr>
        <p:sp>
          <p:nvSpPr>
            <p:cNvPr id="31" name="Oval 30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1150203"/>
              <a:ext cx="12192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SEND DATA OUT</a:t>
              </a:r>
              <a:endParaRPr lang="he-IL" sz="2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29400" y="1752600"/>
            <a:ext cx="1447800" cy="1447800"/>
            <a:chOff x="2819400" y="990600"/>
            <a:chExt cx="1447800" cy="1447800"/>
          </a:xfrm>
        </p:grpSpPr>
        <p:sp>
          <p:nvSpPr>
            <p:cNvPr id="34" name="Oval 33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1800" y="1150203"/>
              <a:ext cx="12192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GET  NEW DATA </a:t>
              </a:r>
              <a:endParaRPr lang="he-IL" sz="2400" dirty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2661313" y="2374710"/>
            <a:ext cx="3985147" cy="2169994"/>
          </a:xfrm>
          <a:custGeom>
            <a:avLst/>
            <a:gdLst>
              <a:gd name="connsiteX0" fmla="*/ 0 w 3985147"/>
              <a:gd name="connsiteY0" fmla="*/ 2169994 h 2169994"/>
              <a:gd name="connsiteX1" fmla="*/ 1310186 w 3985147"/>
              <a:gd name="connsiteY1" fmla="*/ 887105 h 2169994"/>
              <a:gd name="connsiteX2" fmla="*/ 3985147 w 3985147"/>
              <a:gd name="connsiteY2" fmla="*/ 0 h 216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5147" h="2169994">
                <a:moveTo>
                  <a:pt x="0" y="2169994"/>
                </a:moveTo>
                <a:cubicBezTo>
                  <a:pt x="322997" y="1709382"/>
                  <a:pt x="645995" y="1248771"/>
                  <a:pt x="1310186" y="887105"/>
                </a:cubicBezTo>
                <a:cubicBezTo>
                  <a:pt x="1974377" y="525439"/>
                  <a:pt x="2979762" y="262719"/>
                  <a:pt x="3985147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/>
          <p:cNvSpPr txBox="1"/>
          <p:nvPr/>
        </p:nvSpPr>
        <p:spPr>
          <a:xfrm rot="20830289">
            <a:off x="4896011" y="2260834"/>
            <a:ext cx="1746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Clk</a:t>
            </a:r>
            <a:r>
              <a:rPr lang="en-US" dirty="0" smtClean="0"/>
              <a:t> to start  ≠ 0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 rot="20672965">
            <a:off x="4871528" y="2601414"/>
            <a:ext cx="1845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System status ≠ 0</a:t>
            </a:r>
            <a:endParaRPr lang="he-IL" dirty="0"/>
          </a:p>
        </p:txBody>
      </p:sp>
      <p:grpSp>
        <p:nvGrpSpPr>
          <p:cNvPr id="40" name="Group 39"/>
          <p:cNvGrpSpPr/>
          <p:nvPr/>
        </p:nvGrpSpPr>
        <p:grpSpPr>
          <a:xfrm>
            <a:off x="7010400" y="4038600"/>
            <a:ext cx="1447800" cy="1447800"/>
            <a:chOff x="2819400" y="990600"/>
            <a:chExt cx="1447800" cy="1447800"/>
          </a:xfrm>
        </p:grpSpPr>
        <p:sp>
          <p:nvSpPr>
            <p:cNvPr id="41" name="Oval 40"/>
            <p:cNvSpPr/>
            <p:nvPr/>
          </p:nvSpPr>
          <p:spPr>
            <a:xfrm>
              <a:off x="2819400" y="990600"/>
              <a:ext cx="1447800" cy="1447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71800" y="1150203"/>
              <a:ext cx="1219200" cy="12003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WRITE  DATA IN REG </a:t>
              </a:r>
              <a:endParaRPr lang="he-IL" sz="2400" dirty="0"/>
            </a:p>
          </p:txBody>
        </p:sp>
      </p:grpSp>
      <p:sp>
        <p:nvSpPr>
          <p:cNvPr id="43" name="Freeform 42"/>
          <p:cNvSpPr/>
          <p:nvPr/>
        </p:nvSpPr>
        <p:spPr>
          <a:xfrm>
            <a:off x="7642746" y="3138985"/>
            <a:ext cx="452651" cy="914400"/>
          </a:xfrm>
          <a:custGeom>
            <a:avLst/>
            <a:gdLst>
              <a:gd name="connsiteX0" fmla="*/ 0 w 452651"/>
              <a:gd name="connsiteY0" fmla="*/ 0 h 914400"/>
              <a:gd name="connsiteX1" fmla="*/ 409433 w 452651"/>
              <a:gd name="connsiteY1" fmla="*/ 286603 h 914400"/>
              <a:gd name="connsiteX2" fmla="*/ 259308 w 452651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651" h="914400">
                <a:moveTo>
                  <a:pt x="0" y="0"/>
                </a:moveTo>
                <a:cubicBezTo>
                  <a:pt x="183107" y="67101"/>
                  <a:pt x="366215" y="134203"/>
                  <a:pt x="409433" y="286603"/>
                </a:cubicBezTo>
                <a:cubicBezTo>
                  <a:pt x="452651" y="439003"/>
                  <a:pt x="355979" y="676701"/>
                  <a:pt x="259308" y="91440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Freeform 43"/>
          <p:cNvSpPr/>
          <p:nvPr/>
        </p:nvSpPr>
        <p:spPr>
          <a:xfrm>
            <a:off x="5936776" y="5213445"/>
            <a:ext cx="1228299" cy="429905"/>
          </a:xfrm>
          <a:custGeom>
            <a:avLst/>
            <a:gdLst>
              <a:gd name="connsiteX0" fmla="*/ 1228299 w 1228299"/>
              <a:gd name="connsiteY0" fmla="*/ 0 h 429905"/>
              <a:gd name="connsiteX1" fmla="*/ 696036 w 1228299"/>
              <a:gd name="connsiteY1" fmla="*/ 409433 h 429905"/>
              <a:gd name="connsiteX2" fmla="*/ 0 w 1228299"/>
              <a:gd name="connsiteY2" fmla="*/ 122830 h 42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299" h="429905">
                <a:moveTo>
                  <a:pt x="1228299" y="0"/>
                </a:moveTo>
                <a:cubicBezTo>
                  <a:pt x="1064526" y="194480"/>
                  <a:pt x="900753" y="388961"/>
                  <a:pt x="696036" y="409433"/>
                </a:cubicBezTo>
                <a:cubicBezTo>
                  <a:pt x="491320" y="429905"/>
                  <a:pt x="245660" y="276367"/>
                  <a:pt x="0" y="12283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Freeform 44"/>
          <p:cNvSpPr/>
          <p:nvPr/>
        </p:nvSpPr>
        <p:spPr>
          <a:xfrm>
            <a:off x="5622878" y="3002507"/>
            <a:ext cx="1228298" cy="1269242"/>
          </a:xfrm>
          <a:custGeom>
            <a:avLst/>
            <a:gdLst>
              <a:gd name="connsiteX0" fmla="*/ 0 w 1228298"/>
              <a:gd name="connsiteY0" fmla="*/ 1269242 h 1269242"/>
              <a:gd name="connsiteX1" fmla="*/ 245659 w 1228298"/>
              <a:gd name="connsiteY1" fmla="*/ 545911 h 1269242"/>
              <a:gd name="connsiteX2" fmla="*/ 1228298 w 1228298"/>
              <a:gd name="connsiteY2" fmla="*/ 0 h 126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298" h="1269242">
                <a:moveTo>
                  <a:pt x="0" y="1269242"/>
                </a:moveTo>
                <a:cubicBezTo>
                  <a:pt x="20471" y="1013346"/>
                  <a:pt x="40943" y="757451"/>
                  <a:pt x="245659" y="545911"/>
                </a:cubicBezTo>
                <a:cubicBezTo>
                  <a:pt x="450375" y="334371"/>
                  <a:pt x="839336" y="167185"/>
                  <a:pt x="1228298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/>
          <p:cNvSpPr txBox="1"/>
          <p:nvPr/>
        </p:nvSpPr>
        <p:spPr>
          <a:xfrm rot="19605981">
            <a:off x="5048411" y="3099034"/>
            <a:ext cx="1746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Clk</a:t>
            </a:r>
            <a:r>
              <a:rPr lang="en-US" dirty="0" smtClean="0"/>
              <a:t> to start  ≠ 0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 rot="19461078">
            <a:off x="5421066" y="3439614"/>
            <a:ext cx="1845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System status ≠ 0</a:t>
            </a:r>
            <a:endParaRPr lang="he-IL" dirty="0"/>
          </a:p>
        </p:txBody>
      </p:sp>
      <p:sp>
        <p:nvSpPr>
          <p:cNvPr id="49" name="Freeform 48"/>
          <p:cNvSpPr/>
          <p:nvPr/>
        </p:nvSpPr>
        <p:spPr>
          <a:xfrm>
            <a:off x="4080680" y="5172501"/>
            <a:ext cx="846162" cy="1050878"/>
          </a:xfrm>
          <a:custGeom>
            <a:avLst/>
            <a:gdLst>
              <a:gd name="connsiteX0" fmla="*/ 846162 w 846162"/>
              <a:gd name="connsiteY0" fmla="*/ 382138 h 1050878"/>
              <a:gd name="connsiteX1" fmla="*/ 409433 w 846162"/>
              <a:gd name="connsiteY1" fmla="*/ 982639 h 1050878"/>
              <a:gd name="connsiteX2" fmla="*/ 13648 w 846162"/>
              <a:gd name="connsiteY2" fmla="*/ 791571 h 1050878"/>
              <a:gd name="connsiteX3" fmla="*/ 491320 w 846162"/>
              <a:gd name="connsiteY3" fmla="*/ 0 h 105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162" h="1050878">
                <a:moveTo>
                  <a:pt x="846162" y="382138"/>
                </a:moveTo>
                <a:cubicBezTo>
                  <a:pt x="697173" y="648269"/>
                  <a:pt x="548185" y="914400"/>
                  <a:pt x="409433" y="982639"/>
                </a:cubicBezTo>
                <a:cubicBezTo>
                  <a:pt x="270681" y="1050878"/>
                  <a:pt x="0" y="955344"/>
                  <a:pt x="13648" y="791571"/>
                </a:cubicBezTo>
                <a:cubicBezTo>
                  <a:pt x="27296" y="627798"/>
                  <a:pt x="259308" y="313899"/>
                  <a:pt x="491320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/>
          <p:cNvSpPr txBox="1"/>
          <p:nvPr/>
        </p:nvSpPr>
        <p:spPr>
          <a:xfrm>
            <a:off x="3429000" y="6096000"/>
            <a:ext cx="1746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Clk</a:t>
            </a:r>
            <a:r>
              <a:rPr lang="en-US" dirty="0" smtClean="0"/>
              <a:t> to start  = 0</a:t>
            </a:r>
            <a:endParaRPr lang="he-IL" dirty="0"/>
          </a:p>
        </p:txBody>
      </p:sp>
      <p:sp>
        <p:nvSpPr>
          <p:cNvPr id="51" name="TextBox 50"/>
          <p:cNvSpPr txBox="1"/>
          <p:nvPr/>
        </p:nvSpPr>
        <p:spPr>
          <a:xfrm>
            <a:off x="3335649" y="6324600"/>
            <a:ext cx="1845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System status = 0</a:t>
            </a:r>
            <a:endParaRPr lang="he-IL" dirty="0"/>
          </a:p>
        </p:txBody>
      </p:sp>
      <p:sp>
        <p:nvSpPr>
          <p:cNvPr id="52" name="Freeform 51"/>
          <p:cNvSpPr/>
          <p:nvPr/>
        </p:nvSpPr>
        <p:spPr>
          <a:xfrm>
            <a:off x="5254388" y="1583140"/>
            <a:ext cx="1555845" cy="382138"/>
          </a:xfrm>
          <a:custGeom>
            <a:avLst/>
            <a:gdLst>
              <a:gd name="connsiteX0" fmla="*/ 1555845 w 1555845"/>
              <a:gd name="connsiteY0" fmla="*/ 382138 h 382138"/>
              <a:gd name="connsiteX1" fmla="*/ 1105469 w 1555845"/>
              <a:gd name="connsiteY1" fmla="*/ 150126 h 382138"/>
              <a:gd name="connsiteX2" fmla="*/ 0 w 1555845"/>
              <a:gd name="connsiteY2" fmla="*/ 0 h 38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5" h="382138">
                <a:moveTo>
                  <a:pt x="1555845" y="382138"/>
                </a:moveTo>
                <a:cubicBezTo>
                  <a:pt x="1460310" y="297977"/>
                  <a:pt x="1364776" y="213816"/>
                  <a:pt x="1105469" y="150126"/>
                </a:cubicBezTo>
                <a:cubicBezTo>
                  <a:pt x="846162" y="86436"/>
                  <a:pt x="423081" y="43218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TextBox 52"/>
          <p:cNvSpPr txBox="1"/>
          <p:nvPr/>
        </p:nvSpPr>
        <p:spPr>
          <a:xfrm rot="683156">
            <a:off x="5689041" y="1357800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1</a:t>
            </a:r>
            <a:endParaRPr lang="he-IL" dirty="0"/>
          </a:p>
        </p:txBody>
      </p:sp>
      <p:sp>
        <p:nvSpPr>
          <p:cNvPr id="54" name="Freeform 53"/>
          <p:cNvSpPr/>
          <p:nvPr/>
        </p:nvSpPr>
        <p:spPr>
          <a:xfrm>
            <a:off x="5104263" y="1143000"/>
            <a:ext cx="3543868" cy="3164006"/>
          </a:xfrm>
          <a:custGeom>
            <a:avLst/>
            <a:gdLst>
              <a:gd name="connsiteX0" fmla="*/ 3084394 w 3543868"/>
              <a:gd name="connsiteY0" fmla="*/ 2975212 h 3164006"/>
              <a:gd name="connsiteX1" fmla="*/ 3098041 w 3543868"/>
              <a:gd name="connsiteY1" fmla="*/ 2906973 h 3164006"/>
              <a:gd name="connsiteX2" fmla="*/ 3493827 w 3543868"/>
              <a:gd name="connsiteY2" fmla="*/ 1433015 h 3164006"/>
              <a:gd name="connsiteX3" fmla="*/ 2961564 w 3543868"/>
              <a:gd name="connsiteY3" fmla="*/ 272955 h 3164006"/>
              <a:gd name="connsiteX4" fmla="*/ 0 w 3543868"/>
              <a:gd name="connsiteY4" fmla="*/ 0 h 316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868" h="3164006">
                <a:moveTo>
                  <a:pt x="3084394" y="2975212"/>
                </a:moveTo>
                <a:cubicBezTo>
                  <a:pt x="3057098" y="3069609"/>
                  <a:pt x="3029802" y="3164006"/>
                  <a:pt x="3098041" y="2906973"/>
                </a:cubicBezTo>
                <a:cubicBezTo>
                  <a:pt x="3166280" y="2649940"/>
                  <a:pt x="3516573" y="1872018"/>
                  <a:pt x="3493827" y="1433015"/>
                </a:cubicBezTo>
                <a:cubicBezTo>
                  <a:pt x="3471081" y="994012"/>
                  <a:pt x="3543868" y="511791"/>
                  <a:pt x="2961564" y="272955"/>
                </a:cubicBezTo>
                <a:cubicBezTo>
                  <a:pt x="2379260" y="34119"/>
                  <a:pt x="1189630" y="17059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TextBox 54"/>
          <p:cNvSpPr txBox="1"/>
          <p:nvPr/>
        </p:nvSpPr>
        <p:spPr>
          <a:xfrm>
            <a:off x="5841441" y="838200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1</a:t>
            </a:r>
            <a:endParaRPr lang="he-IL" dirty="0"/>
          </a:p>
        </p:txBody>
      </p:sp>
      <p:sp>
        <p:nvSpPr>
          <p:cNvPr id="56" name="Freeform 55"/>
          <p:cNvSpPr/>
          <p:nvPr/>
        </p:nvSpPr>
        <p:spPr>
          <a:xfrm>
            <a:off x="3919182" y="2333767"/>
            <a:ext cx="802943" cy="2142699"/>
          </a:xfrm>
          <a:custGeom>
            <a:avLst/>
            <a:gdLst>
              <a:gd name="connsiteX0" fmla="*/ 802943 w 802943"/>
              <a:gd name="connsiteY0" fmla="*/ 2142699 h 2142699"/>
              <a:gd name="connsiteX1" fmla="*/ 79612 w 802943"/>
              <a:gd name="connsiteY1" fmla="*/ 1364776 h 2142699"/>
              <a:gd name="connsiteX2" fmla="*/ 325272 w 802943"/>
              <a:gd name="connsiteY2" fmla="*/ 0 h 214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943" h="2142699">
                <a:moveTo>
                  <a:pt x="802943" y="2142699"/>
                </a:moveTo>
                <a:cubicBezTo>
                  <a:pt x="481083" y="1932295"/>
                  <a:pt x="159224" y="1721892"/>
                  <a:pt x="79612" y="1364776"/>
                </a:cubicBezTo>
                <a:cubicBezTo>
                  <a:pt x="0" y="1007660"/>
                  <a:pt x="162636" y="503830"/>
                  <a:pt x="325272" y="0"/>
                </a:cubicBezTo>
              </a:path>
            </a:pathLst>
          </a:cu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TextBox 56"/>
          <p:cNvSpPr txBox="1"/>
          <p:nvPr/>
        </p:nvSpPr>
        <p:spPr>
          <a:xfrm rot="3247134">
            <a:off x="3804948" y="3708548"/>
            <a:ext cx="1066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Reset = 1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0" y="0"/>
            <a:ext cx="2286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WRITE CONTROLLER FSM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tx1"/>
          </a:solidFill>
        </a:ln>
      </a:spPr>
      <a:bodyPr rtlCol="1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71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Moran</dc:creator>
  <cp:lastModifiedBy>Moran</cp:lastModifiedBy>
  <cp:revision>8</cp:revision>
  <dcterms:created xsi:type="dcterms:W3CDTF">2006-08-16T00:00:00Z</dcterms:created>
  <dcterms:modified xsi:type="dcterms:W3CDTF">2012-09-18T18:04:19Z</dcterms:modified>
</cp:coreProperties>
</file>