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vika pery" initials="z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7T14:31:49.640" idx="1">
    <p:pos x="2745" y="1620"/>
    <p:text>בודק האם התרחשה עליית trigger</p:text>
  </p:cm>
  <p:cm authorId="0" dt="2012-08-27T14:32:45.796" idx="2">
    <p:pos x="2700" y="3195"/>
    <p:text>מחשב את הכתובת המתאימה ב RAM שצריך להוציא בהתאם למיקום אות TRIGGER וערךTRIGGER POSITION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ט'/אלול/תשע"ב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1785926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1571604" y="4786322"/>
            <a:ext cx="2500330" cy="857256"/>
            <a:chOff x="1571604" y="4786322"/>
            <a:chExt cx="2500330" cy="857256"/>
          </a:xfrm>
        </p:grpSpPr>
        <p:sp>
          <p:nvSpPr>
            <p:cNvPr id="32" name="מלבן מעוגל 31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>
              <a:off x="1571604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משולש שווה שוקיים 56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5357818" y="5500702"/>
            <a:ext cx="1071570" cy="714380"/>
            <a:chOff x="2643175" y="2357430"/>
            <a:chExt cx="1000132" cy="714380"/>
          </a:xfrm>
        </p:grpSpPr>
        <p:sp>
          <p:nvSpPr>
            <p:cNvPr id="77" name="מלבן מעוגל 7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7215206" y="5072074"/>
            <a:ext cx="1071570" cy="714380"/>
            <a:chOff x="2643175" y="2357430"/>
            <a:chExt cx="1000132" cy="714380"/>
          </a:xfrm>
        </p:grpSpPr>
        <p:sp>
          <p:nvSpPr>
            <p:cNvPr id="80" name="מלבן מעוגל 79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213285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70080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71470" y="1048392"/>
            <a:ext cx="12858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Trigger</a:t>
            </a:r>
            <a:endParaRPr lang="he-IL" sz="1400" dirty="0" smtClean="0"/>
          </a:p>
          <a:p>
            <a:pPr algn="ctr"/>
            <a:r>
              <a:rPr lang="en-US" sz="1400" dirty="0" smtClean="0"/>
              <a:t>Configuration</a:t>
            </a:r>
            <a:endParaRPr lang="he-IL" sz="14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556792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5" idx="1"/>
          </p:cNvCxnSpPr>
          <p:nvPr/>
        </p:nvCxnSpPr>
        <p:spPr>
          <a:xfrm>
            <a:off x="1691680" y="2924944"/>
            <a:ext cx="5400600" cy="1488535"/>
          </a:xfrm>
          <a:prstGeom prst="bentConnector3">
            <a:avLst>
              <a:gd name="adj1" fmla="val 96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2963639" y="3525197"/>
            <a:ext cx="1488533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1127434" y="3489192"/>
            <a:ext cx="1488533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53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</p:cNvCxnSpPr>
          <p:nvPr/>
        </p:nvCxnSpPr>
        <p:spPr>
          <a:xfrm rot="5400000">
            <a:off x="1673678" y="2654914"/>
            <a:ext cx="288032" cy="2520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15616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1439652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1871700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35696" y="141277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71612"/>
            <a:ext cx="5404273" cy="2841867"/>
          </a:xfrm>
          <a:prstGeom prst="bentConnector3">
            <a:avLst>
              <a:gd name="adj1" fmla="val 5237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57364"/>
            <a:ext cx="3604073" cy="2556115"/>
          </a:xfrm>
          <a:prstGeom prst="bentConnector3">
            <a:avLst>
              <a:gd name="adj1" fmla="val 632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914006" cy="2304256"/>
            <a:chOff x="6444208" y="2132856"/>
            <a:chExt cx="1914006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625974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580" y="156477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580" y="185121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580" y="213924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580" y="242728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786578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85786" y="0"/>
            <a:ext cx="7429552" cy="6357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/>
          <p:cNvCxnSpPr/>
          <p:nvPr/>
        </p:nvCxnSpPr>
        <p:spPr>
          <a:xfrm>
            <a:off x="8215338" y="5643578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 rot="5400000" flipH="1" flipV="1">
            <a:off x="8501090" y="5544000"/>
            <a:ext cx="214314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9652" y="5143512"/>
            <a:ext cx="57150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 smtClean="0"/>
              <a:t>rc_to_WBM</a:t>
            </a:r>
            <a:endParaRPr lang="he-IL" sz="1000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3214678" y="2428868"/>
            <a:ext cx="714380" cy="571504"/>
            <a:chOff x="3214678" y="3143248"/>
            <a:chExt cx="714380" cy="571504"/>
          </a:xfrm>
        </p:grpSpPr>
        <p:sp>
          <p:nvSpPr>
            <p:cNvPr id="3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643438" y="2682713"/>
            <a:ext cx="1714512" cy="746287"/>
            <a:chOff x="857224" y="1857364"/>
            <a:chExt cx="2214578" cy="970173"/>
          </a:xfrm>
        </p:grpSpPr>
        <p:sp>
          <p:nvSpPr>
            <p:cNvPr id="53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65" name="מחבר חץ ישר 64"/>
          <p:cNvCxnSpPr/>
          <p:nvPr/>
        </p:nvCxnSpPr>
        <p:spPr>
          <a:xfrm>
            <a:off x="142844" y="564357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>
            <a:off x="142844" y="2570156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/>
          <p:cNvGrpSpPr/>
          <p:nvPr/>
        </p:nvGrpSpPr>
        <p:grpSpPr>
          <a:xfrm>
            <a:off x="142844" y="785794"/>
            <a:ext cx="642942" cy="287340"/>
            <a:chOff x="142844" y="857232"/>
            <a:chExt cx="642942" cy="287340"/>
          </a:xfrm>
        </p:grpSpPr>
        <p:cxnSp>
          <p:nvCxnSpPr>
            <p:cNvPr id="63" name="מחבר חץ ישר 62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42844" y="1223175"/>
            <a:ext cx="642942" cy="276999"/>
            <a:chOff x="142844" y="1223175"/>
            <a:chExt cx="642942" cy="276999"/>
          </a:xfrm>
        </p:grpSpPr>
        <p:cxnSp>
          <p:nvCxnSpPr>
            <p:cNvPr id="64" name="מחבר חץ ישר 6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73" name="קבוצה 72"/>
          <p:cNvGrpSpPr/>
          <p:nvPr/>
        </p:nvGrpSpPr>
        <p:grpSpPr>
          <a:xfrm>
            <a:off x="142844" y="1714488"/>
            <a:ext cx="642942" cy="428628"/>
            <a:chOff x="142844" y="1714488"/>
            <a:chExt cx="642942" cy="428628"/>
          </a:xfrm>
        </p:grpSpPr>
        <p:cxnSp>
          <p:nvCxnSpPr>
            <p:cNvPr id="66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406" y="2214554"/>
            <a:ext cx="64291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wc</a:t>
            </a:r>
            <a:r>
              <a:rPr lang="en-US" sz="1050" dirty="0" smtClean="0"/>
              <a:t>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42844" y="5228080"/>
            <a:ext cx="71438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RAM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grpSp>
        <p:nvGrpSpPr>
          <p:cNvPr id="76" name="קבוצה 75"/>
          <p:cNvGrpSpPr/>
          <p:nvPr/>
        </p:nvGrpSpPr>
        <p:grpSpPr>
          <a:xfrm>
            <a:off x="3500430" y="5533200"/>
            <a:ext cx="1714512" cy="746287"/>
            <a:chOff x="857224" y="1857364"/>
            <a:chExt cx="2214578" cy="970173"/>
          </a:xfrm>
        </p:grpSpPr>
        <p:sp>
          <p:nvSpPr>
            <p:cNvPr id="77" name="מלבן 7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שולש שווה שוקיים 7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מחבר ישר 7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87" name="מחבר ישר 86"/>
          <p:cNvCxnSpPr/>
          <p:nvPr/>
        </p:nvCxnSpPr>
        <p:spPr>
          <a:xfrm>
            <a:off x="785786" y="5643578"/>
            <a:ext cx="278608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V="1">
            <a:off x="5214942" y="5635637"/>
            <a:ext cx="3000396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15206" y="5357826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rc_to_WBM</a:t>
            </a:r>
            <a:endParaRPr lang="he-IL" sz="1050" dirty="0"/>
          </a:p>
        </p:txBody>
      </p:sp>
      <p:cxnSp>
        <p:nvCxnSpPr>
          <p:cNvPr id="95" name="מחבר ישר 94"/>
          <p:cNvCxnSpPr/>
          <p:nvPr/>
        </p:nvCxnSpPr>
        <p:spPr>
          <a:xfrm rot="10800000">
            <a:off x="3888000" y="2797200"/>
            <a:ext cx="928694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>
            <a:off x="6357950" y="2786058"/>
            <a:ext cx="1857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286644" y="2571744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2" name="מחבר חץ ישר 101"/>
          <p:cNvCxnSpPr/>
          <p:nvPr/>
        </p:nvCxnSpPr>
        <p:spPr>
          <a:xfrm>
            <a:off x="8215338" y="278605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 rot="5400000">
            <a:off x="8393933" y="2678901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43932" y="2428868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7" name="מחבר מרפקי 106"/>
          <p:cNvCxnSpPr/>
          <p:nvPr/>
        </p:nvCxnSpPr>
        <p:spPr>
          <a:xfrm>
            <a:off x="785786" y="2571744"/>
            <a:ext cx="242889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מרפקי 113"/>
          <p:cNvCxnSpPr/>
          <p:nvPr/>
        </p:nvCxnSpPr>
        <p:spPr>
          <a:xfrm>
            <a:off x="785786" y="2143116"/>
            <a:ext cx="2428892" cy="428628"/>
          </a:xfrm>
          <a:prstGeom prst="bentConnector3">
            <a:avLst>
              <a:gd name="adj1" fmla="val 6234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785786" y="1071546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5400000">
            <a:off x="-1428792" y="3643314"/>
            <a:ext cx="514353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1142976" y="6193588"/>
            <a:ext cx="2428892" cy="214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>
            <a:off x="1142976" y="3344400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>
            <a:endCxn id="36" idx="0"/>
          </p:cNvCxnSpPr>
          <p:nvPr/>
        </p:nvCxnSpPr>
        <p:spPr>
          <a:xfrm>
            <a:off x="785786" y="1500174"/>
            <a:ext cx="2775685" cy="928694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rot="5400000">
            <a:off x="6215074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5500694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46"/>
          <p:cNvCxnSpPr/>
          <p:nvPr/>
        </p:nvCxnSpPr>
        <p:spPr>
          <a:xfrm rot="5400000">
            <a:off x="2714612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47"/>
          <p:cNvCxnSpPr/>
          <p:nvPr/>
        </p:nvCxnSpPr>
        <p:spPr>
          <a:xfrm rot="5400000">
            <a:off x="4286248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86182" y="2468399"/>
            <a:ext cx="12858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</a:t>
            </a:r>
            <a:r>
              <a:rPr lang="en-US" sz="1000" dirty="0" err="1" smtClean="0"/>
              <a:t>Add_width_g</a:t>
            </a:r>
            <a:endParaRPr lang="he-IL" dirty="0"/>
          </a:p>
        </p:txBody>
      </p:sp>
      <p:sp>
        <p:nvSpPr>
          <p:cNvPr id="150" name="TextBox 149"/>
          <p:cNvSpPr txBox="1"/>
          <p:nvPr/>
        </p:nvSpPr>
        <p:spPr>
          <a:xfrm>
            <a:off x="6143636" y="2285992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Add</a:t>
            </a:r>
          </a:p>
          <a:p>
            <a:pPr algn="ctr"/>
            <a:r>
              <a:rPr lang="en-US" sz="1000" dirty="0" err="1" smtClean="0"/>
              <a:t>width_g</a:t>
            </a:r>
            <a:endParaRPr lang="he-IL" dirty="0"/>
          </a:p>
        </p:txBody>
      </p:sp>
      <p:sp>
        <p:nvSpPr>
          <p:cNvPr id="152" name="TextBox 151"/>
          <p:cNvSpPr txBox="1"/>
          <p:nvPr/>
        </p:nvSpPr>
        <p:spPr>
          <a:xfrm>
            <a:off x="2571736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4" name="מחבר ישר 153"/>
          <p:cNvCxnSpPr/>
          <p:nvPr/>
        </p:nvCxnSpPr>
        <p:spPr>
          <a:xfrm rot="5400000" flipH="1" flipV="1">
            <a:off x="321439" y="2464587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57818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9" name="מחבר מרפקי 158"/>
          <p:cNvCxnSpPr/>
          <p:nvPr/>
        </p:nvCxnSpPr>
        <p:spPr>
          <a:xfrm flipV="1">
            <a:off x="3857620" y="1500174"/>
            <a:ext cx="4357718" cy="10001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קבוצה 168"/>
          <p:cNvGrpSpPr/>
          <p:nvPr/>
        </p:nvGrpSpPr>
        <p:grpSpPr>
          <a:xfrm>
            <a:off x="8215338" y="1071546"/>
            <a:ext cx="642942" cy="428628"/>
            <a:chOff x="142844" y="1714488"/>
            <a:chExt cx="642942" cy="428628"/>
          </a:xfrm>
        </p:grpSpPr>
        <p:cxnSp>
          <p:nvCxnSpPr>
            <p:cNvPr id="170" name="מחבר חץ ישר 169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928662" y="214290"/>
            <a:ext cx="7215238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85720" y="2421580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14282" y="902572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214282" y="332656"/>
            <a:ext cx="714380" cy="287340"/>
            <a:chOff x="71406" y="857232"/>
            <a:chExt cx="714380" cy="287340"/>
          </a:xfrm>
        </p:grpSpPr>
        <p:cxnSp>
          <p:nvCxnSpPr>
            <p:cNvPr id="12" name="מחבר חץ ישר 11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06" y="857232"/>
              <a:ext cx="64294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Trigger</a:t>
              </a:r>
              <a:endParaRPr lang="he-IL" dirty="0"/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142844" y="3038773"/>
            <a:ext cx="785818" cy="461665"/>
            <a:chOff x="-32" y="714356"/>
            <a:chExt cx="785818" cy="461665"/>
          </a:xfrm>
        </p:grpSpPr>
        <p:cxnSp>
          <p:nvCxnSpPr>
            <p:cNvPr id="38" name="מחבר חץ ישר 37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32" y="71435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Type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42844" y="4643446"/>
            <a:ext cx="785818" cy="461665"/>
            <a:chOff x="-32" y="714356"/>
            <a:chExt cx="785818" cy="461665"/>
          </a:xfrm>
        </p:grpSpPr>
        <p:cxnSp>
          <p:nvCxnSpPr>
            <p:cNvPr id="41" name="מחבר חץ ישר 4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32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Position</a:t>
              </a:r>
              <a:endParaRPr lang="he-IL" dirty="0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214282" y="3861048"/>
            <a:ext cx="714380" cy="461665"/>
            <a:chOff x="71406" y="714356"/>
            <a:chExt cx="714380" cy="461665"/>
          </a:xfrm>
        </p:grpSpPr>
        <p:cxnSp>
          <p:nvCxnSpPr>
            <p:cNvPr id="44" name="מחבר חץ ישר 4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406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</a:t>
              </a:r>
            </a:p>
            <a:p>
              <a:pPr algn="ctr"/>
              <a:r>
                <a:rPr lang="en-US" sz="1200" dirty="0" smtClean="0"/>
                <a:t>Status</a:t>
              </a:r>
              <a:endParaRPr lang="he-IL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42844" y="5047790"/>
            <a:ext cx="785818" cy="738664"/>
            <a:chOff x="-32" y="747393"/>
            <a:chExt cx="785818" cy="738664"/>
          </a:xfrm>
        </p:grpSpPr>
        <p:cxnSp>
          <p:nvCxnSpPr>
            <p:cNvPr id="47" name="מחבר חץ ישר 46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-32" y="747393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RAM</a:t>
              </a:r>
              <a:r>
                <a:rPr lang="he-IL" sz="1200" dirty="0" smtClean="0"/>
                <a:t> </a:t>
              </a:r>
              <a:r>
                <a:rPr lang="en-US" sz="1200" dirty="0" smtClean="0"/>
                <a:t> to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42844" y="5547856"/>
            <a:ext cx="785818" cy="738664"/>
            <a:chOff x="-32" y="675955"/>
            <a:chExt cx="785818" cy="738664"/>
          </a:xfrm>
        </p:grpSpPr>
        <p:cxnSp>
          <p:nvCxnSpPr>
            <p:cNvPr id="50" name="מחבר חץ ישר 49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32" y="675955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WBS to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4357686" y="2428868"/>
            <a:ext cx="1071570" cy="714380"/>
            <a:chOff x="2643175" y="2357430"/>
            <a:chExt cx="1000132" cy="714380"/>
          </a:xfrm>
        </p:grpSpPr>
        <p:sp>
          <p:nvSpPr>
            <p:cNvPr id="53" name="מלבן מעוגל 52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sp>
        <p:nvSpPr>
          <p:cNvPr id="61" name="טרפז 60"/>
          <p:cNvSpPr/>
          <p:nvPr/>
        </p:nvSpPr>
        <p:spPr>
          <a:xfrm rot="10800000">
            <a:off x="2714612" y="975598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3" name="מחבר חץ ישר 62"/>
          <p:cNvCxnSpPr/>
          <p:nvPr/>
        </p:nvCxnSpPr>
        <p:spPr>
          <a:xfrm>
            <a:off x="928662" y="1189912"/>
            <a:ext cx="18395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/>
          <p:cNvCxnSpPr/>
          <p:nvPr/>
        </p:nvCxnSpPr>
        <p:spPr>
          <a:xfrm rot="5400000">
            <a:off x="2750331" y="797003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 rot="5400000">
            <a:off x="3106727" y="796209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00364" y="332656"/>
            <a:ext cx="5000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‘0’</a:t>
            </a:r>
            <a:endParaRPr lang="he-IL" sz="1400" dirty="0"/>
          </a:p>
        </p:txBody>
      </p:sp>
      <p:cxnSp>
        <p:nvCxnSpPr>
          <p:cNvPr id="56" name="Straight Arrow Connector 109"/>
          <p:cNvCxnSpPr/>
          <p:nvPr/>
        </p:nvCxnSpPr>
        <p:spPr>
          <a:xfrm>
            <a:off x="8143900" y="335756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9"/>
          <p:cNvCxnSpPr/>
          <p:nvPr/>
        </p:nvCxnSpPr>
        <p:spPr>
          <a:xfrm>
            <a:off x="8143900" y="528638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/>
          <p:cNvCxnSpPr/>
          <p:nvPr/>
        </p:nvCxnSpPr>
        <p:spPr>
          <a:xfrm>
            <a:off x="863816" y="620688"/>
            <a:ext cx="2052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קבוצה 101"/>
          <p:cNvGrpSpPr/>
          <p:nvPr/>
        </p:nvGrpSpPr>
        <p:grpSpPr>
          <a:xfrm>
            <a:off x="1214414" y="2285992"/>
            <a:ext cx="2500330" cy="857256"/>
            <a:chOff x="1571604" y="4786322"/>
            <a:chExt cx="2500330" cy="857256"/>
          </a:xfrm>
        </p:grpSpPr>
        <p:sp>
          <p:nvSpPr>
            <p:cNvPr id="103" name="מלבן מעוגל 102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105" name="מחבר ישר 104"/>
            <p:cNvCxnSpPr/>
            <p:nvPr/>
          </p:nvCxnSpPr>
          <p:spPr>
            <a:xfrm>
              <a:off x="1760838" y="5000636"/>
              <a:ext cx="396000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משולש שווה שוקיים 109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cxnSp>
        <p:nvCxnSpPr>
          <p:cNvPr id="120" name="מחבר ישר 119"/>
          <p:cNvCxnSpPr/>
          <p:nvPr/>
        </p:nvCxnSpPr>
        <p:spPr>
          <a:xfrm rot="5400000" flipH="1" flipV="1">
            <a:off x="1079017" y="2843571"/>
            <a:ext cx="270000" cy="7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10800000">
            <a:off x="928662" y="2707332"/>
            <a:ext cx="28575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571868" y="2500306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>
            <a:off x="3571868" y="2714620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 ישר 130"/>
          <p:cNvCxnSpPr/>
          <p:nvPr/>
        </p:nvCxnSpPr>
        <p:spPr>
          <a:xfrm>
            <a:off x="3571868" y="2928934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 rot="10800000" flipH="1">
            <a:off x="946116" y="3474000"/>
            <a:ext cx="2340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מחבר ישר 142"/>
          <p:cNvCxnSpPr/>
          <p:nvPr/>
        </p:nvCxnSpPr>
        <p:spPr>
          <a:xfrm>
            <a:off x="3286116" y="307181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3071802" y="3276000"/>
            <a:ext cx="428628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קבוצה 147"/>
          <p:cNvGrpSpPr/>
          <p:nvPr/>
        </p:nvGrpSpPr>
        <p:grpSpPr>
          <a:xfrm>
            <a:off x="4286248" y="5000636"/>
            <a:ext cx="714380" cy="571504"/>
            <a:chOff x="3214678" y="3143248"/>
            <a:chExt cx="714380" cy="571504"/>
          </a:xfrm>
        </p:grpSpPr>
        <p:sp>
          <p:nvSpPr>
            <p:cNvPr id="149" name="מלבן 148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152" name="מחבר חץ ישר 151"/>
          <p:cNvCxnSpPr/>
          <p:nvPr/>
        </p:nvCxnSpPr>
        <p:spPr>
          <a:xfrm>
            <a:off x="928662" y="5434876"/>
            <a:ext cx="33829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מרפקי 153"/>
          <p:cNvCxnSpPr>
            <a:stCxn id="53" idx="2"/>
            <a:endCxn id="149" idx="0"/>
          </p:cNvCxnSpPr>
          <p:nvPr/>
        </p:nvCxnSpPr>
        <p:spPr>
          <a:xfrm rot="5400000">
            <a:off x="3853697" y="3922592"/>
            <a:ext cx="1857388" cy="298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חץ ישר 155"/>
          <p:cNvCxnSpPr/>
          <p:nvPr/>
        </p:nvCxnSpPr>
        <p:spPr>
          <a:xfrm>
            <a:off x="4968000" y="5286388"/>
            <a:ext cx="3175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215338" y="4886278"/>
            <a:ext cx="4286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wc</a:t>
            </a:r>
            <a:r>
              <a:rPr lang="en-US" sz="1000" dirty="0" smtClean="0"/>
              <a:t> to </a:t>
            </a:r>
            <a:r>
              <a:rPr lang="en-US" sz="1000" dirty="0" err="1" smtClean="0"/>
              <a:t>rc</a:t>
            </a:r>
            <a:endParaRPr lang="he-IL" sz="1000" dirty="0"/>
          </a:p>
        </p:txBody>
      </p:sp>
      <p:cxnSp>
        <p:nvCxnSpPr>
          <p:cNvPr id="162" name="מחבר חץ ישר 161"/>
          <p:cNvCxnSpPr/>
          <p:nvPr/>
        </p:nvCxnSpPr>
        <p:spPr>
          <a:xfrm>
            <a:off x="928662" y="5072074"/>
            <a:ext cx="33829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קבוצה 185"/>
          <p:cNvGrpSpPr/>
          <p:nvPr/>
        </p:nvGrpSpPr>
        <p:grpSpPr>
          <a:xfrm>
            <a:off x="6000760" y="3000372"/>
            <a:ext cx="1071570" cy="714380"/>
            <a:chOff x="2643175" y="2357430"/>
            <a:chExt cx="1000132" cy="714380"/>
          </a:xfrm>
        </p:grpSpPr>
        <p:sp>
          <p:nvSpPr>
            <p:cNvPr id="187" name="מלבן מעוגל 18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cxnSp>
        <p:nvCxnSpPr>
          <p:cNvPr id="190" name="מחבר חץ ישר 189"/>
          <p:cNvCxnSpPr/>
          <p:nvPr/>
        </p:nvCxnSpPr>
        <p:spPr>
          <a:xfrm>
            <a:off x="4929190" y="3286124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מרפקי 193"/>
          <p:cNvCxnSpPr/>
          <p:nvPr/>
        </p:nvCxnSpPr>
        <p:spPr>
          <a:xfrm rot="5400000" flipH="1" flipV="1">
            <a:off x="5072066" y="3929066"/>
            <a:ext cx="71438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חץ ישר 194"/>
          <p:cNvCxnSpPr/>
          <p:nvPr/>
        </p:nvCxnSpPr>
        <p:spPr>
          <a:xfrm>
            <a:off x="5429256" y="3571876"/>
            <a:ext cx="6603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חץ ישר 197"/>
          <p:cNvCxnSpPr/>
          <p:nvPr/>
        </p:nvCxnSpPr>
        <p:spPr>
          <a:xfrm>
            <a:off x="7072330" y="3357562"/>
            <a:ext cx="108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072462" y="2895897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Clk</a:t>
            </a:r>
            <a:r>
              <a:rPr lang="en-US" sz="1200" dirty="0" smtClean="0"/>
              <a:t> to start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64088" y="354339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</a:t>
            </a:r>
          </a:p>
          <a:p>
            <a:pPr algn="ctr"/>
            <a:r>
              <a:rPr lang="en-US" sz="1200" dirty="0" smtClean="0"/>
              <a:t>Status</a:t>
            </a:r>
            <a:endParaRPr lang="he-IL" dirty="0"/>
          </a:p>
        </p:txBody>
      </p:sp>
      <p:sp>
        <p:nvSpPr>
          <p:cNvPr id="87" name="TextBox 86"/>
          <p:cNvSpPr txBox="1"/>
          <p:nvPr/>
        </p:nvSpPr>
        <p:spPr>
          <a:xfrm>
            <a:off x="5009748" y="4869160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Addres</a:t>
            </a:r>
            <a:r>
              <a:rPr lang="en-US" sz="1200" dirty="0" smtClean="0"/>
              <a:t> out</a:t>
            </a:r>
            <a:endParaRPr lang="he-IL" dirty="0"/>
          </a:p>
        </p:txBody>
      </p:sp>
      <p:cxnSp>
        <p:nvCxnSpPr>
          <p:cNvPr id="91" name="מחבר ישר 90"/>
          <p:cNvCxnSpPr/>
          <p:nvPr/>
        </p:nvCxnSpPr>
        <p:spPr>
          <a:xfrm>
            <a:off x="971832" y="4291508"/>
            <a:ext cx="4464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61" idx="0"/>
          </p:cNvCxnSpPr>
          <p:nvPr/>
        </p:nvCxnSpPr>
        <p:spPr>
          <a:xfrm rot="5400000">
            <a:off x="1999282" y="808593"/>
            <a:ext cx="512606" cy="1703873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94"/>
          <p:cNvCxnSpPr/>
          <p:nvPr/>
        </p:nvCxnSpPr>
        <p:spPr>
          <a:xfrm rot="5400000">
            <a:off x="1116442" y="2204038"/>
            <a:ext cx="5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126</Words>
  <Application>Microsoft Office PowerPoint</Application>
  <PresentationFormat>‫הצגה על המסך 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Office Theme</vt:lpstr>
      <vt:lpstr>שקופית 1</vt:lpstr>
      <vt:lpstr>שקופית 2</vt:lpstr>
      <vt:lpstr>שקופית 3</vt:lpstr>
      <vt:lpstr>שקופית 4</vt:lpstr>
      <vt:lpstr>שקופית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zvika pery</cp:lastModifiedBy>
  <cp:revision>54</cp:revision>
  <dcterms:created xsi:type="dcterms:W3CDTF">2012-08-18T13:37:04Z</dcterms:created>
  <dcterms:modified xsi:type="dcterms:W3CDTF">2012-08-27T11:40:11Z</dcterms:modified>
</cp:coreProperties>
</file>