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7"/>
  </p:notesMasterIdLst>
  <p:sldIdLst>
    <p:sldId id="327" r:id="rId2"/>
    <p:sldId id="293" r:id="rId3"/>
    <p:sldId id="276" r:id="rId4"/>
    <p:sldId id="323" r:id="rId5"/>
    <p:sldId id="32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F00A"/>
    <a:srgbClr val="FFCC00"/>
    <a:srgbClr val="FF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64" autoAdjust="0"/>
    <p:restoredTop sz="95086" autoAdjust="0"/>
  </p:normalViewPr>
  <p:slideViewPr>
    <p:cSldViewPr>
      <p:cViewPr varScale="1">
        <p:scale>
          <a:sx n="79" d="100"/>
          <a:sy n="79" d="100"/>
        </p:scale>
        <p:origin x="-9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E061-6706-4EBE-89DB-B2205EDAC333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F9B31-0D18-4EBA-9B73-16D5279DA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542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תמונה</a:t>
            </a:r>
            <a:r>
              <a:rPr lang="he-IL" baseline="0" dirty="0" smtClean="0"/>
              <a:t> של המערכת</a:t>
            </a:r>
          </a:p>
          <a:p>
            <a:pPr algn="r" rtl="1"/>
            <a:r>
              <a:rPr lang="he-IL" baseline="0" dirty="0" smtClean="0"/>
              <a:t>הדגמה של מעבר מידע </a:t>
            </a:r>
            <a:r>
              <a:rPr lang="he-IL" baseline="0" dirty="0" err="1" smtClean="0"/>
              <a:t>מההוסט</a:t>
            </a:r>
            <a:r>
              <a:rPr lang="he-IL" baseline="0" dirty="0" smtClean="0"/>
              <a:t> לפלאש ומהפלאש ללקוחות</a:t>
            </a:r>
            <a:endParaRPr lang="en-US" baseline="0" dirty="0" smtClean="0"/>
          </a:p>
          <a:p>
            <a:pPr algn="r" rtl="1"/>
            <a:r>
              <a:rPr lang="he-IL" baseline="0" dirty="0" smtClean="0"/>
              <a:t>נסמן בצבעים את היחידות שאנחנו עשינו </a:t>
            </a:r>
            <a:r>
              <a:rPr lang="en-US" baseline="0" dirty="0" smtClean="0"/>
              <a:t>implemented</a:t>
            </a:r>
          </a:p>
          <a:p>
            <a:pPr algn="r" rtl="1"/>
            <a:r>
              <a:rPr lang="he-IL" baseline="0" dirty="0" smtClean="0"/>
              <a:t>בצבע אחר את היחידות שקיבלנו </a:t>
            </a:r>
            <a:r>
              <a:rPr lang="en-US" baseline="0" dirty="0" smtClean="0"/>
              <a:t>integrated</a:t>
            </a:r>
            <a:br>
              <a:rPr lang="en-US" baseline="0" dirty="0" smtClean="0"/>
            </a:br>
            <a:r>
              <a:rPr lang="he-IL" baseline="0" dirty="0" smtClean="0"/>
              <a:t>בצבע אחר את היחידות שעוד לא מימשנו </a:t>
            </a:r>
            <a:r>
              <a:rPr lang="en-US" baseline="0" dirty="0" smtClean="0"/>
              <a:t>not implemented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F9B31-0D18-4EBA-9B73-16D5279DA00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16AA-C019-4C05-81F6-0F648CE25E8A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4C32-FDF3-409A-9A76-C80580465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16AA-C019-4C05-81F6-0F648CE25E8A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4C32-FDF3-409A-9A76-C80580465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16AA-C019-4C05-81F6-0F648CE25E8A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4C32-FDF3-409A-9A76-C80580465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16AA-C019-4C05-81F6-0F648CE25E8A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4C32-FDF3-409A-9A76-C80580465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16AA-C019-4C05-81F6-0F648CE25E8A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4C32-FDF3-409A-9A76-C80580465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16AA-C019-4C05-81F6-0F648CE25E8A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4C32-FDF3-409A-9A76-C80580465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16AA-C019-4C05-81F6-0F648CE25E8A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4C32-FDF3-409A-9A76-C80580465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16AA-C019-4C05-81F6-0F648CE25E8A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4C32-FDF3-409A-9A76-C80580465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16AA-C019-4C05-81F6-0F648CE25E8A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4C32-FDF3-409A-9A76-C80580465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16AA-C019-4C05-81F6-0F648CE25E8A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4C32-FDF3-409A-9A76-C80580465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16AA-C019-4C05-81F6-0F648CE25E8A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4C32-FDF3-409A-9A76-C80580465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B16AA-C019-4C05-81F6-0F648CE25E8A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4C32-FDF3-409A-9A76-C80580465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Dor\Dropbox\Project\presentation\part A final presentation\background first sl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60561" cy="6857999"/>
          </a:xfrm>
          <a:prstGeom prst="rect">
            <a:avLst/>
          </a:prstGeom>
          <a:noFill/>
        </p:spPr>
      </p:pic>
      <p:pic>
        <p:nvPicPr>
          <p:cNvPr id="8" name="Picture 4" descr="techlogo-3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810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/>
          <p:nvPr/>
        </p:nvGrpSpPr>
        <p:grpSpPr>
          <a:xfrm>
            <a:off x="6553200" y="304800"/>
            <a:ext cx="1687877" cy="864096"/>
            <a:chOff x="7020272" y="332656"/>
            <a:chExt cx="1687877" cy="864096"/>
          </a:xfrm>
        </p:grpSpPr>
        <p:sp>
          <p:nvSpPr>
            <p:cNvPr id="10" name="Oval 9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1" name="Picture 10" descr="top-logo"/>
            <p:cNvPicPr/>
            <p:nvPr/>
          </p:nvPicPr>
          <p:blipFill>
            <a:blip r:embed="rId4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itle 1"/>
          <p:cNvSpPr txBox="1">
            <a:spLocks/>
          </p:cNvSpPr>
          <p:nvPr/>
        </p:nvSpPr>
        <p:spPr>
          <a:xfrm>
            <a:off x="1066800" y="762000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FPGA Setting Using Flash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800" y="2057400"/>
            <a:ext cx="701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Project goal:</a:t>
            </a:r>
          </a:p>
          <a:p>
            <a:r>
              <a:rPr lang="en-US" sz="3200" dirty="0" smtClean="0"/>
              <a:t>Creating a data base stored in a FLASH memory.</a:t>
            </a:r>
          </a:p>
          <a:p>
            <a:r>
              <a:rPr lang="en-US" sz="3200" dirty="0" smtClean="0"/>
              <a:t>The data based is used for automatic configuration of hardware clients.</a:t>
            </a:r>
          </a:p>
          <a:p>
            <a:r>
              <a:rPr lang="en-US" sz="3200" dirty="0" smtClean="0"/>
              <a:t>Such a system is compact, fast and software independent.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28600" y="1066800"/>
            <a:ext cx="7086600" cy="1219200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 smtClean="0"/>
              <a:t>Hardware clients operate by configuration written into their registers</a:t>
            </a:r>
          </a:p>
        </p:txBody>
      </p:sp>
      <p:sp>
        <p:nvSpPr>
          <p:cNvPr id="15" name="מלבן 14"/>
          <p:cNvSpPr/>
          <p:nvPr/>
        </p:nvSpPr>
        <p:spPr>
          <a:xfrm>
            <a:off x="2971800" y="51816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6" name="מלבן 15"/>
          <p:cNvSpPr/>
          <p:nvPr/>
        </p:nvSpPr>
        <p:spPr>
          <a:xfrm>
            <a:off x="2971800" y="6019800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System</a:t>
            </a:r>
            <a:endParaRPr lang="en-US" dirty="0"/>
          </a:p>
        </p:txBody>
      </p:sp>
      <p:sp>
        <p:nvSpPr>
          <p:cNvPr id="29" name="מלבן 28"/>
          <p:cNvSpPr/>
          <p:nvPr/>
        </p:nvSpPr>
        <p:spPr>
          <a:xfrm>
            <a:off x="3048000" y="5562600"/>
            <a:ext cx="1524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מלבן 29"/>
          <p:cNvSpPr/>
          <p:nvPr/>
        </p:nvSpPr>
        <p:spPr>
          <a:xfrm>
            <a:off x="3276600" y="5562600"/>
            <a:ext cx="1524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 30"/>
          <p:cNvSpPr/>
          <p:nvPr/>
        </p:nvSpPr>
        <p:spPr>
          <a:xfrm>
            <a:off x="3505200" y="5562600"/>
            <a:ext cx="1524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מלבן 31"/>
          <p:cNvSpPr/>
          <p:nvPr/>
        </p:nvSpPr>
        <p:spPr>
          <a:xfrm>
            <a:off x="3733800" y="5562600"/>
            <a:ext cx="1524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מלבן 32"/>
          <p:cNvSpPr/>
          <p:nvPr/>
        </p:nvSpPr>
        <p:spPr>
          <a:xfrm>
            <a:off x="3962400" y="5562600"/>
            <a:ext cx="1524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מלבן 33"/>
          <p:cNvSpPr/>
          <p:nvPr/>
        </p:nvSpPr>
        <p:spPr>
          <a:xfrm>
            <a:off x="4191000" y="5562600"/>
            <a:ext cx="1524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מלבן 34"/>
          <p:cNvSpPr/>
          <p:nvPr/>
        </p:nvSpPr>
        <p:spPr>
          <a:xfrm>
            <a:off x="4419600" y="5562600"/>
            <a:ext cx="1524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מלבן 35"/>
          <p:cNvSpPr/>
          <p:nvPr/>
        </p:nvSpPr>
        <p:spPr>
          <a:xfrm>
            <a:off x="4648200" y="5562600"/>
            <a:ext cx="1524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חץ למעלה-למטה 38"/>
          <p:cNvSpPr/>
          <p:nvPr/>
        </p:nvSpPr>
        <p:spPr>
          <a:xfrm>
            <a:off x="4648200" y="5791200"/>
            <a:ext cx="152400" cy="304800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חץ למעלה-למטה 40"/>
          <p:cNvSpPr/>
          <p:nvPr/>
        </p:nvSpPr>
        <p:spPr>
          <a:xfrm>
            <a:off x="4419600" y="5791200"/>
            <a:ext cx="152400" cy="304800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חץ למעלה-למטה 41"/>
          <p:cNvSpPr/>
          <p:nvPr/>
        </p:nvSpPr>
        <p:spPr>
          <a:xfrm>
            <a:off x="4191000" y="5791200"/>
            <a:ext cx="152400" cy="304800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חץ למעלה-למטה 42"/>
          <p:cNvSpPr/>
          <p:nvPr/>
        </p:nvSpPr>
        <p:spPr>
          <a:xfrm>
            <a:off x="3962400" y="5791200"/>
            <a:ext cx="152400" cy="304800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חץ למעלה-למטה 43"/>
          <p:cNvSpPr/>
          <p:nvPr/>
        </p:nvSpPr>
        <p:spPr>
          <a:xfrm>
            <a:off x="3733800" y="5791200"/>
            <a:ext cx="152400" cy="304800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חץ למעלה-למטה 44"/>
          <p:cNvSpPr/>
          <p:nvPr/>
        </p:nvSpPr>
        <p:spPr>
          <a:xfrm>
            <a:off x="3505200" y="5791200"/>
            <a:ext cx="152400" cy="304800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חץ למעלה-למטה 45"/>
          <p:cNvSpPr/>
          <p:nvPr/>
        </p:nvSpPr>
        <p:spPr>
          <a:xfrm>
            <a:off x="3276600" y="5791200"/>
            <a:ext cx="152400" cy="304800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חץ למעלה-למטה 46"/>
          <p:cNvSpPr/>
          <p:nvPr/>
        </p:nvSpPr>
        <p:spPr>
          <a:xfrm>
            <a:off x="3048000" y="5791200"/>
            <a:ext cx="152400" cy="304800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מלבן 47"/>
          <p:cNvSpPr/>
          <p:nvPr/>
        </p:nvSpPr>
        <p:spPr>
          <a:xfrm>
            <a:off x="2971800" y="4267200"/>
            <a:ext cx="1905000" cy="685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FPGA setting using FLASH system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038600"/>
            <a:ext cx="1600200" cy="141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Box 49"/>
          <p:cNvSpPr txBox="1"/>
          <p:nvPr/>
        </p:nvSpPr>
        <p:spPr>
          <a:xfrm>
            <a:off x="5638800" y="53340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Software Host:</a:t>
            </a:r>
          </a:p>
          <a:p>
            <a:r>
              <a:rPr lang="en-US" b="1" dirty="0" smtClean="0"/>
              <a:t>MATLAB GUI</a:t>
            </a:r>
          </a:p>
        </p:txBody>
      </p:sp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191000"/>
            <a:ext cx="858078" cy="897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381000" y="5029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FLASH memory</a:t>
            </a:r>
            <a:endParaRPr lang="en-US" b="1" dirty="0"/>
          </a:p>
        </p:txBody>
      </p:sp>
      <p:sp>
        <p:nvSpPr>
          <p:cNvPr id="55" name="חץ למעלה-למטה 54"/>
          <p:cNvSpPr/>
          <p:nvPr/>
        </p:nvSpPr>
        <p:spPr>
          <a:xfrm>
            <a:off x="3733800" y="4876800"/>
            <a:ext cx="304800" cy="381000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חץ שמאלה-ימינה 57"/>
          <p:cNvSpPr/>
          <p:nvPr/>
        </p:nvSpPr>
        <p:spPr>
          <a:xfrm>
            <a:off x="1828800" y="4572000"/>
            <a:ext cx="1143000" cy="381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חץ שמאלה-ימינה 59"/>
          <p:cNvSpPr/>
          <p:nvPr/>
        </p:nvSpPr>
        <p:spPr>
          <a:xfrm>
            <a:off x="4876800" y="4572000"/>
            <a:ext cx="990600" cy="381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14300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2" name="מציין מיקום תוכן 2"/>
          <p:cNvSpPr txBox="1">
            <a:spLocks/>
          </p:cNvSpPr>
          <p:nvPr/>
        </p:nvSpPr>
        <p:spPr>
          <a:xfrm>
            <a:off x="228600" y="2057400"/>
            <a:ext cx="7315200" cy="91440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Software  updates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data base, defining a system configuration in a FLASH memory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מציין מיקום תוכן 2"/>
          <p:cNvSpPr txBox="1">
            <a:spLocks/>
          </p:cNvSpPr>
          <p:nvPr/>
        </p:nvSpPr>
        <p:spPr>
          <a:xfrm>
            <a:off x="228600" y="3048000"/>
            <a:ext cx="8610600" cy="12192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FPGA setting using FLASH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 automatically reads data base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FLASH and configures hardware components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מלבן מעוגל 48"/>
          <p:cNvSpPr/>
          <p:nvPr/>
        </p:nvSpPr>
        <p:spPr>
          <a:xfrm>
            <a:off x="304800" y="4038600"/>
            <a:ext cx="4876800" cy="2667000"/>
          </a:xfrm>
          <a:prstGeom prst="roundRect">
            <a:avLst/>
          </a:prstGeom>
          <a:solidFill>
            <a:schemeClr val="lt1">
              <a:alpha val="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 rot="20593897">
            <a:off x="476630" y="5259376"/>
            <a:ext cx="28109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solidFill>
                  <a:srgbClr val="FFCC00"/>
                </a:solidFill>
              </a:rPr>
              <a:t>Software </a:t>
            </a:r>
          </a:p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solidFill>
                  <a:srgbClr val="FFCC00"/>
                </a:solidFill>
              </a:rPr>
              <a:t>Independent!</a:t>
            </a:r>
            <a:endParaRPr lang="en-US" sz="3200" b="1" dirty="0">
              <a:ln>
                <a:solidFill>
                  <a:schemeClr val="tx1"/>
                </a:solidFill>
              </a:ln>
              <a:solidFill>
                <a:srgbClr val="FF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  <p:bldP spid="1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/>
      <p:bldP spid="52" grpId="0"/>
      <p:bldP spid="55" grpId="0" animBg="1"/>
      <p:bldP spid="58" grpId="0" animBg="1"/>
      <p:bldP spid="60" grpId="0" animBg="1"/>
      <p:bldP spid="62" grpId="0"/>
      <p:bldP spid="63" grpId="0"/>
      <p:bldP spid="49" grpId="0" animBg="1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ject\Documentation\t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14399"/>
            <a:ext cx="7620000" cy="5943601"/>
          </a:xfrm>
          <a:prstGeom prst="rect">
            <a:avLst/>
          </a:prstGeom>
          <a:noFill/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TOP Architecture</a:t>
            </a:r>
            <a:endParaRPr lang="en-US" dirty="0"/>
          </a:p>
        </p:txBody>
      </p:sp>
      <p:pic>
        <p:nvPicPr>
          <p:cNvPr id="21" name="Picture 2" descr="http://www.latticesemi.com/images/img35663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086820">
            <a:off x="6513807" y="641465"/>
            <a:ext cx="2561422" cy="1116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GUI</a:t>
            </a:r>
            <a:endParaRPr lang="en-US" dirty="0"/>
          </a:p>
        </p:txBody>
      </p:sp>
      <p:pic>
        <p:nvPicPr>
          <p:cNvPr id="11267" name="Picture 3" descr="C:\Project\Documentation\GUI\GUI_regi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7543800" cy="54389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hardware client can be connected to the system if it possesses a Wishbone Slave connection. Such a client could be a Pulse Width Modulator (PWM) . A PWM can define a unique frequency for many servo controllers.</a:t>
            </a:r>
          </a:p>
          <a:p>
            <a:r>
              <a:rPr lang="en-US" dirty="0" smtClean="0"/>
              <a:t>In </a:t>
            </a:r>
            <a:r>
              <a:rPr lang="en-US" dirty="0"/>
              <a:t>order to prevent the case that </a:t>
            </a:r>
            <a:r>
              <a:rPr lang="en-US" dirty="0" smtClean="0"/>
              <a:t>on system power on </a:t>
            </a:r>
            <a:r>
              <a:rPr lang="en-US" dirty="0"/>
              <a:t>there </a:t>
            </a:r>
            <a:r>
              <a:rPr lang="en-US" dirty="0" smtClean="0"/>
              <a:t>would </a:t>
            </a:r>
            <a:r>
              <a:rPr lang="en-US" dirty="0"/>
              <a:t>be some default </a:t>
            </a:r>
            <a:r>
              <a:rPr lang="en-US" dirty="0" smtClean="0"/>
              <a:t>insufficient </a:t>
            </a:r>
            <a:r>
              <a:rPr lang="en-US" dirty="0"/>
              <a:t>value on the frequency input of </a:t>
            </a:r>
            <a:r>
              <a:rPr lang="en-US" dirty="0" smtClean="0"/>
              <a:t>servo devices, the PWM will </a:t>
            </a:r>
            <a:r>
              <a:rPr lang="en-US" dirty="0"/>
              <a:t>function as a client of the FPGA setting using FLASH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Data would be loaded </a:t>
            </a:r>
            <a:r>
              <a:rPr lang="en-US" dirty="0"/>
              <a:t>from the Flash memory </a:t>
            </a:r>
            <a:r>
              <a:rPr lang="en-US" dirty="0" smtClean="0"/>
              <a:t>for correct configuration.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http://www.barrgroup.com/images/glossary/PWMFigure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815168"/>
            <a:ext cx="2971800" cy="19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 flipV="1">
            <a:off x="4727110" y="5143970"/>
            <a:ext cx="617775" cy="654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27110" y="5982170"/>
            <a:ext cx="617775" cy="549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27110" y="5905970"/>
            <a:ext cx="617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429000"/>
            <a:ext cx="427088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מחבר חץ ישר 108"/>
          <p:cNvCxnSpPr/>
          <p:nvPr/>
        </p:nvCxnSpPr>
        <p:spPr>
          <a:xfrm>
            <a:off x="3886200" y="5867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ערכת נושא1</Template>
  <TotalTime>8420</TotalTime>
  <Words>223</Words>
  <Application>Microsoft Office PowerPoint</Application>
  <PresentationFormat>‫הצגה על המסך (4:3)</PresentationFormat>
  <Paragraphs>28</Paragraphs>
  <Slides>5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6" baseType="lpstr">
      <vt:lpstr>ערכת נושא1</vt:lpstr>
      <vt:lpstr>שקופית 1</vt:lpstr>
      <vt:lpstr>Description</vt:lpstr>
      <vt:lpstr>TOP Architecture</vt:lpstr>
      <vt:lpstr>MATLAB GUI</vt:lpstr>
      <vt:lpstr>Possible Application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kelbaz</dc:creator>
  <cp:lastModifiedBy>Dor</cp:lastModifiedBy>
  <cp:revision>489</cp:revision>
  <dcterms:created xsi:type="dcterms:W3CDTF">2011-08-16T14:10:49Z</dcterms:created>
  <dcterms:modified xsi:type="dcterms:W3CDTF">2012-11-28T16:36:13Z</dcterms:modified>
</cp:coreProperties>
</file>