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5" d="100"/>
          <a:sy n="8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י"ח/שבט/תשע"ד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47550"/>
            <a:ext cx="847843" cy="3762900"/>
          </a:xfrm>
          <a:prstGeom prst="rect">
            <a:avLst/>
          </a:prstGeom>
        </p:spPr>
      </p:pic>
      <p:grpSp>
        <p:nvGrpSpPr>
          <p:cNvPr id="12" name="קבוצה 11"/>
          <p:cNvGrpSpPr/>
          <p:nvPr/>
        </p:nvGrpSpPr>
        <p:grpSpPr>
          <a:xfrm>
            <a:off x="4355976" y="1412776"/>
            <a:ext cx="1357322" cy="3960440"/>
            <a:chOff x="3893339" y="1535893"/>
            <a:chExt cx="1357322" cy="3786214"/>
          </a:xfrm>
        </p:grpSpPr>
        <p:sp>
          <p:nvSpPr>
            <p:cNvPr id="5" name="Rectangle 3"/>
            <p:cNvSpPr/>
            <p:nvPr/>
          </p:nvSpPr>
          <p:spPr>
            <a:xfrm>
              <a:off x="3893339" y="1535893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SOF</a:t>
              </a:r>
              <a:endParaRPr lang="he-IL" dirty="0"/>
            </a:p>
          </p:txBody>
        </p:sp>
        <p:sp>
          <p:nvSpPr>
            <p:cNvPr id="6" name="Rectangle 4"/>
            <p:cNvSpPr/>
            <p:nvPr/>
          </p:nvSpPr>
          <p:spPr>
            <a:xfrm>
              <a:off x="3893339" y="1964521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Type</a:t>
              </a:r>
              <a:endParaRPr lang="he-IL" dirty="0"/>
            </a:p>
          </p:txBody>
        </p:sp>
        <p:sp>
          <p:nvSpPr>
            <p:cNvPr id="7" name="Rectangle 5"/>
            <p:cNvSpPr/>
            <p:nvPr/>
          </p:nvSpPr>
          <p:spPr>
            <a:xfrm>
              <a:off x="3893339" y="2393149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Address</a:t>
              </a:r>
              <a:endParaRPr lang="he-IL" dirty="0"/>
            </a:p>
          </p:txBody>
        </p:sp>
        <p:sp>
          <p:nvSpPr>
            <p:cNvPr id="8" name="Rectangle 6"/>
            <p:cNvSpPr/>
            <p:nvPr/>
          </p:nvSpPr>
          <p:spPr>
            <a:xfrm>
              <a:off x="3893339" y="2821777"/>
              <a:ext cx="1357322" cy="357190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Data Length</a:t>
              </a:r>
              <a:endParaRPr lang="he-IL" dirty="0"/>
            </a:p>
          </p:txBody>
        </p:sp>
        <p:sp>
          <p:nvSpPr>
            <p:cNvPr id="9" name="Rectangle 7"/>
            <p:cNvSpPr/>
            <p:nvPr/>
          </p:nvSpPr>
          <p:spPr>
            <a:xfrm>
              <a:off x="3893339" y="3250405"/>
              <a:ext cx="1357322" cy="121444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rtDeco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dirty="0" smtClean="0"/>
                <a:t>Data (Payload)</a:t>
              </a:r>
              <a:endParaRPr lang="he-IL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93339" y="4536289"/>
              <a:ext cx="1357322" cy="357190"/>
            </a:xfrm>
            <a:prstGeom prst="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CRC</a:t>
              </a:r>
              <a:endParaRPr lang="he-IL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93339" y="4964917"/>
              <a:ext cx="1357322" cy="357190"/>
            </a:xfrm>
            <a:prstGeom prst="rect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EOF</a:t>
              </a:r>
              <a:endParaRPr lang="he-IL" dirty="0"/>
            </a:p>
          </p:txBody>
        </p:sp>
      </p:grpSp>
      <p:grpSp>
        <p:nvGrpSpPr>
          <p:cNvPr id="40" name="קבוצה 39"/>
          <p:cNvGrpSpPr/>
          <p:nvPr/>
        </p:nvGrpSpPr>
        <p:grpSpPr>
          <a:xfrm>
            <a:off x="1907705" y="1403534"/>
            <a:ext cx="2088231" cy="297274"/>
            <a:chOff x="1907705" y="1403534"/>
            <a:chExt cx="2088231" cy="297274"/>
          </a:xfrm>
        </p:grpSpPr>
        <p:cxnSp>
          <p:nvCxnSpPr>
            <p:cNvPr id="14" name="מחבר חץ ישר 13"/>
            <p:cNvCxnSpPr/>
            <p:nvPr/>
          </p:nvCxnSpPr>
          <p:spPr>
            <a:xfrm>
              <a:off x="2483768" y="1587002"/>
              <a:ext cx="15121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מלבן 31"/>
            <p:cNvSpPr/>
            <p:nvPr/>
          </p:nvSpPr>
          <p:spPr>
            <a:xfrm>
              <a:off x="1907705" y="1403534"/>
              <a:ext cx="288031" cy="2972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3" name="קבוצה 42"/>
          <p:cNvGrpSpPr/>
          <p:nvPr/>
        </p:nvGrpSpPr>
        <p:grpSpPr>
          <a:xfrm>
            <a:off x="1907704" y="1700808"/>
            <a:ext cx="2088232" cy="347133"/>
            <a:chOff x="1907704" y="1700808"/>
            <a:chExt cx="2088232" cy="347133"/>
          </a:xfrm>
        </p:grpSpPr>
        <p:cxnSp>
          <p:nvCxnSpPr>
            <p:cNvPr id="15" name="מחבר חץ ישר 14"/>
            <p:cNvCxnSpPr/>
            <p:nvPr/>
          </p:nvCxnSpPr>
          <p:spPr>
            <a:xfrm>
              <a:off x="2483768" y="1844824"/>
              <a:ext cx="1512168" cy="20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מלבן 32"/>
            <p:cNvSpPr/>
            <p:nvPr/>
          </p:nvSpPr>
          <p:spPr>
            <a:xfrm>
              <a:off x="1907704" y="1700808"/>
              <a:ext cx="216024" cy="195600"/>
            </a:xfrm>
            <a:prstGeom prst="rect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4" name="קבוצה 43"/>
          <p:cNvGrpSpPr/>
          <p:nvPr/>
        </p:nvGrpSpPr>
        <p:grpSpPr>
          <a:xfrm>
            <a:off x="1907704" y="1844824"/>
            <a:ext cx="2088232" cy="651468"/>
            <a:chOff x="1907704" y="1844824"/>
            <a:chExt cx="2088232" cy="651468"/>
          </a:xfrm>
        </p:grpSpPr>
        <p:cxnSp>
          <p:nvCxnSpPr>
            <p:cNvPr id="17" name="מחבר חץ ישר 16"/>
            <p:cNvCxnSpPr/>
            <p:nvPr/>
          </p:nvCxnSpPr>
          <p:spPr>
            <a:xfrm>
              <a:off x="2483768" y="2029689"/>
              <a:ext cx="1512168" cy="4666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מלבן 33"/>
            <p:cNvSpPr/>
            <p:nvPr/>
          </p:nvSpPr>
          <p:spPr>
            <a:xfrm>
              <a:off x="1907704" y="1844824"/>
              <a:ext cx="216024" cy="1956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5" name="קבוצה 44"/>
          <p:cNvGrpSpPr/>
          <p:nvPr/>
        </p:nvGrpSpPr>
        <p:grpSpPr>
          <a:xfrm>
            <a:off x="1880405" y="2031637"/>
            <a:ext cx="2115531" cy="893307"/>
            <a:chOff x="1880405" y="2031637"/>
            <a:chExt cx="2115531" cy="893307"/>
          </a:xfrm>
        </p:grpSpPr>
        <p:cxnSp>
          <p:nvCxnSpPr>
            <p:cNvPr id="19" name="מחבר חץ ישר 18"/>
            <p:cNvCxnSpPr/>
            <p:nvPr/>
          </p:nvCxnSpPr>
          <p:spPr>
            <a:xfrm>
              <a:off x="2483768" y="2245713"/>
              <a:ext cx="1512168" cy="679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מלבן 34"/>
            <p:cNvSpPr/>
            <p:nvPr/>
          </p:nvSpPr>
          <p:spPr>
            <a:xfrm>
              <a:off x="1880405" y="2031637"/>
              <a:ext cx="315331" cy="24523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" name="קבוצה 46"/>
          <p:cNvGrpSpPr/>
          <p:nvPr/>
        </p:nvGrpSpPr>
        <p:grpSpPr>
          <a:xfrm>
            <a:off x="1907704" y="4810059"/>
            <a:ext cx="2088232" cy="347133"/>
            <a:chOff x="1907704" y="4810059"/>
            <a:chExt cx="2088232" cy="347133"/>
          </a:xfrm>
        </p:grpSpPr>
        <p:cxnSp>
          <p:nvCxnSpPr>
            <p:cNvPr id="21" name="מחבר חץ ישר 20"/>
            <p:cNvCxnSpPr/>
            <p:nvPr/>
          </p:nvCxnSpPr>
          <p:spPr>
            <a:xfrm flipV="1">
              <a:off x="2483768" y="4810059"/>
              <a:ext cx="1512168" cy="1613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מלבן 36"/>
            <p:cNvSpPr/>
            <p:nvPr/>
          </p:nvSpPr>
          <p:spPr>
            <a:xfrm>
              <a:off x="1907704" y="4908561"/>
              <a:ext cx="324000" cy="24863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1907704" y="5085184"/>
            <a:ext cx="2088232" cy="216024"/>
            <a:chOff x="1907704" y="5085184"/>
            <a:chExt cx="2088232" cy="216024"/>
          </a:xfrm>
        </p:grpSpPr>
        <p:cxnSp>
          <p:nvCxnSpPr>
            <p:cNvPr id="24" name="מחבר חץ ישר 23"/>
            <p:cNvCxnSpPr/>
            <p:nvPr/>
          </p:nvCxnSpPr>
          <p:spPr>
            <a:xfrm flipV="1">
              <a:off x="2483768" y="5229200"/>
              <a:ext cx="151216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מלבן 37"/>
            <p:cNvSpPr/>
            <p:nvPr/>
          </p:nvSpPr>
          <p:spPr>
            <a:xfrm>
              <a:off x="1907704" y="5085184"/>
              <a:ext cx="360040" cy="216024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6" name="קבוצה 45"/>
          <p:cNvGrpSpPr/>
          <p:nvPr/>
        </p:nvGrpSpPr>
        <p:grpSpPr>
          <a:xfrm>
            <a:off x="1880405" y="2276872"/>
            <a:ext cx="2043523" cy="2693846"/>
            <a:chOff x="1880405" y="2276872"/>
            <a:chExt cx="2043523" cy="2693846"/>
          </a:xfrm>
        </p:grpSpPr>
        <p:sp>
          <p:nvSpPr>
            <p:cNvPr id="36" name="מלבן 35"/>
            <p:cNvSpPr/>
            <p:nvPr/>
          </p:nvSpPr>
          <p:spPr>
            <a:xfrm>
              <a:off x="1880405" y="2276872"/>
              <a:ext cx="387340" cy="269384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חץ ימינה 38"/>
            <p:cNvSpPr/>
            <p:nvPr/>
          </p:nvSpPr>
          <p:spPr>
            <a:xfrm>
              <a:off x="2483768" y="3232676"/>
              <a:ext cx="1440160" cy="1204436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5251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11</Words>
  <Application>Microsoft Office PowerPoint</Application>
  <PresentationFormat>‫הצגה על המסך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ZPery</dc:creator>
  <cp:lastModifiedBy>pery</cp:lastModifiedBy>
  <cp:revision>3</cp:revision>
  <dcterms:created xsi:type="dcterms:W3CDTF">2014-01-19T14:44:34Z</dcterms:created>
  <dcterms:modified xsi:type="dcterms:W3CDTF">2014-01-20T13:03:17Z</dcterms:modified>
</cp:coreProperties>
</file>