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92" d="100"/>
          <a:sy n="92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5E71-2A46-4760-BCA2-0FA0EED2B0D5}" type="datetimeFigureOut">
              <a:rPr lang="he-IL" smtClean="0"/>
              <a:t>ט"ו/חשון/תשע"א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E59-97D0-4BBA-89B6-D026116761A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000100" y="0"/>
            <a:ext cx="8143900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504"/>
          <p:cNvSpPr/>
          <p:nvPr/>
        </p:nvSpPr>
        <p:spPr>
          <a:xfrm>
            <a:off x="6588224" y="116632"/>
            <a:ext cx="1440160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4644009" y="5430415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sp>
        <p:nvSpPr>
          <p:cNvPr id="6" name="TextBox 5"/>
          <p:cNvSpPr txBox="1"/>
          <p:nvPr/>
        </p:nvSpPr>
        <p:spPr>
          <a:xfrm rot="5400000" flipV="1">
            <a:off x="3670187" y="4968055"/>
            <a:ext cx="59429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Address</a:t>
            </a:r>
            <a:endParaRPr lang="he-IL" sz="900" dirty="0"/>
          </a:p>
        </p:txBody>
      </p:sp>
      <p:sp>
        <p:nvSpPr>
          <p:cNvPr id="7" name="TextBox 6"/>
          <p:cNvSpPr txBox="1"/>
          <p:nvPr/>
        </p:nvSpPr>
        <p:spPr>
          <a:xfrm rot="5400000" flipV="1">
            <a:off x="4071646" y="5074078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sp>
        <p:nvSpPr>
          <p:cNvPr id="8" name="TextBox 7"/>
          <p:cNvSpPr txBox="1"/>
          <p:nvPr/>
        </p:nvSpPr>
        <p:spPr>
          <a:xfrm rot="10800000" flipH="1" flipV="1">
            <a:off x="6228184" y="5142383"/>
            <a:ext cx="64807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COLOR</a:t>
            </a:r>
            <a:endParaRPr lang="he-IL" sz="900" dirty="0"/>
          </a:p>
        </p:txBody>
      </p:sp>
      <p:sp>
        <p:nvSpPr>
          <p:cNvPr id="9" name="TextBox 8"/>
          <p:cNvSpPr txBox="1"/>
          <p:nvPr/>
        </p:nvSpPr>
        <p:spPr>
          <a:xfrm rot="5400000" flipV="1">
            <a:off x="5496998" y="3489902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1979713" y="2478087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VALID</a:t>
            </a:r>
            <a:endParaRPr lang="he-IL" sz="900" dirty="0"/>
          </a:p>
        </p:txBody>
      </p:sp>
      <p:sp>
        <p:nvSpPr>
          <p:cNvPr id="11" name="Rounded Rectangle 6"/>
          <p:cNvSpPr/>
          <p:nvPr/>
        </p:nvSpPr>
        <p:spPr>
          <a:xfrm>
            <a:off x="2627784" y="473541"/>
            <a:ext cx="980203" cy="507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Message Decoder</a:t>
            </a:r>
            <a:endParaRPr lang="en-US" sz="1200" dirty="0"/>
          </a:p>
        </p:txBody>
      </p:sp>
      <p:sp>
        <p:nvSpPr>
          <p:cNvPr id="12" name="Rectangle 7"/>
          <p:cNvSpPr/>
          <p:nvPr/>
        </p:nvSpPr>
        <p:spPr>
          <a:xfrm>
            <a:off x="4415926" y="1544269"/>
            <a:ext cx="588122" cy="7326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3" name="Trapezoid 8"/>
          <p:cNvSpPr/>
          <p:nvPr/>
        </p:nvSpPr>
        <p:spPr>
          <a:xfrm flipH="1">
            <a:off x="5364088" y="2852936"/>
            <a:ext cx="619895" cy="522775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7"/>
          <p:cNvSpPr/>
          <p:nvPr/>
        </p:nvSpPr>
        <p:spPr>
          <a:xfrm>
            <a:off x="3419872" y="4474681"/>
            <a:ext cx="1176244" cy="394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Mem</a:t>
            </a:r>
            <a:r>
              <a:rPr lang="en-US" sz="1200" dirty="0" smtClean="0"/>
              <a:t> Write</a:t>
            </a:r>
            <a:endParaRPr lang="en-US" sz="1200" dirty="0"/>
          </a:p>
        </p:txBody>
      </p:sp>
      <p:sp>
        <p:nvSpPr>
          <p:cNvPr id="15" name="Rounded Rectangle 24"/>
          <p:cNvSpPr/>
          <p:nvPr/>
        </p:nvSpPr>
        <p:spPr>
          <a:xfrm>
            <a:off x="3419872" y="5445224"/>
            <a:ext cx="1176244" cy="3944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16" name="Rounded Rectangle 29"/>
          <p:cNvSpPr/>
          <p:nvPr/>
        </p:nvSpPr>
        <p:spPr>
          <a:xfrm>
            <a:off x="1645390" y="5085184"/>
            <a:ext cx="91038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SDRAM Controller</a:t>
            </a:r>
            <a:endParaRPr lang="en-US" sz="1100" dirty="0"/>
          </a:p>
        </p:txBody>
      </p:sp>
      <p:sp>
        <p:nvSpPr>
          <p:cNvPr id="17" name="Rectangle 37"/>
          <p:cNvSpPr/>
          <p:nvPr/>
        </p:nvSpPr>
        <p:spPr>
          <a:xfrm>
            <a:off x="5220072" y="5445224"/>
            <a:ext cx="1176244" cy="394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Mem</a:t>
            </a:r>
            <a:r>
              <a:rPr lang="en-US" sz="1200" dirty="0" smtClean="0"/>
              <a:t> Read</a:t>
            </a:r>
            <a:endParaRPr lang="en-US" sz="1200" dirty="0"/>
          </a:p>
        </p:txBody>
      </p:sp>
      <p:sp>
        <p:nvSpPr>
          <p:cNvPr id="18" name="Rectangle 42"/>
          <p:cNvSpPr/>
          <p:nvPr/>
        </p:nvSpPr>
        <p:spPr>
          <a:xfrm>
            <a:off x="8244408" y="3429001"/>
            <a:ext cx="899592" cy="4320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RunLen</a:t>
            </a:r>
            <a:r>
              <a:rPr lang="en-US" sz="1200" dirty="0" smtClean="0"/>
              <a:t> Decoder</a:t>
            </a:r>
            <a:endParaRPr lang="en-US" sz="1200" dirty="0"/>
          </a:p>
        </p:txBody>
      </p:sp>
      <p:sp>
        <p:nvSpPr>
          <p:cNvPr id="19" name="Rectangle 52"/>
          <p:cNvSpPr/>
          <p:nvPr/>
        </p:nvSpPr>
        <p:spPr>
          <a:xfrm>
            <a:off x="6084168" y="3501008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REGISTERS</a:t>
            </a:r>
            <a:endParaRPr lang="en-US" sz="1200" dirty="0"/>
          </a:p>
        </p:txBody>
      </p:sp>
      <p:sp>
        <p:nvSpPr>
          <p:cNvPr id="20" name="Rectangle 71"/>
          <p:cNvSpPr/>
          <p:nvPr/>
        </p:nvSpPr>
        <p:spPr>
          <a:xfrm>
            <a:off x="8352420" y="0"/>
            <a:ext cx="791580" cy="73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/>
              <a:t>VGA Display</a:t>
            </a:r>
            <a:endParaRPr lang="en-US" sz="900" dirty="0"/>
          </a:p>
        </p:txBody>
      </p:sp>
      <p:sp>
        <p:nvSpPr>
          <p:cNvPr id="21" name="Rectangle 109"/>
          <p:cNvSpPr/>
          <p:nvPr/>
        </p:nvSpPr>
        <p:spPr>
          <a:xfrm>
            <a:off x="6948264" y="6080773"/>
            <a:ext cx="588122" cy="7326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TX PACK</a:t>
            </a:r>
            <a:endParaRPr lang="en-US" sz="1200" dirty="0"/>
          </a:p>
        </p:txBody>
      </p:sp>
      <p:sp>
        <p:nvSpPr>
          <p:cNvPr id="22" name="Rectangle 136"/>
          <p:cNvSpPr/>
          <p:nvPr/>
        </p:nvSpPr>
        <p:spPr>
          <a:xfrm>
            <a:off x="2339752" y="6309320"/>
            <a:ext cx="64807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137"/>
          <p:cNvSpPr/>
          <p:nvPr/>
        </p:nvSpPr>
        <p:spPr>
          <a:xfrm>
            <a:off x="35496" y="6309320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Reset </a:t>
            </a:r>
            <a:r>
              <a:rPr lang="en-US" sz="900" dirty="0" err="1" smtClean="0">
                <a:solidFill>
                  <a:schemeClr val="tx1"/>
                </a:solidFill>
              </a:rPr>
              <a:t>Debouncer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141"/>
          <p:cNvCxnSpPr/>
          <p:nvPr/>
        </p:nvCxnSpPr>
        <p:spPr>
          <a:xfrm>
            <a:off x="2987824" y="65253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3"/>
          <p:cNvCxnSpPr/>
          <p:nvPr/>
        </p:nvCxnSpPr>
        <p:spPr>
          <a:xfrm>
            <a:off x="719572" y="65253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44"/>
          <p:cNvSpPr txBox="1"/>
          <p:nvPr/>
        </p:nvSpPr>
        <p:spPr>
          <a:xfrm>
            <a:off x="719572" y="63511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Resets</a:t>
            </a:r>
            <a:endParaRPr lang="en-US" sz="1000" dirty="0"/>
          </a:p>
        </p:txBody>
      </p:sp>
      <p:sp>
        <p:nvSpPr>
          <p:cNvPr id="27" name="Rounded Rectangle 166"/>
          <p:cNvSpPr/>
          <p:nvPr/>
        </p:nvSpPr>
        <p:spPr>
          <a:xfrm>
            <a:off x="35496" y="5013176"/>
            <a:ext cx="914400" cy="864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SDARM</a:t>
            </a:r>
            <a:endParaRPr lang="en-US" sz="1200" dirty="0"/>
          </a:p>
        </p:txBody>
      </p:sp>
      <p:sp>
        <p:nvSpPr>
          <p:cNvPr id="28" name="Rounded Rectangle 170"/>
          <p:cNvSpPr/>
          <p:nvPr/>
        </p:nvSpPr>
        <p:spPr>
          <a:xfrm>
            <a:off x="35496" y="1628800"/>
            <a:ext cx="914400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29" name="Rounded Rectangle 176"/>
          <p:cNvSpPr/>
          <p:nvPr/>
        </p:nvSpPr>
        <p:spPr>
          <a:xfrm>
            <a:off x="36004" y="44624"/>
            <a:ext cx="914400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Matlab</a:t>
            </a:r>
            <a:endParaRPr lang="en-US" sz="1200" dirty="0"/>
          </a:p>
        </p:txBody>
      </p:sp>
      <p:sp>
        <p:nvSpPr>
          <p:cNvPr id="30" name="Rectangle 7"/>
          <p:cNvSpPr/>
          <p:nvPr/>
        </p:nvSpPr>
        <p:spPr>
          <a:xfrm>
            <a:off x="1679622" y="1628800"/>
            <a:ext cx="588122" cy="732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UART RXP</a:t>
            </a:r>
            <a:endParaRPr lang="en-US" sz="1200" dirty="0"/>
          </a:p>
        </p:txBody>
      </p:sp>
      <p:sp>
        <p:nvSpPr>
          <p:cNvPr id="31" name="Rounded Rectangle 29"/>
          <p:cNvSpPr/>
          <p:nvPr/>
        </p:nvSpPr>
        <p:spPr>
          <a:xfrm>
            <a:off x="4283968" y="476672"/>
            <a:ext cx="91038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RAM Controller</a:t>
            </a:r>
            <a:endParaRPr lang="he-IL" sz="1100" dirty="0"/>
          </a:p>
        </p:txBody>
      </p:sp>
      <p:sp>
        <p:nvSpPr>
          <p:cNvPr id="32" name="Rounded Rectangle 29"/>
          <p:cNvSpPr/>
          <p:nvPr/>
        </p:nvSpPr>
        <p:spPr>
          <a:xfrm>
            <a:off x="8233614" y="1124744"/>
            <a:ext cx="91038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Display Controller</a:t>
            </a:r>
            <a:endParaRPr lang="en-US" sz="1100" dirty="0"/>
          </a:p>
        </p:txBody>
      </p:sp>
      <p:sp>
        <p:nvSpPr>
          <p:cNvPr id="33" name="Rectangle 7"/>
          <p:cNvSpPr/>
          <p:nvPr/>
        </p:nvSpPr>
        <p:spPr>
          <a:xfrm>
            <a:off x="8388424" y="2192341"/>
            <a:ext cx="588122" cy="7326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FIFO</a:t>
            </a:r>
            <a:endParaRPr lang="en-US" sz="1200" dirty="0"/>
          </a:p>
        </p:txBody>
      </p:sp>
      <p:sp>
        <p:nvSpPr>
          <p:cNvPr id="34" name="Rectangle 7"/>
          <p:cNvSpPr/>
          <p:nvPr/>
        </p:nvSpPr>
        <p:spPr>
          <a:xfrm>
            <a:off x="8244408" y="6080773"/>
            <a:ext cx="588122" cy="732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UART TXP</a:t>
            </a:r>
            <a:endParaRPr lang="en-US" sz="1200" dirty="0"/>
          </a:p>
        </p:txBody>
      </p:sp>
      <p:sp>
        <p:nvSpPr>
          <p:cNvPr id="35" name="Rounded Rectangle 29"/>
          <p:cNvSpPr/>
          <p:nvPr/>
        </p:nvSpPr>
        <p:spPr>
          <a:xfrm>
            <a:off x="6181894" y="1772816"/>
            <a:ext cx="91038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REG Controller</a:t>
            </a:r>
            <a:endParaRPr lang="he-IL" sz="1100" dirty="0"/>
          </a:p>
        </p:txBody>
      </p:sp>
      <p:sp>
        <p:nvSpPr>
          <p:cNvPr id="36" name="Rectangle 52"/>
          <p:cNvSpPr/>
          <p:nvPr/>
        </p:nvSpPr>
        <p:spPr>
          <a:xfrm>
            <a:off x="3707904" y="2924944"/>
            <a:ext cx="64807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Addr</a:t>
            </a:r>
            <a:r>
              <a:rPr lang="en-US" sz="1200" dirty="0" smtClean="0"/>
              <a:t> </a:t>
            </a:r>
            <a:r>
              <a:rPr lang="en-US" sz="1200" dirty="0" smtClean="0"/>
              <a:t>REG</a:t>
            </a:r>
            <a:endParaRPr lang="en-US" sz="1200" dirty="0"/>
          </a:p>
        </p:txBody>
      </p:sp>
      <p:sp>
        <p:nvSpPr>
          <p:cNvPr id="37" name="Rectangle 52"/>
          <p:cNvSpPr/>
          <p:nvPr/>
        </p:nvSpPr>
        <p:spPr>
          <a:xfrm>
            <a:off x="2987824" y="2924944"/>
            <a:ext cx="64807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Type </a:t>
            </a:r>
            <a:r>
              <a:rPr lang="en-US" sz="1200" dirty="0" smtClean="0"/>
              <a:t>REG</a:t>
            </a:r>
            <a:endParaRPr lang="en-US" sz="1200" dirty="0"/>
          </a:p>
        </p:txBody>
      </p:sp>
      <p:sp>
        <p:nvSpPr>
          <p:cNvPr id="38" name="Rectangle 52"/>
          <p:cNvSpPr/>
          <p:nvPr/>
        </p:nvSpPr>
        <p:spPr>
          <a:xfrm>
            <a:off x="2267744" y="2924944"/>
            <a:ext cx="64807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CRC RX REG</a:t>
            </a:r>
            <a:endParaRPr lang="en-US" sz="1000" dirty="0"/>
          </a:p>
        </p:txBody>
      </p:sp>
      <p:sp>
        <p:nvSpPr>
          <p:cNvPr id="39" name="Rectangle 52"/>
          <p:cNvSpPr/>
          <p:nvPr/>
        </p:nvSpPr>
        <p:spPr>
          <a:xfrm>
            <a:off x="1547664" y="2924944"/>
            <a:ext cx="64807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/>
              <a:t>CRC CLC REG</a:t>
            </a:r>
            <a:endParaRPr lang="en-US" sz="900" dirty="0"/>
          </a:p>
        </p:txBody>
      </p:sp>
      <p:sp>
        <p:nvSpPr>
          <p:cNvPr id="40" name="Rectangle 52"/>
          <p:cNvSpPr/>
          <p:nvPr/>
        </p:nvSpPr>
        <p:spPr>
          <a:xfrm>
            <a:off x="4427984" y="2924944"/>
            <a:ext cx="64807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Len REG</a:t>
            </a:r>
            <a:endParaRPr lang="en-US" sz="1200" dirty="0"/>
          </a:p>
        </p:txBody>
      </p:sp>
      <p:sp>
        <p:nvSpPr>
          <p:cNvPr id="41" name="Trapezoid 8"/>
          <p:cNvSpPr/>
          <p:nvPr/>
        </p:nvSpPr>
        <p:spPr>
          <a:xfrm rot="16200000" flipH="1">
            <a:off x="1192352" y="3721761"/>
            <a:ext cx="619895" cy="522775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CMP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חץ למטה 66"/>
          <p:cNvSpPr/>
          <p:nvPr/>
        </p:nvSpPr>
        <p:spPr>
          <a:xfrm>
            <a:off x="467544" y="836712"/>
            <a:ext cx="7200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מחבר חץ ישר 68"/>
          <p:cNvCxnSpPr/>
          <p:nvPr/>
        </p:nvCxnSpPr>
        <p:spPr>
          <a:xfrm>
            <a:off x="971600" y="184482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1600" y="1628800"/>
            <a:ext cx="79208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UART RXD</a:t>
            </a:r>
            <a:endParaRPr lang="he-IL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39552" y="2483604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UART TXD from UART TX</a:t>
            </a:r>
            <a:endParaRPr lang="he-IL" sz="900" dirty="0"/>
          </a:p>
        </p:txBody>
      </p:sp>
      <p:cxnSp>
        <p:nvCxnSpPr>
          <p:cNvPr id="46" name="מחבר ישר 103"/>
          <p:cNvCxnSpPr/>
          <p:nvPr/>
        </p:nvCxnSpPr>
        <p:spPr>
          <a:xfrm rot="5400000" flipH="1" flipV="1">
            <a:off x="1763688" y="1268760"/>
            <a:ext cx="72008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105"/>
          <p:cNvCxnSpPr/>
          <p:nvPr/>
        </p:nvCxnSpPr>
        <p:spPr>
          <a:xfrm>
            <a:off x="2123728" y="908720"/>
            <a:ext cx="5040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107"/>
          <p:cNvCxnSpPr/>
          <p:nvPr/>
        </p:nvCxnSpPr>
        <p:spPr>
          <a:xfrm rot="5400000" flipH="1" flipV="1">
            <a:off x="1331640" y="112474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110"/>
          <p:cNvCxnSpPr/>
          <p:nvPr/>
        </p:nvCxnSpPr>
        <p:spPr>
          <a:xfrm>
            <a:off x="1835696" y="620688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112"/>
          <p:cNvCxnSpPr/>
          <p:nvPr/>
        </p:nvCxnSpPr>
        <p:spPr>
          <a:xfrm>
            <a:off x="2123728" y="1412776"/>
            <a:ext cx="360040" cy="0"/>
          </a:xfrm>
          <a:prstGeom prst="line">
            <a:avLst/>
          </a:prstGeom>
          <a:ln w="19050" cap="flat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114"/>
          <p:cNvCxnSpPr/>
          <p:nvPr/>
        </p:nvCxnSpPr>
        <p:spPr>
          <a:xfrm rot="5400000">
            <a:off x="1943708" y="1952836"/>
            <a:ext cx="1080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120"/>
          <p:cNvCxnSpPr/>
          <p:nvPr/>
        </p:nvCxnSpPr>
        <p:spPr>
          <a:xfrm rot="10800000">
            <a:off x="1835696" y="2492896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131"/>
          <p:cNvCxnSpPr/>
          <p:nvPr/>
        </p:nvCxnSpPr>
        <p:spPr>
          <a:xfrm rot="5400000">
            <a:off x="1870906" y="1952836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132"/>
          <p:cNvCxnSpPr/>
          <p:nvPr/>
        </p:nvCxnSpPr>
        <p:spPr>
          <a:xfrm rot="5400000">
            <a:off x="2088518" y="1952042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36"/>
          <p:cNvCxnSpPr/>
          <p:nvPr/>
        </p:nvCxnSpPr>
        <p:spPr>
          <a:xfrm rot="5400000">
            <a:off x="2411760" y="177281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מרפקי 138"/>
          <p:cNvCxnSpPr/>
          <p:nvPr/>
        </p:nvCxnSpPr>
        <p:spPr>
          <a:xfrm>
            <a:off x="3635896" y="2564904"/>
            <a:ext cx="39604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48"/>
          <p:cNvCxnSpPr/>
          <p:nvPr/>
        </p:nvCxnSpPr>
        <p:spPr>
          <a:xfrm rot="10800000">
            <a:off x="3203848" y="256490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1"/>
          <p:cNvCxnSpPr/>
          <p:nvPr/>
        </p:nvCxnSpPr>
        <p:spPr>
          <a:xfrm rot="5400000">
            <a:off x="2627784" y="170080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54"/>
          <p:cNvCxnSpPr/>
          <p:nvPr/>
        </p:nvCxnSpPr>
        <p:spPr>
          <a:xfrm>
            <a:off x="3347864" y="242088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162"/>
          <p:cNvCxnSpPr/>
          <p:nvPr/>
        </p:nvCxnSpPr>
        <p:spPr>
          <a:xfrm rot="5400000">
            <a:off x="4535599" y="2672519"/>
            <a:ext cx="5040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6"/>
          <p:cNvCxnSpPr/>
          <p:nvPr/>
        </p:nvCxnSpPr>
        <p:spPr>
          <a:xfrm rot="5400000">
            <a:off x="1871700" y="180882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168"/>
          <p:cNvCxnSpPr/>
          <p:nvPr/>
        </p:nvCxnSpPr>
        <p:spPr>
          <a:xfrm rot="10800000">
            <a:off x="2051720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חץ ישר 170"/>
          <p:cNvCxnSpPr/>
          <p:nvPr/>
        </p:nvCxnSpPr>
        <p:spPr>
          <a:xfrm rot="5400000">
            <a:off x="1907704" y="278092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174"/>
          <p:cNvCxnSpPr/>
          <p:nvPr/>
        </p:nvCxnSpPr>
        <p:spPr>
          <a:xfrm rot="5400000">
            <a:off x="1619672" y="2708920"/>
            <a:ext cx="43204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0800000" flipH="1" flipV="1">
            <a:off x="2051720" y="461863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VALID</a:t>
            </a:r>
            <a:endParaRPr lang="he-IL" sz="900" dirty="0"/>
          </a:p>
        </p:txBody>
      </p:sp>
      <p:sp>
        <p:nvSpPr>
          <p:cNvPr id="66" name="TextBox 65"/>
          <p:cNvSpPr txBox="1"/>
          <p:nvPr/>
        </p:nvSpPr>
        <p:spPr>
          <a:xfrm rot="5400000" flipH="1" flipV="1">
            <a:off x="1767390" y="1337066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67" name="מחבר ישר 185"/>
          <p:cNvCxnSpPr/>
          <p:nvPr/>
        </p:nvCxnSpPr>
        <p:spPr>
          <a:xfrm rot="5400000">
            <a:off x="2015716" y="375303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187"/>
          <p:cNvCxnSpPr/>
          <p:nvPr/>
        </p:nvCxnSpPr>
        <p:spPr>
          <a:xfrm rot="5400000">
            <a:off x="1799692" y="360902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191"/>
          <p:cNvCxnSpPr/>
          <p:nvPr/>
        </p:nvCxnSpPr>
        <p:spPr>
          <a:xfrm rot="10800000">
            <a:off x="1763688" y="386104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194"/>
          <p:cNvCxnSpPr/>
          <p:nvPr/>
        </p:nvCxnSpPr>
        <p:spPr>
          <a:xfrm rot="10800000">
            <a:off x="1763688" y="414908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196"/>
          <p:cNvCxnSpPr/>
          <p:nvPr/>
        </p:nvCxnSpPr>
        <p:spPr>
          <a:xfrm rot="5400000" flipH="1" flipV="1">
            <a:off x="1296430" y="440031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200"/>
          <p:cNvCxnSpPr/>
          <p:nvPr/>
        </p:nvCxnSpPr>
        <p:spPr>
          <a:xfrm rot="10800000">
            <a:off x="467544" y="400506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0800000" flipH="1" flipV="1">
            <a:off x="611560" y="385175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REG CRC STATUS</a:t>
            </a:r>
            <a:endParaRPr lang="he-IL" sz="9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827584" y="3429000"/>
            <a:ext cx="9361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ISEOF FROM MSG_DEC</a:t>
            </a:r>
            <a:endParaRPr lang="he-IL" sz="800" dirty="0"/>
          </a:p>
        </p:txBody>
      </p:sp>
      <p:sp>
        <p:nvSpPr>
          <p:cNvPr id="75" name="סוגר מסולסל ימני 204"/>
          <p:cNvSpPr/>
          <p:nvPr/>
        </p:nvSpPr>
        <p:spPr>
          <a:xfrm rot="5400000">
            <a:off x="3635896" y="2276871"/>
            <a:ext cx="288032" cy="259228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/>
          <p:cNvSpPr txBox="1"/>
          <p:nvPr/>
        </p:nvSpPr>
        <p:spPr>
          <a:xfrm rot="10800000" flipH="1" flipV="1">
            <a:off x="3491881" y="3702223"/>
            <a:ext cx="65547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MP REGS</a:t>
            </a:r>
            <a:endParaRPr lang="he-IL" sz="900" dirty="0"/>
          </a:p>
        </p:txBody>
      </p:sp>
      <p:cxnSp>
        <p:nvCxnSpPr>
          <p:cNvPr id="77" name="מחבר חץ ישר 207"/>
          <p:cNvCxnSpPr/>
          <p:nvPr/>
        </p:nvCxnSpPr>
        <p:spPr>
          <a:xfrm rot="5400000">
            <a:off x="1294842" y="360822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5400000" flipH="1" flipV="1">
            <a:off x="1104873" y="4447854"/>
            <a:ext cx="79208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RESET FROM MSG_DEC</a:t>
            </a:r>
            <a:endParaRPr lang="he-IL" sz="800" dirty="0"/>
          </a:p>
        </p:txBody>
      </p:sp>
      <p:cxnSp>
        <p:nvCxnSpPr>
          <p:cNvPr id="79" name="מחבר ישר 211"/>
          <p:cNvCxnSpPr/>
          <p:nvPr/>
        </p:nvCxnSpPr>
        <p:spPr>
          <a:xfrm rot="5400000" flipH="1" flipV="1">
            <a:off x="2663788" y="36866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חץ ישר 213"/>
          <p:cNvCxnSpPr/>
          <p:nvPr/>
        </p:nvCxnSpPr>
        <p:spPr>
          <a:xfrm rot="10800000">
            <a:off x="2267744" y="260648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0800000" flipH="1" flipV="1">
            <a:off x="1475656" y="188641"/>
            <a:ext cx="136815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RESET TO CMP</a:t>
            </a:r>
            <a:endParaRPr lang="he-IL" sz="800" dirty="0"/>
          </a:p>
        </p:txBody>
      </p:sp>
      <p:cxnSp>
        <p:nvCxnSpPr>
          <p:cNvPr id="82" name="מחבר חץ ישר 218"/>
          <p:cNvCxnSpPr/>
          <p:nvPr/>
        </p:nvCxnSpPr>
        <p:spPr>
          <a:xfrm>
            <a:off x="3563888" y="620688"/>
            <a:ext cx="72008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חץ ישר 220"/>
          <p:cNvCxnSpPr/>
          <p:nvPr/>
        </p:nvCxnSpPr>
        <p:spPr>
          <a:xfrm>
            <a:off x="3491880" y="1988840"/>
            <a:ext cx="9361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0800000" flipH="1" flipV="1">
            <a:off x="3700500" y="461864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REQ</a:t>
            </a:r>
            <a:endParaRPr lang="he-IL" sz="900" dirty="0"/>
          </a:p>
        </p:txBody>
      </p:sp>
      <p:sp>
        <p:nvSpPr>
          <p:cNvPr id="85" name="TextBox 84"/>
          <p:cNvSpPr txBox="1"/>
          <p:nvPr/>
        </p:nvSpPr>
        <p:spPr>
          <a:xfrm rot="10800000" flipH="1" flipV="1">
            <a:off x="3563888" y="836712"/>
            <a:ext cx="72008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POSITION</a:t>
            </a:r>
            <a:endParaRPr lang="he-IL" sz="900" dirty="0"/>
          </a:p>
        </p:txBody>
      </p:sp>
      <p:cxnSp>
        <p:nvCxnSpPr>
          <p:cNvPr id="86" name="מחבר ישר 232"/>
          <p:cNvCxnSpPr/>
          <p:nvPr/>
        </p:nvCxnSpPr>
        <p:spPr>
          <a:xfrm rot="16200000" flipH="1">
            <a:off x="4319972" y="368660"/>
            <a:ext cx="21602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34"/>
          <p:cNvCxnSpPr/>
          <p:nvPr/>
        </p:nvCxnSpPr>
        <p:spPr>
          <a:xfrm rot="10800000">
            <a:off x="3275856" y="260648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36"/>
          <p:cNvCxnSpPr/>
          <p:nvPr/>
        </p:nvCxnSpPr>
        <p:spPr>
          <a:xfrm rot="5400000" flipH="1" flipV="1">
            <a:off x="3167844" y="36866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0800000" flipH="1" flipV="1">
            <a:off x="3628492" y="101824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VALID</a:t>
            </a:r>
            <a:endParaRPr lang="he-IL" sz="9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1115616" y="45204"/>
            <a:ext cx="12961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ISEOF FROM MSG_DEC</a:t>
            </a:r>
            <a:endParaRPr lang="he-IL" sz="800" dirty="0"/>
          </a:p>
        </p:txBody>
      </p:sp>
      <p:cxnSp>
        <p:nvCxnSpPr>
          <p:cNvPr id="91" name="מחבר ישר 240"/>
          <p:cNvCxnSpPr/>
          <p:nvPr/>
        </p:nvCxnSpPr>
        <p:spPr>
          <a:xfrm rot="5400000">
            <a:off x="2987824" y="1484784"/>
            <a:ext cx="10081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0800000" flipH="1" flipV="1">
            <a:off x="3700500" y="1830016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93" name="מחבר ישר 245"/>
          <p:cNvCxnSpPr/>
          <p:nvPr/>
        </p:nvCxnSpPr>
        <p:spPr>
          <a:xfrm rot="5400000" flipH="1" flipV="1">
            <a:off x="2807804" y="29665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חץ ישר 247"/>
          <p:cNvCxnSpPr/>
          <p:nvPr/>
        </p:nvCxnSpPr>
        <p:spPr>
          <a:xfrm rot="10800000">
            <a:off x="2267744" y="11663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252"/>
          <p:cNvCxnSpPr/>
          <p:nvPr/>
        </p:nvCxnSpPr>
        <p:spPr>
          <a:xfrm rot="5400000">
            <a:off x="4283968" y="1340768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254"/>
          <p:cNvCxnSpPr/>
          <p:nvPr/>
        </p:nvCxnSpPr>
        <p:spPr>
          <a:xfrm rot="5400000">
            <a:off x="4644802" y="1339974"/>
            <a:ext cx="432048" cy="15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5400000" flipV="1">
            <a:off x="4143654" y="1193340"/>
            <a:ext cx="51146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WREN</a:t>
            </a:r>
            <a:endParaRPr lang="he-IL" sz="800" dirty="0"/>
          </a:p>
        </p:txBody>
      </p:sp>
      <p:sp>
        <p:nvSpPr>
          <p:cNvPr id="98" name="TextBox 97"/>
          <p:cNvSpPr txBox="1"/>
          <p:nvPr/>
        </p:nvSpPr>
        <p:spPr>
          <a:xfrm rot="10800000" flipH="1" flipV="1">
            <a:off x="4788024" y="1181944"/>
            <a:ext cx="79208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err="1" smtClean="0"/>
              <a:t>WR_address</a:t>
            </a:r>
            <a:endParaRPr lang="he-IL" sz="900" dirty="0"/>
          </a:p>
        </p:txBody>
      </p:sp>
      <p:cxnSp>
        <p:nvCxnSpPr>
          <p:cNvPr id="99" name="מחבר חץ ישר 260"/>
          <p:cNvCxnSpPr/>
          <p:nvPr/>
        </p:nvCxnSpPr>
        <p:spPr>
          <a:xfrm rot="10800000">
            <a:off x="5220072" y="692696"/>
            <a:ext cx="1152128" cy="15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0800000" flipH="1" flipV="1">
            <a:off x="5364088" y="533872"/>
            <a:ext cx="79208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err="1" smtClean="0"/>
              <a:t>RD_adress</a:t>
            </a:r>
            <a:endParaRPr lang="he-IL" sz="900" dirty="0"/>
          </a:p>
        </p:txBody>
      </p:sp>
      <p:cxnSp>
        <p:nvCxnSpPr>
          <p:cNvPr id="101" name="מחבר מרפקי 263"/>
          <p:cNvCxnSpPr>
            <a:endCxn id="13" idx="0"/>
          </p:cNvCxnSpPr>
          <p:nvPr/>
        </p:nvCxnSpPr>
        <p:spPr>
          <a:xfrm rot="16200000" flipH="1">
            <a:off x="4979001" y="2157902"/>
            <a:ext cx="720080" cy="669987"/>
          </a:xfrm>
          <a:prstGeom prst="bentConnector3">
            <a:avLst>
              <a:gd name="adj1" fmla="val -79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269"/>
          <p:cNvCxnSpPr/>
          <p:nvPr/>
        </p:nvCxnSpPr>
        <p:spPr>
          <a:xfrm rot="5400000">
            <a:off x="5112060" y="3753036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חץ ישר 273"/>
          <p:cNvCxnSpPr/>
          <p:nvPr/>
        </p:nvCxnSpPr>
        <p:spPr>
          <a:xfrm rot="5400000">
            <a:off x="3672694" y="3897052"/>
            <a:ext cx="1079326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275"/>
          <p:cNvCxnSpPr/>
          <p:nvPr/>
        </p:nvCxnSpPr>
        <p:spPr>
          <a:xfrm rot="10800000">
            <a:off x="4427984" y="4149080"/>
            <a:ext cx="1080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חץ ישר 277"/>
          <p:cNvCxnSpPr/>
          <p:nvPr/>
        </p:nvCxnSpPr>
        <p:spPr>
          <a:xfrm rot="5400000">
            <a:off x="4284762" y="4293096"/>
            <a:ext cx="28723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ישר 281"/>
          <p:cNvCxnSpPr/>
          <p:nvPr/>
        </p:nvCxnSpPr>
        <p:spPr>
          <a:xfrm rot="5400000" flipH="1" flipV="1">
            <a:off x="5796136" y="36450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285"/>
          <p:cNvCxnSpPr/>
          <p:nvPr/>
        </p:nvCxnSpPr>
        <p:spPr>
          <a:xfrm rot="5400000" flipH="1" flipV="1">
            <a:off x="5832140" y="1232756"/>
            <a:ext cx="10801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291"/>
          <p:cNvCxnSpPr/>
          <p:nvPr/>
        </p:nvCxnSpPr>
        <p:spPr>
          <a:xfrm>
            <a:off x="7092280" y="22768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293"/>
          <p:cNvCxnSpPr/>
          <p:nvPr/>
        </p:nvCxnSpPr>
        <p:spPr>
          <a:xfrm rot="5400000">
            <a:off x="6120172" y="339299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חץ ישר 299"/>
          <p:cNvCxnSpPr/>
          <p:nvPr/>
        </p:nvCxnSpPr>
        <p:spPr>
          <a:xfrm rot="10800000">
            <a:off x="4572000" y="4509120"/>
            <a:ext cx="26642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301"/>
          <p:cNvCxnSpPr/>
          <p:nvPr/>
        </p:nvCxnSpPr>
        <p:spPr>
          <a:xfrm>
            <a:off x="4572000" y="472514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303"/>
          <p:cNvCxnSpPr/>
          <p:nvPr/>
        </p:nvCxnSpPr>
        <p:spPr>
          <a:xfrm rot="5400000" flipH="1" flipV="1">
            <a:off x="5940152" y="3356992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חץ ישר 305"/>
          <p:cNvCxnSpPr/>
          <p:nvPr/>
        </p:nvCxnSpPr>
        <p:spPr>
          <a:xfrm rot="10800000">
            <a:off x="7092280" y="198884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310"/>
          <p:cNvCxnSpPr/>
          <p:nvPr/>
        </p:nvCxnSpPr>
        <p:spPr>
          <a:xfrm rot="5400000">
            <a:off x="5616116" y="35370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חץ ישר 312"/>
          <p:cNvCxnSpPr/>
          <p:nvPr/>
        </p:nvCxnSpPr>
        <p:spPr>
          <a:xfrm>
            <a:off x="5796136" y="3717032"/>
            <a:ext cx="28803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חץ ישר 314"/>
          <p:cNvCxnSpPr/>
          <p:nvPr/>
        </p:nvCxnSpPr>
        <p:spPr>
          <a:xfrm rot="10800000">
            <a:off x="5940152" y="313938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0800000" flipH="1" flipV="1">
            <a:off x="6004756" y="2982144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Type</a:t>
            </a:r>
            <a:endParaRPr lang="he-IL" sz="900" dirty="0"/>
          </a:p>
        </p:txBody>
      </p:sp>
      <p:sp>
        <p:nvSpPr>
          <p:cNvPr id="118" name="TextBox 117"/>
          <p:cNvSpPr txBox="1"/>
          <p:nvPr/>
        </p:nvSpPr>
        <p:spPr>
          <a:xfrm rot="5400000" flipV="1">
            <a:off x="5208966" y="3497306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sp>
        <p:nvSpPr>
          <p:cNvPr id="119" name="TextBox 118"/>
          <p:cNvSpPr txBox="1"/>
          <p:nvPr/>
        </p:nvSpPr>
        <p:spPr>
          <a:xfrm rot="10800000" flipV="1">
            <a:off x="5004048" y="1974032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sp>
        <p:nvSpPr>
          <p:cNvPr id="120" name="TextBox 119"/>
          <p:cNvSpPr txBox="1"/>
          <p:nvPr/>
        </p:nvSpPr>
        <p:spPr>
          <a:xfrm rot="5400000" flipH="1" flipV="1">
            <a:off x="6937158" y="2553798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REQ</a:t>
            </a:r>
            <a:endParaRPr lang="he-IL" sz="900" dirty="0"/>
          </a:p>
        </p:txBody>
      </p:sp>
      <p:sp>
        <p:nvSpPr>
          <p:cNvPr id="121" name="TextBox 120"/>
          <p:cNvSpPr txBox="1"/>
          <p:nvPr/>
        </p:nvSpPr>
        <p:spPr>
          <a:xfrm rot="10800000" flipH="1" flipV="1">
            <a:off x="4644009" y="4350295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REQ</a:t>
            </a:r>
            <a:endParaRPr lang="he-IL" sz="900" dirty="0"/>
          </a:p>
        </p:txBody>
      </p:sp>
      <p:sp>
        <p:nvSpPr>
          <p:cNvPr id="122" name="TextBox 121"/>
          <p:cNvSpPr txBox="1"/>
          <p:nvPr/>
        </p:nvSpPr>
        <p:spPr>
          <a:xfrm rot="10800000" flipH="1" flipV="1">
            <a:off x="4644009" y="4566319"/>
            <a:ext cx="36003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EN</a:t>
            </a:r>
            <a:endParaRPr lang="he-IL" sz="900" dirty="0"/>
          </a:p>
        </p:txBody>
      </p:sp>
      <p:sp>
        <p:nvSpPr>
          <p:cNvPr id="123" name="TextBox 122"/>
          <p:cNvSpPr txBox="1"/>
          <p:nvPr/>
        </p:nvSpPr>
        <p:spPr>
          <a:xfrm rot="10800000" flipH="1" flipV="1">
            <a:off x="7092281" y="1830016"/>
            <a:ext cx="36003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EN</a:t>
            </a:r>
            <a:endParaRPr lang="he-IL" sz="900" dirty="0"/>
          </a:p>
        </p:txBody>
      </p:sp>
      <p:cxnSp>
        <p:nvCxnSpPr>
          <p:cNvPr id="124" name="מחבר חץ ישר 326"/>
          <p:cNvCxnSpPr/>
          <p:nvPr/>
        </p:nvCxnSpPr>
        <p:spPr>
          <a:xfrm rot="5400000">
            <a:off x="4140746" y="5157192"/>
            <a:ext cx="57527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327"/>
          <p:cNvCxnSpPr/>
          <p:nvPr/>
        </p:nvCxnSpPr>
        <p:spPr>
          <a:xfrm rot="5400000">
            <a:off x="3852714" y="5156398"/>
            <a:ext cx="5760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חץ ישר 328"/>
          <p:cNvCxnSpPr/>
          <p:nvPr/>
        </p:nvCxnSpPr>
        <p:spPr>
          <a:xfrm rot="5400000">
            <a:off x="3492674" y="515639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חץ ישר 329"/>
          <p:cNvCxnSpPr/>
          <p:nvPr/>
        </p:nvCxnSpPr>
        <p:spPr>
          <a:xfrm rot="16200000" flipV="1">
            <a:off x="3204642" y="515639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 rot="5400000" flipV="1">
            <a:off x="3135542" y="5081482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REQ</a:t>
            </a:r>
            <a:endParaRPr lang="he-IL" sz="900" dirty="0"/>
          </a:p>
        </p:txBody>
      </p:sp>
      <p:sp>
        <p:nvSpPr>
          <p:cNvPr id="129" name="TextBox 128"/>
          <p:cNvSpPr txBox="1"/>
          <p:nvPr/>
        </p:nvSpPr>
        <p:spPr>
          <a:xfrm rot="5400000" flipV="1">
            <a:off x="3423574" y="5074078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ACK</a:t>
            </a:r>
            <a:endParaRPr lang="he-IL" sz="900" dirty="0"/>
          </a:p>
        </p:txBody>
      </p:sp>
      <p:cxnSp>
        <p:nvCxnSpPr>
          <p:cNvPr id="130" name="מחבר חץ ישר 340"/>
          <p:cNvCxnSpPr/>
          <p:nvPr/>
        </p:nvCxnSpPr>
        <p:spPr>
          <a:xfrm rot="10800000">
            <a:off x="2555776" y="5517232"/>
            <a:ext cx="864096" cy="1588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10800000" flipH="1" flipV="1">
            <a:off x="2764396" y="5358408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132" name="מחבר חץ ישר 353"/>
          <p:cNvCxnSpPr/>
          <p:nvPr/>
        </p:nvCxnSpPr>
        <p:spPr>
          <a:xfrm rot="10800000">
            <a:off x="971600" y="5589240"/>
            <a:ext cx="720080" cy="1588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10800000" flipH="1" flipV="1">
            <a:off x="1115616" y="5430416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134" name="מחבר חץ ישר 355"/>
          <p:cNvCxnSpPr/>
          <p:nvPr/>
        </p:nvCxnSpPr>
        <p:spPr>
          <a:xfrm rot="10800000" flipV="1">
            <a:off x="4572001" y="5589238"/>
            <a:ext cx="648072" cy="1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361"/>
          <p:cNvCxnSpPr/>
          <p:nvPr/>
        </p:nvCxnSpPr>
        <p:spPr>
          <a:xfrm rot="5400000">
            <a:off x="5256076" y="59132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363"/>
          <p:cNvCxnSpPr/>
          <p:nvPr/>
        </p:nvCxnSpPr>
        <p:spPr>
          <a:xfrm rot="10800000">
            <a:off x="4355976" y="602128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חץ ישר 366"/>
          <p:cNvCxnSpPr/>
          <p:nvPr/>
        </p:nvCxnSpPr>
        <p:spPr>
          <a:xfrm rot="5400000" flipH="1" flipV="1">
            <a:off x="4247964" y="591327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368"/>
          <p:cNvCxnSpPr/>
          <p:nvPr/>
        </p:nvCxnSpPr>
        <p:spPr>
          <a:xfrm rot="5400000">
            <a:off x="4031940" y="598528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370"/>
          <p:cNvCxnSpPr/>
          <p:nvPr/>
        </p:nvCxnSpPr>
        <p:spPr>
          <a:xfrm>
            <a:off x="4211960" y="616530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חץ ישר 372"/>
          <p:cNvCxnSpPr/>
          <p:nvPr/>
        </p:nvCxnSpPr>
        <p:spPr>
          <a:xfrm rot="5400000" flipH="1" flipV="1">
            <a:off x="5328084" y="598528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ישר 374"/>
          <p:cNvCxnSpPr/>
          <p:nvPr/>
        </p:nvCxnSpPr>
        <p:spPr>
          <a:xfrm rot="10800000">
            <a:off x="5724128" y="6741368"/>
            <a:ext cx="1224136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381"/>
          <p:cNvCxnSpPr/>
          <p:nvPr/>
        </p:nvCxnSpPr>
        <p:spPr>
          <a:xfrm rot="5400000">
            <a:off x="5292080" y="630932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ישר 383"/>
          <p:cNvCxnSpPr/>
          <p:nvPr/>
        </p:nvCxnSpPr>
        <p:spPr>
          <a:xfrm rot="10800000">
            <a:off x="5940152" y="659735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חץ ישר 385"/>
          <p:cNvCxnSpPr/>
          <p:nvPr/>
        </p:nvCxnSpPr>
        <p:spPr>
          <a:xfrm rot="5400000" flipH="1" flipV="1">
            <a:off x="5543711" y="6200911"/>
            <a:ext cx="7920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390"/>
          <p:cNvCxnSpPr>
            <a:endCxn id="21" idx="1"/>
          </p:cNvCxnSpPr>
          <p:nvPr/>
        </p:nvCxnSpPr>
        <p:spPr>
          <a:xfrm flipV="1">
            <a:off x="6156176" y="6447075"/>
            <a:ext cx="792088" cy="62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חץ ישר 392"/>
          <p:cNvCxnSpPr/>
          <p:nvPr/>
        </p:nvCxnSpPr>
        <p:spPr>
          <a:xfrm rot="5400000" flipH="1" flipV="1">
            <a:off x="5831346" y="6129300"/>
            <a:ext cx="64807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0800000" flipH="1" flipV="1">
            <a:off x="4708612" y="5862463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REQ</a:t>
            </a:r>
            <a:endParaRPr lang="he-IL" sz="900" dirty="0"/>
          </a:p>
        </p:txBody>
      </p:sp>
      <p:sp>
        <p:nvSpPr>
          <p:cNvPr id="148" name="TextBox 147"/>
          <p:cNvSpPr txBox="1"/>
          <p:nvPr/>
        </p:nvSpPr>
        <p:spPr>
          <a:xfrm rot="10800000" flipH="1" flipV="1">
            <a:off x="6516217" y="6453336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REQ</a:t>
            </a:r>
            <a:endParaRPr lang="he-IL" sz="900" dirty="0"/>
          </a:p>
        </p:txBody>
      </p:sp>
      <p:sp>
        <p:nvSpPr>
          <p:cNvPr id="149" name="TextBox 148"/>
          <p:cNvSpPr txBox="1"/>
          <p:nvPr/>
        </p:nvSpPr>
        <p:spPr>
          <a:xfrm rot="10800000" flipV="1">
            <a:off x="6436804" y="6237312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err="1" smtClean="0"/>
              <a:t>Adress</a:t>
            </a:r>
            <a:endParaRPr lang="he-IL" sz="900" dirty="0"/>
          </a:p>
        </p:txBody>
      </p:sp>
      <p:sp>
        <p:nvSpPr>
          <p:cNvPr id="150" name="TextBox 149"/>
          <p:cNvSpPr txBox="1"/>
          <p:nvPr/>
        </p:nvSpPr>
        <p:spPr>
          <a:xfrm rot="10800000" flipV="1">
            <a:off x="4708612" y="6021288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ACK</a:t>
            </a:r>
            <a:endParaRPr lang="he-IL" sz="900" dirty="0"/>
          </a:p>
        </p:txBody>
      </p:sp>
      <p:sp>
        <p:nvSpPr>
          <p:cNvPr id="151" name="TextBox 150"/>
          <p:cNvSpPr txBox="1"/>
          <p:nvPr/>
        </p:nvSpPr>
        <p:spPr>
          <a:xfrm rot="5400000" flipH="1" flipV="1">
            <a:off x="5424990" y="5938174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VALID</a:t>
            </a:r>
            <a:endParaRPr lang="he-IL" sz="900" dirty="0"/>
          </a:p>
        </p:txBody>
      </p:sp>
      <p:cxnSp>
        <p:nvCxnSpPr>
          <p:cNvPr id="152" name="מחבר חץ ישר 402"/>
          <p:cNvCxnSpPr/>
          <p:nvPr/>
        </p:nvCxnSpPr>
        <p:spPr>
          <a:xfrm rot="5400000">
            <a:off x="6084168" y="5157192"/>
            <a:ext cx="187220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 rot="10800000" flipV="1">
            <a:off x="6724836" y="4206279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154" name="מחבר ישר 405"/>
          <p:cNvCxnSpPr/>
          <p:nvPr/>
        </p:nvCxnSpPr>
        <p:spPr>
          <a:xfrm rot="5400000" flipH="1" flipV="1">
            <a:off x="5868144" y="5229200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407"/>
          <p:cNvCxnSpPr/>
          <p:nvPr/>
        </p:nvCxnSpPr>
        <p:spPr>
          <a:xfrm>
            <a:off x="6084168" y="5013176"/>
            <a:ext cx="17281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409"/>
          <p:cNvCxnSpPr/>
          <p:nvPr/>
        </p:nvCxnSpPr>
        <p:spPr>
          <a:xfrm rot="5400000" flipH="1" flipV="1">
            <a:off x="6156176" y="5301208"/>
            <a:ext cx="2880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411"/>
          <p:cNvCxnSpPr/>
          <p:nvPr/>
        </p:nvCxnSpPr>
        <p:spPr>
          <a:xfrm rot="5400000" flipH="1" flipV="1">
            <a:off x="7092280" y="4293096"/>
            <a:ext cx="14401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חץ ישר 413"/>
          <p:cNvCxnSpPr/>
          <p:nvPr/>
        </p:nvCxnSpPr>
        <p:spPr>
          <a:xfrm>
            <a:off x="7812360" y="3573016"/>
            <a:ext cx="43204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15"/>
          <p:cNvCxnSpPr/>
          <p:nvPr/>
        </p:nvCxnSpPr>
        <p:spPr>
          <a:xfrm>
            <a:off x="6300192" y="5157192"/>
            <a:ext cx="165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17"/>
          <p:cNvCxnSpPr/>
          <p:nvPr/>
        </p:nvCxnSpPr>
        <p:spPr>
          <a:xfrm rot="5400000" flipH="1" flipV="1">
            <a:off x="7236296" y="4437112"/>
            <a:ext cx="14401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חץ ישר 419"/>
          <p:cNvCxnSpPr/>
          <p:nvPr/>
        </p:nvCxnSpPr>
        <p:spPr>
          <a:xfrm>
            <a:off x="7956376" y="3717032"/>
            <a:ext cx="28803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28"/>
          <p:cNvCxnSpPr/>
          <p:nvPr/>
        </p:nvCxnSpPr>
        <p:spPr>
          <a:xfrm rot="5400000">
            <a:off x="6840252" y="5337212"/>
            <a:ext cx="648072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30"/>
          <p:cNvCxnSpPr/>
          <p:nvPr/>
        </p:nvCxnSpPr>
        <p:spPr>
          <a:xfrm rot="5400000">
            <a:off x="7272300" y="5409220"/>
            <a:ext cx="504056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32"/>
          <p:cNvCxnSpPr/>
          <p:nvPr/>
        </p:nvCxnSpPr>
        <p:spPr>
          <a:xfrm>
            <a:off x="7164288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חץ ישר 434"/>
          <p:cNvCxnSpPr/>
          <p:nvPr/>
        </p:nvCxnSpPr>
        <p:spPr>
          <a:xfrm rot="5400000">
            <a:off x="7163494" y="5877272"/>
            <a:ext cx="43204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חץ ישר 436"/>
          <p:cNvCxnSpPr/>
          <p:nvPr/>
        </p:nvCxnSpPr>
        <p:spPr>
          <a:xfrm rot="5400000" flipH="1" flipV="1">
            <a:off x="8748464" y="407707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חץ ישר 437"/>
          <p:cNvCxnSpPr/>
          <p:nvPr/>
        </p:nvCxnSpPr>
        <p:spPr>
          <a:xfrm rot="16200000" flipH="1">
            <a:off x="8245202" y="4076278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חץ ישר 439"/>
          <p:cNvCxnSpPr/>
          <p:nvPr/>
        </p:nvCxnSpPr>
        <p:spPr>
          <a:xfrm rot="5400000" flipH="1" flipV="1">
            <a:off x="5579318" y="522920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חץ ישר 440"/>
          <p:cNvCxnSpPr/>
          <p:nvPr/>
        </p:nvCxnSpPr>
        <p:spPr>
          <a:xfrm rot="16200000" flipH="1">
            <a:off x="5220866" y="522840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5400000" flipV="1">
            <a:off x="7895110" y="3943800"/>
            <a:ext cx="79208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RX_RDY to MEM READ</a:t>
            </a:r>
            <a:endParaRPr lang="he-IL" sz="800" dirty="0"/>
          </a:p>
        </p:txBody>
      </p:sp>
      <p:sp>
        <p:nvSpPr>
          <p:cNvPr id="171" name="TextBox 170"/>
          <p:cNvSpPr txBox="1"/>
          <p:nvPr/>
        </p:nvSpPr>
        <p:spPr>
          <a:xfrm rot="5400000" flipV="1">
            <a:off x="4901553" y="4910680"/>
            <a:ext cx="79208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" dirty="0" smtClean="0"/>
              <a:t>RX_RDY from MEM READ</a:t>
            </a:r>
            <a:endParaRPr lang="he-IL" sz="600" dirty="0"/>
          </a:p>
        </p:txBody>
      </p:sp>
      <p:sp>
        <p:nvSpPr>
          <p:cNvPr id="172" name="TextBox 171"/>
          <p:cNvSpPr txBox="1"/>
          <p:nvPr/>
        </p:nvSpPr>
        <p:spPr>
          <a:xfrm rot="5400000" flipV="1">
            <a:off x="5189585" y="4910680"/>
            <a:ext cx="79208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" dirty="0" smtClean="0"/>
              <a:t>DATA_RDY to MEM READ</a:t>
            </a:r>
            <a:endParaRPr lang="he-IL" sz="600" dirty="0"/>
          </a:p>
        </p:txBody>
      </p:sp>
      <p:sp>
        <p:nvSpPr>
          <p:cNvPr id="173" name="TextBox 172"/>
          <p:cNvSpPr txBox="1"/>
          <p:nvPr/>
        </p:nvSpPr>
        <p:spPr>
          <a:xfrm rot="5400000" flipV="1">
            <a:off x="8562929" y="4262609"/>
            <a:ext cx="79208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" dirty="0" smtClean="0"/>
              <a:t>DATA_RDY from MEM READ</a:t>
            </a:r>
            <a:endParaRPr lang="he-IL" sz="600" dirty="0"/>
          </a:p>
        </p:txBody>
      </p:sp>
      <p:sp>
        <p:nvSpPr>
          <p:cNvPr id="174" name="TextBox 173"/>
          <p:cNvSpPr txBox="1"/>
          <p:nvPr/>
        </p:nvSpPr>
        <p:spPr>
          <a:xfrm rot="10800000" flipH="1" flipV="1">
            <a:off x="6012161" y="4854351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REP</a:t>
            </a:r>
            <a:endParaRPr lang="he-IL" sz="900" dirty="0"/>
          </a:p>
        </p:txBody>
      </p:sp>
      <p:cxnSp>
        <p:nvCxnSpPr>
          <p:cNvPr id="175" name="מחבר חץ ישר 449"/>
          <p:cNvCxnSpPr/>
          <p:nvPr/>
        </p:nvCxnSpPr>
        <p:spPr>
          <a:xfrm>
            <a:off x="7524328" y="6381328"/>
            <a:ext cx="72008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חץ ישר 451"/>
          <p:cNvCxnSpPr/>
          <p:nvPr/>
        </p:nvCxnSpPr>
        <p:spPr>
          <a:xfrm>
            <a:off x="7524328" y="66677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 rot="10800000" flipH="1" flipV="1">
            <a:off x="7660940" y="6597352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VALID</a:t>
            </a:r>
            <a:endParaRPr lang="he-IL" sz="900" dirty="0"/>
          </a:p>
        </p:txBody>
      </p:sp>
      <p:sp>
        <p:nvSpPr>
          <p:cNvPr id="178" name="TextBox 177"/>
          <p:cNvSpPr txBox="1"/>
          <p:nvPr/>
        </p:nvSpPr>
        <p:spPr>
          <a:xfrm rot="10800000" flipH="1" flipV="1">
            <a:off x="7660940" y="6222503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179" name="מחבר חץ ישר 455"/>
          <p:cNvCxnSpPr/>
          <p:nvPr/>
        </p:nvCxnSpPr>
        <p:spPr>
          <a:xfrm rot="5400000" flipH="1" flipV="1">
            <a:off x="8640452" y="317697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חץ ישר 458"/>
          <p:cNvCxnSpPr/>
          <p:nvPr/>
        </p:nvCxnSpPr>
        <p:spPr>
          <a:xfrm rot="5400000" flipH="1" flipV="1">
            <a:off x="8281206" y="3176178"/>
            <a:ext cx="5040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 rot="10800000" flipH="1" flipV="1">
            <a:off x="8028384" y="3198168"/>
            <a:ext cx="64807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COLOR</a:t>
            </a:r>
            <a:endParaRPr lang="he-IL" sz="900" dirty="0"/>
          </a:p>
        </p:txBody>
      </p:sp>
      <p:sp>
        <p:nvSpPr>
          <p:cNvPr id="182" name="TextBox 181"/>
          <p:cNvSpPr txBox="1"/>
          <p:nvPr/>
        </p:nvSpPr>
        <p:spPr>
          <a:xfrm rot="5400000" flipV="1">
            <a:off x="8460142" y="2997242"/>
            <a:ext cx="648072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dirty="0" smtClean="0"/>
              <a:t>COL_EN</a:t>
            </a:r>
            <a:endParaRPr lang="he-IL" sz="800" dirty="0"/>
          </a:p>
        </p:txBody>
      </p:sp>
      <p:cxnSp>
        <p:nvCxnSpPr>
          <p:cNvPr id="183" name="מחבר חץ ישר 462"/>
          <p:cNvCxnSpPr/>
          <p:nvPr/>
        </p:nvCxnSpPr>
        <p:spPr>
          <a:xfrm rot="5400000" flipH="1" flipV="1">
            <a:off x="8388424" y="1988840"/>
            <a:ext cx="432048" cy="158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0800000" flipV="1">
            <a:off x="8532440" y="1988840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DATA</a:t>
            </a:r>
            <a:endParaRPr lang="he-IL" sz="900" dirty="0"/>
          </a:p>
        </p:txBody>
      </p:sp>
      <p:cxnSp>
        <p:nvCxnSpPr>
          <p:cNvPr id="185" name="מחבר חץ ישר 465"/>
          <p:cNvCxnSpPr/>
          <p:nvPr/>
        </p:nvCxnSpPr>
        <p:spPr>
          <a:xfrm rot="5400000" flipH="1" flipV="1">
            <a:off x="8425222" y="944724"/>
            <a:ext cx="36004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0800000" flipV="1">
            <a:off x="8532440" y="908720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RGB</a:t>
            </a:r>
            <a:endParaRPr lang="he-IL" sz="900" dirty="0"/>
          </a:p>
        </p:txBody>
      </p:sp>
      <p:cxnSp>
        <p:nvCxnSpPr>
          <p:cNvPr id="187" name="מחבר חץ ישר 469"/>
          <p:cNvCxnSpPr/>
          <p:nvPr/>
        </p:nvCxnSpPr>
        <p:spPr>
          <a:xfrm rot="10800000">
            <a:off x="972394" y="2132856"/>
            <a:ext cx="2872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75"/>
          <p:cNvCxnSpPr/>
          <p:nvPr/>
        </p:nvCxnSpPr>
        <p:spPr>
          <a:xfrm rot="5400000">
            <a:off x="1007604" y="238488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188"/>
          <p:cNvCxnSpPr>
            <a:stCxn id="34" idx="0"/>
          </p:cNvCxnSpPr>
          <p:nvPr/>
        </p:nvCxnSpPr>
        <p:spPr>
          <a:xfrm rot="5400000" flipH="1" flipV="1">
            <a:off x="8613724" y="5802018"/>
            <a:ext cx="203501" cy="354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776864" y="5661248"/>
            <a:ext cx="140364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UART TXD to UART TX</a:t>
            </a:r>
            <a:endParaRPr lang="he-IL" sz="900" dirty="0"/>
          </a:p>
        </p:txBody>
      </p:sp>
      <p:cxnSp>
        <p:nvCxnSpPr>
          <p:cNvPr id="191" name="מחבר חץ ישר 480"/>
          <p:cNvCxnSpPr/>
          <p:nvPr/>
        </p:nvCxnSpPr>
        <p:spPr>
          <a:xfrm>
            <a:off x="2987824" y="638132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חץ ישר 482"/>
          <p:cNvCxnSpPr/>
          <p:nvPr/>
        </p:nvCxnSpPr>
        <p:spPr>
          <a:xfrm>
            <a:off x="2987824" y="6669360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חץ ישר 487"/>
          <p:cNvCxnSpPr/>
          <p:nvPr/>
        </p:nvCxnSpPr>
        <p:spPr>
          <a:xfrm>
            <a:off x="1763688" y="653372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0800000" flipH="1" flipV="1">
            <a:off x="1763688" y="6366520"/>
            <a:ext cx="57606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50MHZ</a:t>
            </a:r>
            <a:endParaRPr lang="he-IL" sz="900" dirty="0"/>
          </a:p>
        </p:txBody>
      </p:sp>
      <p:sp>
        <p:nvSpPr>
          <p:cNvPr id="195" name="TextBox 194"/>
          <p:cNvSpPr txBox="1"/>
          <p:nvPr/>
        </p:nvSpPr>
        <p:spPr>
          <a:xfrm rot="10800000" flipH="1" flipV="1">
            <a:off x="3491880" y="6222504"/>
            <a:ext cx="57606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40MHZ</a:t>
            </a:r>
            <a:endParaRPr lang="he-IL" sz="900" dirty="0"/>
          </a:p>
        </p:txBody>
      </p:sp>
      <p:sp>
        <p:nvSpPr>
          <p:cNvPr id="196" name="TextBox 195"/>
          <p:cNvSpPr txBox="1"/>
          <p:nvPr/>
        </p:nvSpPr>
        <p:spPr>
          <a:xfrm rot="10800000" flipH="1" flipV="1">
            <a:off x="3491880" y="6381328"/>
            <a:ext cx="64807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133MHZ</a:t>
            </a:r>
            <a:endParaRPr lang="he-IL" sz="900" dirty="0"/>
          </a:p>
        </p:txBody>
      </p:sp>
      <p:sp>
        <p:nvSpPr>
          <p:cNvPr id="197" name="TextBox 196"/>
          <p:cNvSpPr txBox="1"/>
          <p:nvPr/>
        </p:nvSpPr>
        <p:spPr>
          <a:xfrm rot="10800000" flipH="1" flipV="1">
            <a:off x="3491880" y="6533728"/>
            <a:ext cx="100811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133MHZ (-3ms)</a:t>
            </a:r>
            <a:endParaRPr lang="he-IL" sz="900" dirty="0"/>
          </a:p>
        </p:txBody>
      </p:sp>
      <p:cxnSp>
        <p:nvCxnSpPr>
          <p:cNvPr id="198" name="מחבר חץ ישר 225"/>
          <p:cNvCxnSpPr/>
          <p:nvPr/>
        </p:nvCxnSpPr>
        <p:spPr>
          <a:xfrm>
            <a:off x="3563888" y="835124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94"/>
          <p:cNvCxnSpPr/>
          <p:nvPr/>
        </p:nvCxnSpPr>
        <p:spPr>
          <a:xfrm>
            <a:off x="7164288" y="50033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495"/>
          <p:cNvCxnSpPr/>
          <p:nvPr/>
        </p:nvCxnSpPr>
        <p:spPr>
          <a:xfrm>
            <a:off x="7164288" y="65273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496"/>
          <p:cNvCxnSpPr/>
          <p:nvPr/>
        </p:nvCxnSpPr>
        <p:spPr>
          <a:xfrm>
            <a:off x="7164288" y="805136"/>
            <a:ext cx="72008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497"/>
          <p:cNvCxnSpPr/>
          <p:nvPr/>
        </p:nvCxnSpPr>
        <p:spPr>
          <a:xfrm>
            <a:off x="7164288" y="957536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498"/>
          <p:cNvCxnSpPr/>
          <p:nvPr/>
        </p:nvCxnSpPr>
        <p:spPr>
          <a:xfrm>
            <a:off x="7164288" y="1109936"/>
            <a:ext cx="7200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 rot="10800000" flipV="1">
            <a:off x="6796844" y="356320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1 bit</a:t>
            </a:r>
            <a:endParaRPr lang="he-IL" sz="900" dirty="0"/>
          </a:p>
        </p:txBody>
      </p:sp>
      <p:sp>
        <p:nvSpPr>
          <p:cNvPr id="205" name="TextBox 204"/>
          <p:cNvSpPr txBox="1"/>
          <p:nvPr/>
        </p:nvSpPr>
        <p:spPr>
          <a:xfrm rot="10800000" flipV="1">
            <a:off x="6804248" y="500337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8 bits</a:t>
            </a:r>
            <a:endParaRPr lang="he-IL" sz="900" dirty="0"/>
          </a:p>
        </p:txBody>
      </p:sp>
      <p:sp>
        <p:nvSpPr>
          <p:cNvPr id="206" name="TextBox 205"/>
          <p:cNvSpPr txBox="1"/>
          <p:nvPr/>
        </p:nvSpPr>
        <p:spPr>
          <a:xfrm rot="10800000" flipV="1">
            <a:off x="6732240" y="661120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10 bits</a:t>
            </a:r>
            <a:endParaRPr lang="he-IL" sz="900" dirty="0"/>
          </a:p>
        </p:txBody>
      </p:sp>
      <p:sp>
        <p:nvSpPr>
          <p:cNvPr id="207" name="TextBox 206"/>
          <p:cNvSpPr txBox="1"/>
          <p:nvPr/>
        </p:nvSpPr>
        <p:spPr>
          <a:xfrm rot="10800000" flipV="1">
            <a:off x="6732240" y="813520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16 bits</a:t>
            </a:r>
            <a:endParaRPr lang="he-IL" sz="900" dirty="0"/>
          </a:p>
        </p:txBody>
      </p:sp>
      <p:sp>
        <p:nvSpPr>
          <p:cNvPr id="208" name="TextBox 207"/>
          <p:cNvSpPr txBox="1"/>
          <p:nvPr/>
        </p:nvSpPr>
        <p:spPr>
          <a:xfrm rot="10800000" flipV="1">
            <a:off x="6732240" y="965920"/>
            <a:ext cx="51146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22 bits</a:t>
            </a:r>
            <a:endParaRPr lang="he-IL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156176" y="127665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Line legend </a:t>
            </a:r>
            <a:endParaRPr lang="he-I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Office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Beeri</dc:creator>
  <cp:lastModifiedBy>Beeri</cp:lastModifiedBy>
  <cp:revision>1</cp:revision>
  <dcterms:created xsi:type="dcterms:W3CDTF">2010-10-23T17:40:39Z</dcterms:created>
  <dcterms:modified xsi:type="dcterms:W3CDTF">2010-10-23T17:43:24Z</dcterms:modified>
</cp:coreProperties>
</file>