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77" r:id="rId4"/>
    <p:sldId id="259" r:id="rId5"/>
    <p:sldId id="260" r:id="rId6"/>
    <p:sldId id="261" r:id="rId7"/>
    <p:sldId id="263" r:id="rId8"/>
    <p:sldId id="266" r:id="rId9"/>
    <p:sldId id="274" r:id="rId10"/>
    <p:sldId id="279" r:id="rId11"/>
    <p:sldId id="280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84345" autoAdjust="0"/>
    <p:restoredTop sz="80333" autoAdjust="0"/>
  </p:normalViewPr>
  <p:slideViewPr>
    <p:cSldViewPr>
      <p:cViewPr varScale="1">
        <p:scale>
          <a:sx n="107" d="100"/>
          <a:sy n="107" d="100"/>
        </p:scale>
        <p:origin x="-1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6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738D15-B769-4423-AFDD-17EEEF340682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E12DF1-E6F7-48A8-8BB2-0CD08F5C1D5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הצגת מחזור קריאה של ווישבון.</a:t>
            </a:r>
          </a:p>
          <a:p>
            <a:pPr algn="r" rtl="1"/>
            <a:r>
              <a:rPr lang="he-IL" baseline="0" dirty="0" smtClean="0"/>
              <a:t>הצגת יחידת "</a:t>
            </a:r>
            <a:r>
              <a:rPr lang="he-IL" baseline="0" dirty="0" err="1" smtClean="0"/>
              <a:t>ווישבון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אינטרקון</a:t>
            </a:r>
            <a:r>
              <a:rPr lang="he-IL" baseline="0" dirty="0" smtClean="0"/>
              <a:t>" מחולקת לשני חלקים:</a:t>
            </a:r>
          </a:p>
          <a:p>
            <a:pPr algn="r" rtl="1"/>
            <a:r>
              <a:rPr lang="en-US" baseline="0" dirty="0" smtClean="0"/>
              <a:t>Arbiter</a:t>
            </a:r>
            <a:r>
              <a:rPr lang="he-IL" baseline="0" dirty="0" smtClean="0"/>
              <a:t> – עושה סבב בין </a:t>
            </a:r>
            <a:r>
              <a:rPr lang="he-IL" baseline="0" dirty="0" err="1" smtClean="0"/>
              <a:t>המאסטרים</a:t>
            </a:r>
            <a:r>
              <a:rPr lang="he-IL" baseline="0" dirty="0" smtClean="0"/>
              <a:t> כך שכל פעם רק מאסטר אחד מקבל את השליטה על הבאס. המאסטר הזה מעלה את </a:t>
            </a:r>
            <a:r>
              <a:rPr lang="en-US" baseline="0" dirty="0" smtClean="0"/>
              <a:t>CYC_O</a:t>
            </a:r>
            <a:r>
              <a:rPr lang="he-IL" baseline="0" dirty="0" smtClean="0"/>
              <a:t> וכשהוא מסיים את פעולתו הוא מוריד אותו והמאסטר הבא מקבל את הפיקוד.</a:t>
            </a:r>
          </a:p>
          <a:p>
            <a:pPr algn="r" rtl="1"/>
            <a:r>
              <a:rPr lang="en-US" baseline="0" dirty="0" smtClean="0"/>
              <a:t>Router</a:t>
            </a:r>
            <a:r>
              <a:rPr lang="he-IL" baseline="0" dirty="0" smtClean="0"/>
              <a:t> – מנתב את המידע מהמאסטר לסלייבס וחזרה מהסלייבס למאסטר.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ולהסביר גם בע"פ שכל הקומפוננטות בתכן יקושרו שאמצעות הממשק הזה. להגיד שמדובר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פתוח לשימוש ומקובל בתעשייה. לציין את היתרון – מחר ניקח לפרוקיט אחר את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ואם גם בפרויקט הזה ישתמשו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אז לא יהיה צורך בשום התאמה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GUI</a:t>
            </a:r>
            <a:r>
              <a:rPr lang="he-IL" dirty="0" smtClean="0"/>
              <a:t> יאפשר</a:t>
            </a:r>
            <a:r>
              <a:rPr lang="he-IL" baseline="0" dirty="0" smtClean="0"/>
              <a:t> למשמש לבצע פעולות של קראיה וכתיבה של נתונים לפלאש או לקלייטים, ובנוסף ואפשר לנו לבצע פעולת דיבג למערכת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מטרתו של ה</a:t>
            </a:r>
            <a:r>
              <a:rPr lang="en-US" dirty="0" smtClean="0"/>
              <a:t>GUI</a:t>
            </a:r>
            <a:r>
              <a:rPr lang="he-IL" dirty="0" smtClean="0"/>
              <a:t> לפשט</a:t>
            </a:r>
            <a:r>
              <a:rPr lang="he-IL" baseline="0" dirty="0" smtClean="0"/>
              <a:t> ככל האפשר את השימוש עבור המשתמש (שלא יצטרך להכניס בעצמו נתונים כמו </a:t>
            </a:r>
            <a:r>
              <a:rPr lang="en-US" baseline="0" dirty="0" smtClean="0"/>
              <a:t>SOF EOF CRC </a:t>
            </a:r>
            <a:r>
              <a:rPr lang="he-IL" baseline="0" dirty="0" smtClean="0"/>
              <a:t> אלא רק את המינימום דאטא שהוא רוצה.</a:t>
            </a:r>
          </a:p>
          <a:p>
            <a:pPr algn="r" rtl="1"/>
            <a:r>
              <a:rPr lang="he-IL" b="1" baseline="0" dirty="0" smtClean="0"/>
              <a:t>לצורך כתיבה \ קריאה  לרגיסטרים</a:t>
            </a:r>
            <a:r>
              <a:rPr lang="he-IL" baseline="0" dirty="0" smtClean="0"/>
              <a:t>:  </a:t>
            </a:r>
          </a:p>
          <a:p>
            <a:pPr algn="r" rtl="1"/>
            <a:r>
              <a:rPr lang="he-IL" baseline="0" dirty="0" smtClean="0"/>
              <a:t>יכניס </a:t>
            </a:r>
            <a:r>
              <a:rPr lang="en-US" baseline="0" dirty="0" smtClean="0"/>
              <a:t>client</a:t>
            </a:r>
            <a:r>
              <a:rPr lang="he-IL" baseline="0" dirty="0" smtClean="0"/>
              <a:t> הרגיסטר שאיליו רוצה לכתוב \ לקרוא ואת הערך של המידע.   יציג בחלון מידע לגבי הרגיסטרשנבחר</a:t>
            </a:r>
          </a:p>
          <a:p>
            <a:pPr algn="r" rtl="1"/>
            <a:r>
              <a:rPr lang="he-IL" baseline="0" dirty="0" smtClean="0"/>
              <a:t>בקריאה יציג את המידע שקרא </a:t>
            </a:r>
            <a:r>
              <a:rPr lang="he-IL" b="1" baseline="0" dirty="0" smtClean="0"/>
              <a:t>ב שדה </a:t>
            </a:r>
            <a:r>
              <a:rPr lang="en-US" b="1" baseline="0" dirty="0" smtClean="0"/>
              <a:t>VALUE</a:t>
            </a:r>
            <a:endParaRPr lang="he-IL" b="1" baseline="0" dirty="0" smtClean="0"/>
          </a:p>
          <a:p>
            <a:pPr algn="r" rtl="1"/>
            <a:r>
              <a:rPr lang="he-IL" b="1" baseline="0" dirty="0" smtClean="0"/>
              <a:t>ביצוע פעולות מול הפלאש: </a:t>
            </a:r>
            <a:r>
              <a:rPr lang="he-IL" b="0" baseline="0" dirty="0" smtClean="0"/>
              <a:t> בשני אופנים:</a:t>
            </a:r>
          </a:p>
          <a:p>
            <a:pPr algn="r" rtl="1"/>
            <a:r>
              <a:rPr lang="he-IL" b="0" baseline="0" dirty="0" smtClean="0"/>
              <a:t> - הקלדה ישירה של הנתונים</a:t>
            </a:r>
          </a:p>
          <a:p>
            <a:pPr algn="r" rtl="1"/>
            <a:r>
              <a:rPr lang="he-IL" b="0" baseline="0" dirty="0" smtClean="0"/>
              <a:t>- טעינה מקובל טקסט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/>
              <a:pPr/>
              <a:t>ה'/אייר/תשע"ב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 smtClean="0"/>
              <a:t>Characterization presentation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</a:t>
            </a:r>
            <a:r>
              <a:rPr lang="en-US" dirty="0" err="1" smtClean="0"/>
              <a:t>Zvika</a:t>
            </a:r>
            <a:r>
              <a:rPr lang="en-US" dirty="0" smtClean="0"/>
              <a:t> </a:t>
            </a:r>
            <a:r>
              <a:rPr lang="en-US" dirty="0" err="1" smtClean="0"/>
              <a:t>Pery</a:t>
            </a:r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</a:t>
            </a:r>
            <a:r>
              <a:rPr lang="en-US" dirty="0" err="1" smtClean="0"/>
              <a:t>Porian</a:t>
            </a:r>
            <a:endParaRPr lang="en-US" dirty="0" smtClean="0"/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747521"/>
          <a:ext cx="740571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278"/>
                <a:gridCol w="47244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Goals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1/04/2012</a:t>
                      </a:r>
                      <a:r>
                        <a:rPr lang="en-US" baseline="0" dirty="0" smtClean="0"/>
                        <a:t> – 15/04/2012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Characterization      &amp;</a:t>
                      </a:r>
                    </a:p>
                    <a:p>
                      <a:pPr algn="l"/>
                      <a:r>
                        <a:rPr lang="en-US" baseline="0" dirty="0" smtClean="0"/>
                        <a:t>Theoretical self instruction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2/05/2012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Characterization Presentation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3/05/2012 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 smtClean="0"/>
                        <a:t>30/05/2012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Full Characterization</a:t>
                      </a:r>
                      <a:r>
                        <a:rPr lang="en-US" baseline="0" dirty="0" smtClean="0"/>
                        <a:t> of all blocks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30/05/2012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– </a:t>
                      </a:r>
                      <a:r>
                        <a:rPr lang="en-US" baseline="0" dirty="0" smtClean="0"/>
                        <a:t>30/06/2012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 blocks VHDL</a:t>
                      </a:r>
                      <a:r>
                        <a:rPr lang="en-US" baseline="0" dirty="0" smtClean="0"/>
                        <a:t> implementation + simulation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30/06/2012 </a:t>
                      </a:r>
                      <a:r>
                        <a:rPr lang="en-US" dirty="0" smtClean="0"/>
                        <a:t>– 22/07/2012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Exams.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23/07/2012 – 31/07/2012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Continue</a:t>
                      </a:r>
                      <a:r>
                        <a:rPr lang="en-US" baseline="0" dirty="0" smtClean="0"/>
                        <a:t> system blocks implementation + simulation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01/08/2012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Mid presentation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02/08/2012 – 09/08/2012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Integration + simulation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10/08/2012 – 24/08/2012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Matlab</a:t>
                      </a:r>
                      <a:r>
                        <a:rPr lang="en-US" baseline="0" dirty="0" smtClean="0"/>
                        <a:t> GUI implementation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1828800"/>
          <a:ext cx="7391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278"/>
                <a:gridCol w="471012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Goals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25/08/2012</a:t>
                      </a:r>
                      <a:r>
                        <a:rPr lang="en-US" baseline="0" dirty="0" smtClean="0"/>
                        <a:t> –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Synthesis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04/09/2012</a:t>
                      </a:r>
                      <a:r>
                        <a:rPr lang="en-US" baseline="0" dirty="0" smtClean="0"/>
                        <a:t> – 05/10/2012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 &amp; Debug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06/10/2012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End of first semester Presentation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Second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Adding smart triggers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new triggers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End of second semester Presentation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transfer</a:t>
            </a:r>
          </a:p>
          <a:p>
            <a:pPr algn="l" rtl="0"/>
            <a:r>
              <a:rPr lang="en-US" dirty="0" err="1" smtClean="0"/>
              <a:t>Whishbone</a:t>
            </a:r>
            <a:r>
              <a:rPr lang="en-US" dirty="0" smtClean="0"/>
              <a:t> protocol</a:t>
            </a:r>
          </a:p>
          <a:p>
            <a:pPr algn="l" rtl="0"/>
            <a:r>
              <a:rPr lang="en-US" dirty="0" smtClean="0"/>
              <a:t>Signal generator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Testability GUI</a:t>
            </a:r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Altera</a:t>
              </a:r>
              <a:r>
                <a:rPr lang="en-US" dirty="0" smtClean="0"/>
                <a:t>- Signal Tap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Xilinx- Chip Scope</a:t>
              </a:r>
              <a:endParaRPr lang="he-IL" dirty="0"/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Logic Analyzer-  Debugging tool for FPGA	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Contains software &amp; hardware 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Hardware:         Change FPGA code</a:t>
            </a:r>
            <a:endParaRPr lang="he-IL" dirty="0" smtClean="0"/>
          </a:p>
          <a:p>
            <a:pPr algn="l" rtl="0"/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Memories to store data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Logic to change configuration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Software:        Include GUI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Choose trigger, data location, signals name, record results </a:t>
            </a:r>
            <a:endParaRPr lang="he-IL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Common Logic Analyzer tools today: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/>
                <a:t>WBM- 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Master</a:t>
              </a:r>
            </a:p>
            <a:p>
              <a:pPr algn="l"/>
              <a:r>
                <a:rPr lang="en-US" sz="1600" b="1" dirty="0" smtClean="0"/>
                <a:t>WBS-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Slave</a:t>
              </a:r>
              <a:endParaRPr lang="he-IL" sz="1600" b="1" dirty="0"/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XILINX- SPARTAN 3E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ALTERA- CYCLON II</a:t>
              </a:r>
              <a:endParaRPr lang="he-IL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</a:t>
            </a:r>
            <a:r>
              <a:rPr lang="en-US" sz="1000" dirty="0" smtClean="0"/>
              <a:t>II</a:t>
            </a:r>
            <a:endParaRPr lang="he-IL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Save and load settings</a:t>
              </a:r>
              <a:endParaRPr lang="he-IL" dirty="0"/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Type of trigger, for example ‘rise’</a:t>
                </a:r>
                <a:endParaRPr lang="he-IL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Signals name, which signals to record</a:t>
              </a:r>
              <a:endParaRPr lang="he-IL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position of trigger</a:t>
              </a:r>
              <a:endParaRPr lang="he-IL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Duration of recording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1" animBg="1"/>
      <p:bldP spid="37" grpId="2" animBg="1"/>
      <p:bldP spid="38" grpId="1" animBg="1"/>
      <p:bldP spid="38" grpId="2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Trigger- first signal</a:t>
            </a:r>
          </a:p>
          <a:p>
            <a:pPr algn="l"/>
            <a:r>
              <a:rPr lang="en-US" dirty="0" smtClean="0"/>
              <a:t>Recording time- 50%</a:t>
            </a:r>
          </a:p>
          <a:p>
            <a:pPr algn="l"/>
            <a:r>
              <a:rPr lang="en-US" dirty="0" smtClean="0"/>
              <a:t>Signal’s number-2</a:t>
            </a:r>
            <a:endParaRPr lang="he-IL" dirty="0"/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injecting signals behavior</a:t>
            </a:r>
            <a:endParaRPr lang="he-IL" dirty="0"/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Recorded data</a:t>
            </a:r>
            <a:endParaRPr lang="he-IL" dirty="0"/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uiExpand="1" build="allAtOnce"/>
      <p:bldP spid="326" grpId="1" build="allAtOnce"/>
      <p:bldP spid="326" grpId="2" build="allAtOnce"/>
      <p:bldP spid="327" grpId="0"/>
      <p:bldP spid="327" grpId="2"/>
      <p:bldP spid="327" grpId="3"/>
      <p:bldP spid="327" grpId="4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Whishbone</a:t>
            </a:r>
            <a:r>
              <a:rPr lang="en-US" dirty="0" smtClean="0"/>
              <a:t> Protocol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426783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3" y="1700808"/>
            <a:ext cx="435768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0" y="2133600"/>
            <a:ext cx="464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0" y="3505200"/>
            <a:ext cx="464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3886200"/>
            <a:ext cx="464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4572000"/>
            <a:ext cx="464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0" y="2514600"/>
            <a:ext cx="487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0" y="4191000"/>
            <a:ext cx="487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Moran\Desktop\picters_project\img3566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476672"/>
            <a:ext cx="1552575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Testability GUI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500174"/>
            <a:ext cx="885831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1035</Words>
  <Application>Microsoft Office PowerPoint</Application>
  <PresentationFormat>‫הצגה על המסך (4:3)</PresentationFormat>
  <Paragraphs>233</Paragraphs>
  <Slides>11</Slides>
  <Notes>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Office Theme</vt:lpstr>
      <vt:lpstr>Internal Logic Analyzer Characterization presentation </vt:lpstr>
      <vt:lpstr>Agenda </vt:lpstr>
      <vt:lpstr>Project Overview</vt:lpstr>
      <vt:lpstr>Project goals</vt:lpstr>
      <vt:lpstr>Requirements</vt:lpstr>
      <vt:lpstr>Architecture</vt:lpstr>
      <vt:lpstr>Data Transfer</vt:lpstr>
      <vt:lpstr>Whishbone Protocol</vt:lpstr>
      <vt:lpstr>Testability GUI</vt:lpstr>
      <vt:lpstr>Schedule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שער</dc:title>
  <dc:creator>Moran</dc:creator>
  <cp:lastModifiedBy>peri</cp:lastModifiedBy>
  <cp:revision>207</cp:revision>
  <dcterms:created xsi:type="dcterms:W3CDTF">2012-04-06T12:12:28Z</dcterms:created>
  <dcterms:modified xsi:type="dcterms:W3CDTF">2012-04-27T14:18:17Z</dcterms:modified>
</cp:coreProperties>
</file>