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ב'/סיון/תשע"ג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6444208" y="2060848"/>
            <a:ext cx="1008112" cy="1152128"/>
            <a:chOff x="3923928" y="188640"/>
            <a:chExt cx="1008112" cy="1152128"/>
          </a:xfrm>
        </p:grpSpPr>
        <p:sp>
          <p:nvSpPr>
            <p:cNvPr id="4" name="אליפסה 3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67944" y="548680"/>
              <a:ext cx="6480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IDLE</a:t>
              </a:r>
              <a:endParaRPr lang="he-IL" dirty="0"/>
            </a:p>
          </p:txBody>
        </p:sp>
      </p:grpSp>
      <p:grpSp>
        <p:nvGrpSpPr>
          <p:cNvPr id="7" name="קבוצה 6"/>
          <p:cNvGrpSpPr/>
          <p:nvPr/>
        </p:nvGrpSpPr>
        <p:grpSpPr>
          <a:xfrm>
            <a:off x="4499992" y="2060848"/>
            <a:ext cx="1008112" cy="1152128"/>
            <a:chOff x="3923928" y="188640"/>
            <a:chExt cx="1008112" cy="1152128"/>
          </a:xfrm>
        </p:grpSpPr>
        <p:sp>
          <p:nvSpPr>
            <p:cNvPr id="8" name="אליפסה 7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67944" y="315233"/>
              <a:ext cx="648072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WAIT FOR </a:t>
              </a:r>
              <a:r>
                <a:rPr lang="en-US" sz="1000" dirty="0" smtClean="0"/>
                <a:t>ENABLE </a:t>
              </a:r>
            </a:p>
            <a:p>
              <a:pPr algn="ctr"/>
              <a:r>
                <a:rPr lang="en-US" sz="1000" dirty="0" smtClean="0"/>
                <a:t>RISE</a:t>
              </a:r>
              <a:endParaRPr lang="he-IL" sz="1000" dirty="0"/>
            </a:p>
          </p:txBody>
        </p:sp>
      </p:grpSp>
      <p:grpSp>
        <p:nvGrpSpPr>
          <p:cNvPr id="10" name="קבוצה 9"/>
          <p:cNvGrpSpPr/>
          <p:nvPr/>
        </p:nvGrpSpPr>
        <p:grpSpPr>
          <a:xfrm>
            <a:off x="2555776" y="2060848"/>
            <a:ext cx="1008112" cy="1152128"/>
            <a:chOff x="3923928" y="188640"/>
            <a:chExt cx="1008112" cy="1152128"/>
          </a:xfrm>
        </p:grpSpPr>
        <p:sp>
          <p:nvSpPr>
            <p:cNvPr id="11" name="אליפסה 10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2128" y="551001"/>
              <a:ext cx="79200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SYSTEM IS ENABLE</a:t>
              </a:r>
              <a:endParaRPr lang="he-IL" sz="1000" dirty="0"/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3851920" y="3789040"/>
            <a:ext cx="1008112" cy="1152128"/>
            <a:chOff x="3923928" y="188640"/>
            <a:chExt cx="1008112" cy="1152128"/>
          </a:xfrm>
        </p:grpSpPr>
        <p:sp>
          <p:nvSpPr>
            <p:cNvPr id="20" name="אליפסה 19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59832" y="375047"/>
              <a:ext cx="90020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READ CONTROLLER FINISH</a:t>
              </a:r>
              <a:endParaRPr lang="he-IL" sz="1000" dirty="0"/>
            </a:p>
          </p:txBody>
        </p:sp>
      </p:grpSp>
      <p:cxnSp>
        <p:nvCxnSpPr>
          <p:cNvPr id="23" name="מחבר חץ ישר 22"/>
          <p:cNvCxnSpPr/>
          <p:nvPr/>
        </p:nvCxnSpPr>
        <p:spPr>
          <a:xfrm flipH="1">
            <a:off x="5417976" y="2276872"/>
            <a:ext cx="11521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64088" y="1815207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RESET = </a:t>
            </a:r>
            <a:r>
              <a:rPr lang="en-US" sz="1200" dirty="0" smtClean="0"/>
              <a:t>0</a:t>
            </a:r>
            <a:endParaRPr lang="en-US" sz="1200" dirty="0" smtClean="0"/>
          </a:p>
        </p:txBody>
      </p:sp>
      <p:cxnSp>
        <p:nvCxnSpPr>
          <p:cNvPr id="25" name="מחבר חץ ישר 24"/>
          <p:cNvCxnSpPr/>
          <p:nvPr/>
        </p:nvCxnSpPr>
        <p:spPr>
          <a:xfrm flipH="1">
            <a:off x="3419872" y="2204864"/>
            <a:ext cx="12241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19872" y="1844824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ENABL_S= </a:t>
            </a:r>
            <a:r>
              <a:rPr lang="en-US" sz="1200" dirty="0" smtClean="0"/>
              <a:t>1</a:t>
            </a:r>
            <a:endParaRPr lang="he-IL" sz="1200" dirty="0"/>
          </a:p>
        </p:txBody>
      </p:sp>
      <p:cxnSp>
        <p:nvCxnSpPr>
          <p:cNvPr id="32" name="מחבר חץ ישר 31"/>
          <p:cNvCxnSpPr>
            <a:stCxn id="20" idx="6"/>
            <a:endCxn id="4" idx="3"/>
          </p:cNvCxnSpPr>
          <p:nvPr/>
        </p:nvCxnSpPr>
        <p:spPr>
          <a:xfrm flipV="1">
            <a:off x="4860032" y="3044251"/>
            <a:ext cx="1731811" cy="13208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/>
          <p:cNvCxnSpPr>
            <a:stCxn id="11" idx="4"/>
            <a:endCxn id="20" idx="2"/>
          </p:cNvCxnSpPr>
          <p:nvPr/>
        </p:nvCxnSpPr>
        <p:spPr>
          <a:xfrm>
            <a:off x="3059832" y="3212976"/>
            <a:ext cx="792088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67744" y="3831431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RC_FINISH </a:t>
            </a:r>
            <a:r>
              <a:rPr lang="en-US" sz="1200" dirty="0" smtClean="0"/>
              <a:t>= 1</a:t>
            </a:r>
            <a:endParaRPr lang="he-IL" sz="1200" dirty="0"/>
          </a:p>
        </p:txBody>
      </p:sp>
      <p:sp>
        <p:nvSpPr>
          <p:cNvPr id="49" name="צורה חופשית 48"/>
          <p:cNvSpPr/>
          <p:nvPr/>
        </p:nvSpPr>
        <p:spPr>
          <a:xfrm rot="10425673">
            <a:off x="6572628" y="1125078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/>
          <p:cNvSpPr txBox="1"/>
          <p:nvPr/>
        </p:nvSpPr>
        <p:spPr>
          <a:xfrm>
            <a:off x="6948264" y="1239143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RESET = </a:t>
            </a:r>
            <a:r>
              <a:rPr lang="en-US" sz="1200" dirty="0" smtClean="0"/>
              <a:t>1</a:t>
            </a:r>
            <a:endParaRPr lang="en-US" sz="1200" dirty="0" smtClean="0"/>
          </a:p>
        </p:txBody>
      </p:sp>
      <p:sp>
        <p:nvSpPr>
          <p:cNvPr id="51" name="צורה חופשית 50"/>
          <p:cNvSpPr/>
          <p:nvPr/>
        </p:nvSpPr>
        <p:spPr>
          <a:xfrm rot="10425673">
            <a:off x="4628412" y="1125078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/>
          <p:cNvSpPr txBox="1"/>
          <p:nvPr/>
        </p:nvSpPr>
        <p:spPr>
          <a:xfrm>
            <a:off x="4932040" y="951111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ENABLE_S= </a:t>
            </a:r>
            <a:r>
              <a:rPr lang="en-US" sz="1200" dirty="0" smtClean="0"/>
              <a:t>0</a:t>
            </a:r>
            <a:endParaRPr lang="he-IL" sz="1200" dirty="0"/>
          </a:p>
        </p:txBody>
      </p:sp>
      <p:sp>
        <p:nvSpPr>
          <p:cNvPr id="54" name="צורה חופשית 53"/>
          <p:cNvSpPr/>
          <p:nvPr/>
        </p:nvSpPr>
        <p:spPr>
          <a:xfrm rot="5010982">
            <a:off x="1809565" y="2146897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TextBox 54"/>
          <p:cNvSpPr txBox="1"/>
          <p:nvPr/>
        </p:nvSpPr>
        <p:spPr>
          <a:xfrm>
            <a:off x="1115616" y="2103240"/>
            <a:ext cx="144016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RC_FINISH </a:t>
            </a:r>
            <a:r>
              <a:rPr lang="en-US" sz="1200" dirty="0" smtClean="0"/>
              <a:t>= </a:t>
            </a:r>
            <a:r>
              <a:rPr lang="en-US" sz="1200" dirty="0" smtClean="0"/>
              <a:t>0</a:t>
            </a:r>
            <a:endParaRPr lang="he-IL" sz="12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6444208" y="2780928"/>
            <a:ext cx="100811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Enable_out</a:t>
            </a:r>
            <a:r>
              <a:rPr lang="en-US" sz="1000" dirty="0" smtClean="0"/>
              <a:t> = 0</a:t>
            </a:r>
            <a:endParaRPr lang="he-IL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5148064" y="3933056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smtClean="0"/>
              <a:t>ENABLE_S= </a:t>
            </a:r>
            <a:r>
              <a:rPr lang="en-US" sz="1200" dirty="0" smtClean="0"/>
              <a:t>0</a:t>
            </a:r>
            <a:endParaRPr lang="he-IL" sz="1200" dirty="0"/>
          </a:p>
        </p:txBody>
      </p:sp>
      <p:sp>
        <p:nvSpPr>
          <p:cNvPr id="64" name="צורה חופשית 63"/>
          <p:cNvSpPr/>
          <p:nvPr/>
        </p:nvSpPr>
        <p:spPr>
          <a:xfrm rot="21249888">
            <a:off x="4105970" y="4825365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TextBox 64"/>
          <p:cNvSpPr txBox="1"/>
          <p:nvPr/>
        </p:nvSpPr>
        <p:spPr>
          <a:xfrm>
            <a:off x="3707904" y="5888305"/>
            <a:ext cx="129614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ENABLE_S= 1</a:t>
            </a:r>
            <a:endParaRPr lang="he-IL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51920" y="4550931"/>
            <a:ext cx="100811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Enable_out</a:t>
            </a:r>
            <a:r>
              <a:rPr lang="en-US" sz="1000" dirty="0" smtClean="0"/>
              <a:t> = 0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555776" y="2822739"/>
            <a:ext cx="100811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Enable_out</a:t>
            </a:r>
            <a:r>
              <a:rPr lang="en-US" sz="1000" dirty="0" smtClean="0"/>
              <a:t> = 1</a:t>
            </a:r>
            <a:endParaRPr lang="he-IL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499992" y="2822739"/>
            <a:ext cx="100811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Enable_out</a:t>
            </a:r>
            <a:r>
              <a:rPr lang="en-US" sz="1000" dirty="0" smtClean="0"/>
              <a:t> = 0</a:t>
            </a:r>
            <a:endParaRPr lang="he-IL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47</Words>
  <Application>Microsoft Office PowerPoint</Application>
  <PresentationFormat>‫הצגה על המסך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של Office</vt:lpstr>
      <vt:lpstr>שקופית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cp:lastModifiedBy>zvika pery</cp:lastModifiedBy>
  <cp:revision>12</cp:revision>
  <dcterms:modified xsi:type="dcterms:W3CDTF">2013-05-11T12:11:58Z</dcterms:modified>
</cp:coreProperties>
</file>