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ט"ז/תמוז/תשע"ג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7020272" y="1052736"/>
            <a:ext cx="1008112" cy="1152128"/>
            <a:chOff x="3923928" y="188640"/>
            <a:chExt cx="1008112" cy="1152128"/>
          </a:xfrm>
        </p:grpSpPr>
        <p:sp>
          <p:nvSpPr>
            <p:cNvPr id="4" name="אליפסה 3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944" y="548680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1979712" y="1082353"/>
            <a:ext cx="1008112" cy="1152128"/>
            <a:chOff x="3923928" y="188640"/>
            <a:chExt cx="1008112" cy="1152128"/>
          </a:xfrm>
        </p:grpSpPr>
        <p:sp>
          <p:nvSpPr>
            <p:cNvPr id="8" name="אליפסה 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376788"/>
              <a:ext cx="79208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Set </a:t>
              </a:r>
              <a:r>
                <a:rPr lang="en-US" dirty="0" err="1" smtClean="0"/>
                <a:t>config</a:t>
              </a:r>
              <a:endParaRPr lang="he-IL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1979712" y="4283406"/>
            <a:ext cx="1008112" cy="1152128"/>
            <a:chOff x="3923928" y="188640"/>
            <a:chExt cx="1008112" cy="1152128"/>
          </a:xfrm>
        </p:grpSpPr>
        <p:sp>
          <p:nvSpPr>
            <p:cNvPr id="11" name="אליפסה 10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7126" y="413815"/>
              <a:ext cx="86400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Write Controller work</a:t>
              </a:r>
              <a:endParaRPr lang="he-IL" sz="1200" dirty="0" smtClean="0"/>
            </a:p>
          </p:txBody>
        </p:sp>
      </p:grpSp>
      <p:cxnSp>
        <p:nvCxnSpPr>
          <p:cNvPr id="23" name="מחבר חץ ישר 22"/>
          <p:cNvCxnSpPr>
            <a:stCxn id="4" idx="2"/>
            <a:endCxn id="66" idx="6"/>
          </p:cNvCxnSpPr>
          <p:nvPr/>
        </p:nvCxnSpPr>
        <p:spPr>
          <a:xfrm flipH="1">
            <a:off x="5796136" y="1628800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168" y="1351801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0</a:t>
            </a:r>
          </a:p>
        </p:txBody>
      </p:sp>
      <p:cxnSp>
        <p:nvCxnSpPr>
          <p:cNvPr id="25" name="מחבר חץ ישר 24"/>
          <p:cNvCxnSpPr>
            <a:stCxn id="8" idx="4"/>
            <a:endCxn id="11" idx="0"/>
          </p:cNvCxnSpPr>
          <p:nvPr/>
        </p:nvCxnSpPr>
        <p:spPr>
          <a:xfrm>
            <a:off x="2483768" y="2234481"/>
            <a:ext cx="0" cy="2048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>
            <a:stCxn id="68" idx="7"/>
            <a:endCxn id="4" idx="4"/>
          </p:cNvCxnSpPr>
          <p:nvPr/>
        </p:nvCxnSpPr>
        <p:spPr>
          <a:xfrm flipV="1">
            <a:off x="6728621" y="2204864"/>
            <a:ext cx="795707" cy="26169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צורה חופשית 48"/>
          <p:cNvSpPr/>
          <p:nvPr/>
        </p:nvSpPr>
        <p:spPr>
          <a:xfrm rot="16200000">
            <a:off x="8175610" y="1117677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8100392" y="1178168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RESET = 1</a:t>
            </a:r>
          </a:p>
        </p:txBody>
      </p:sp>
      <p:sp>
        <p:nvSpPr>
          <p:cNvPr id="51" name="צורה חופשית 50"/>
          <p:cNvSpPr/>
          <p:nvPr/>
        </p:nvSpPr>
        <p:spPr>
          <a:xfrm rot="10425673">
            <a:off x="2108132" y="146583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7" name="קבוצה 66"/>
          <p:cNvGrpSpPr/>
          <p:nvPr/>
        </p:nvGrpSpPr>
        <p:grpSpPr>
          <a:xfrm>
            <a:off x="5868144" y="4653136"/>
            <a:ext cx="1008112" cy="1152128"/>
            <a:chOff x="3923928" y="188640"/>
            <a:chExt cx="1008112" cy="1152128"/>
          </a:xfrm>
        </p:grpSpPr>
        <p:sp>
          <p:nvSpPr>
            <p:cNvPr id="68" name="אליפסה 67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5936" y="376208"/>
              <a:ext cx="936104" cy="892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Read Controller  work</a:t>
              </a:r>
              <a:endParaRPr lang="he-IL" sz="1400" dirty="0" smtClean="0"/>
            </a:p>
            <a:p>
              <a:pPr algn="ctr"/>
              <a:endParaRPr lang="en-US" sz="1000" dirty="0" smtClean="0"/>
            </a:p>
          </p:txBody>
        </p:sp>
      </p:grpSp>
      <p:sp>
        <p:nvSpPr>
          <p:cNvPr id="79" name="צורה חופשית 78"/>
          <p:cNvSpPr/>
          <p:nvPr/>
        </p:nvSpPr>
        <p:spPr>
          <a:xfrm rot="4976738">
            <a:off x="1243866" y="4410853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5" name="קבוצה 64"/>
          <p:cNvGrpSpPr/>
          <p:nvPr/>
        </p:nvGrpSpPr>
        <p:grpSpPr>
          <a:xfrm>
            <a:off x="4716016" y="1052736"/>
            <a:ext cx="1152128" cy="1152128"/>
            <a:chOff x="3851920" y="188640"/>
            <a:chExt cx="1152128" cy="1152128"/>
          </a:xfrm>
        </p:grpSpPr>
        <p:sp>
          <p:nvSpPr>
            <p:cNvPr id="66" name="אליפסה 65"/>
            <p:cNvSpPr/>
            <p:nvPr/>
          </p:nvSpPr>
          <p:spPr>
            <a:xfrm>
              <a:off x="3923928" y="188640"/>
              <a:ext cx="1008112" cy="115212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51920" y="404664"/>
              <a:ext cx="115212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</a:t>
              </a:r>
              <a:r>
                <a:rPr lang="en-US" sz="2000" dirty="0" err="1" smtClean="0"/>
                <a:t>config</a:t>
              </a:r>
              <a:endParaRPr lang="he-IL" sz="2000" dirty="0"/>
            </a:p>
          </p:txBody>
        </p:sp>
      </p:grpSp>
      <p:cxnSp>
        <p:nvCxnSpPr>
          <p:cNvPr id="76" name="מחבר חץ ישר 75"/>
          <p:cNvCxnSpPr>
            <a:stCxn id="66" idx="2"/>
            <a:endCxn id="8" idx="6"/>
          </p:cNvCxnSpPr>
          <p:nvPr/>
        </p:nvCxnSpPr>
        <p:spPr>
          <a:xfrm flipH="1">
            <a:off x="2987824" y="1628800"/>
            <a:ext cx="1800200" cy="29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75656" y="2924944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wc_is_config</a:t>
            </a:r>
            <a:r>
              <a:rPr lang="en-US" sz="1200" dirty="0" smtClean="0"/>
              <a:t> </a:t>
            </a:r>
            <a:r>
              <a:rPr lang="en-US" sz="1200" dirty="0" smtClean="0"/>
              <a:t>= 1</a:t>
            </a:r>
          </a:p>
        </p:txBody>
      </p:sp>
      <p:sp>
        <p:nvSpPr>
          <p:cNvPr id="82" name="צורה חופשית 81"/>
          <p:cNvSpPr/>
          <p:nvPr/>
        </p:nvSpPr>
        <p:spPr>
          <a:xfrm rot="10460587">
            <a:off x="4911353" y="144068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1" name="TextBox 100"/>
          <p:cNvSpPr txBox="1"/>
          <p:nvPr/>
        </p:nvSpPr>
        <p:spPr>
          <a:xfrm>
            <a:off x="336638" y="4221088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write_controller_finish</a:t>
            </a:r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cxnSp>
        <p:nvCxnSpPr>
          <p:cNvPr id="265" name="מחבר חץ ישר 24"/>
          <p:cNvCxnSpPr>
            <a:stCxn id="11" idx="5"/>
            <a:endCxn id="68" idx="2"/>
          </p:cNvCxnSpPr>
          <p:nvPr/>
        </p:nvCxnSpPr>
        <p:spPr>
          <a:xfrm flipV="1">
            <a:off x="2840189" y="5229200"/>
            <a:ext cx="3027955" cy="37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03848" y="4839543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write_controller_finish</a:t>
            </a:r>
            <a:r>
              <a:rPr lang="en-US" sz="1200" dirty="0" smtClean="0"/>
              <a:t>= </a:t>
            </a:r>
            <a:r>
              <a:rPr lang="en-US" sz="1200" dirty="0" smtClean="0"/>
              <a:t>1</a:t>
            </a:r>
            <a:endParaRPr lang="he-IL" sz="1200" dirty="0"/>
          </a:p>
        </p:txBody>
      </p:sp>
      <p:sp>
        <p:nvSpPr>
          <p:cNvPr id="44" name="צורה חופשית 43"/>
          <p:cNvSpPr/>
          <p:nvPr/>
        </p:nvSpPr>
        <p:spPr>
          <a:xfrm rot="21267298">
            <a:off x="6144309" y="5688194"/>
            <a:ext cx="609600" cy="1071418"/>
          </a:xfrm>
          <a:custGeom>
            <a:avLst/>
            <a:gdLst>
              <a:gd name="connsiteX0" fmla="*/ 0 w 609600"/>
              <a:gd name="connsiteY0" fmla="*/ 0 h 1071418"/>
              <a:gd name="connsiteX1" fmla="*/ 212437 w 609600"/>
              <a:gd name="connsiteY1" fmla="*/ 1062182 h 1071418"/>
              <a:gd name="connsiteX2" fmla="*/ 609600 w 609600"/>
              <a:gd name="connsiteY2" fmla="*/ 55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071418">
                <a:moveTo>
                  <a:pt x="0" y="0"/>
                </a:moveTo>
                <a:cubicBezTo>
                  <a:pt x="55418" y="526473"/>
                  <a:pt x="110837" y="1052946"/>
                  <a:pt x="212437" y="1062182"/>
                </a:cubicBezTo>
                <a:cubicBezTo>
                  <a:pt x="314037" y="1071418"/>
                  <a:pt x="461818" y="563418"/>
                  <a:pt x="609600" y="55418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4499992" y="5949280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Read_controller_finish</a:t>
            </a:r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20272" y="3543399"/>
            <a:ext cx="16430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Read_controller_finish</a:t>
            </a:r>
            <a:r>
              <a:rPr lang="en-US" sz="1200" dirty="0" smtClean="0"/>
              <a:t>= </a:t>
            </a:r>
            <a:r>
              <a:rPr lang="en-US" sz="1200" dirty="0" smtClean="0"/>
              <a:t>1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331640" y="260648"/>
            <a:ext cx="10081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wc_is_config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smtClean="0"/>
              <a:t>0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table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457201" y="1600200"/>
          <a:ext cx="8229599" cy="1186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058416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din_valid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start_array_row_out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start_addr_out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write_controller_finish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addr_out_to_RAM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Data_out_of_wc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Output</a:t>
                      </a:r>
                      <a:endParaRPr lang="he-IL" dirty="0" smtClean="0"/>
                    </a:p>
                    <a:p>
                      <a:pPr rtl="1"/>
                      <a:endParaRPr lang="he-IL" dirty="0" smtClean="0"/>
                    </a:p>
                    <a:p>
                      <a:pPr algn="l" rtl="1"/>
                      <a:r>
                        <a:rPr lang="en-US" dirty="0" err="1" smtClean="0"/>
                        <a:t>Stste</a:t>
                      </a:r>
                      <a:endParaRPr lang="he-IL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0584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00000000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Idle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Reading from the registers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trigger_type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trigger_position</a:t>
                      </a:r>
                      <a:r>
                        <a:rPr lang="en-US" baseline="0" dirty="0" smtClean="0"/>
                        <a:t> and update trigger type\position signals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set_configurations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Waiting for enable to rise, after that the WC will start</a:t>
                      </a:r>
                      <a:r>
                        <a:rPr lang="en-US" baseline="0" dirty="0" smtClean="0"/>
                        <a:t> to read the data and save it in the RAM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wait_for_enable_rise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incoming data and trigger in signals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get_new_data_and_trigger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trigger signal for trigger rise according configuration that was saved in trigger position\type signals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check_for_trigger_rise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Enable RAM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address</a:t>
                      </a:r>
                      <a:endParaRPr lang="he-IL" dirty="0" smtClean="0"/>
                    </a:p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data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send_out_data_and_addr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according </a:t>
                      </a:r>
                      <a:r>
                        <a:rPr lang="en-US" dirty="0" err="1" smtClean="0"/>
                        <a:t>all_data_rec_count_s</a:t>
                      </a:r>
                      <a:r>
                        <a:rPr lang="en-US" dirty="0" smtClean="0"/>
                        <a:t> if all the data is recorded after trigger rise.</a:t>
                      </a:r>
                      <a:r>
                        <a:rPr lang="en-US" baseline="0" dirty="0" smtClean="0"/>
                        <a:t> If so continue to </a:t>
                      </a:r>
                      <a:r>
                        <a:rPr lang="en-US" dirty="0" err="1" smtClean="0"/>
                        <a:t>send_start_addr_to_rc</a:t>
                      </a:r>
                      <a:r>
                        <a:rPr lang="en-US" dirty="0" smtClean="0"/>
                        <a:t> State, if not continue to </a:t>
                      </a:r>
                      <a:r>
                        <a:rPr lang="en-US" dirty="0" err="1" smtClean="0"/>
                        <a:t>calc_next_addr_for_data</a:t>
                      </a:r>
                      <a:r>
                        <a:rPr lang="en-US" dirty="0" smtClean="0"/>
                        <a:t> state.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check_if_all_data_recorded</a:t>
                      </a:r>
                      <a:endParaRPr lang="he-IL" dirty="0"/>
                    </a:p>
                  </a:txBody>
                  <a:tcPr anchor="ctr"/>
                </a:tc>
              </a:tr>
              <a:tr h="105841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</a:t>
                      </a:r>
                      <a:r>
                        <a:rPr lang="en-US" dirty="0" err="1" smtClean="0"/>
                        <a:t>current_</a:t>
                      </a:r>
                      <a:r>
                        <a:rPr lang="en-US" baseline="0" dirty="0" err="1" smtClean="0"/>
                        <a:t>address_s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current_row_s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din_valid_s</a:t>
                      </a:r>
                      <a:endParaRPr lang="he-IL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calc_next_addr_for_data</a:t>
                      </a:r>
                      <a:endParaRPr lang="he-IL" dirty="0"/>
                    </a:p>
                  </a:txBody>
                  <a:tcPr anchor="ctr"/>
                </a:tc>
              </a:tr>
              <a:tr h="5292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Start row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Start address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send_start_addr_to_rc</a:t>
                      </a:r>
                      <a:endParaRPr lang="he-IL" dirty="0"/>
                    </a:p>
                  </a:txBody>
                  <a:tcPr anchor="ctr"/>
                </a:tc>
              </a:tr>
              <a:tr h="529208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the start address and row of the data that is relevant to the user and send it to the RC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584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write_controller_is_finish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194</Words>
  <Application>Microsoft Office PowerPoint</Application>
  <PresentationFormat>‫הצגה על המסך (4:3)</PresentationFormat>
  <Paragraphs>64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של Office</vt:lpstr>
      <vt:lpstr>שקופית 1</vt:lpstr>
      <vt:lpstr>Output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cp:lastModifiedBy>zvika pery</cp:lastModifiedBy>
  <cp:revision>59</cp:revision>
  <dcterms:modified xsi:type="dcterms:W3CDTF">2013-06-24T11:08:43Z</dcterms:modified>
</cp:coreProperties>
</file>