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14" d="100"/>
          <a:sy n="114" d="100"/>
        </p:scale>
        <p:origin x="-9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2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9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2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06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0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03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47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80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2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7753-F699-41D7-AEB0-5674A0A51C68}" type="datetimeFigureOut">
              <a:rPr lang="he-IL" smtClean="0"/>
              <a:t>כ"ו/תשרי/תשע"ד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8522-D9A5-4FF0-BFA2-1075E727CA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0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-36512" y="548680"/>
            <a:ext cx="9073008" cy="5832648"/>
            <a:chOff x="-36512" y="548680"/>
            <a:chExt cx="9073008" cy="5832648"/>
          </a:xfrm>
        </p:grpSpPr>
        <p:sp>
          <p:nvSpPr>
            <p:cNvPr id="2" name="מלבן 1"/>
            <p:cNvSpPr/>
            <p:nvPr/>
          </p:nvSpPr>
          <p:spPr>
            <a:xfrm>
              <a:off x="1115616" y="548680"/>
              <a:ext cx="7056784" cy="5832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מלבן מעוגל 3"/>
            <p:cNvSpPr/>
            <p:nvPr/>
          </p:nvSpPr>
          <p:spPr>
            <a:xfrm>
              <a:off x="6173375" y="1124744"/>
              <a:ext cx="864096" cy="1584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מעוגל 4"/>
            <p:cNvSpPr/>
            <p:nvPr/>
          </p:nvSpPr>
          <p:spPr>
            <a:xfrm>
              <a:off x="2051720" y="980728"/>
              <a:ext cx="1008112" cy="1584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מעוגל 5"/>
            <p:cNvSpPr/>
            <p:nvPr/>
          </p:nvSpPr>
          <p:spPr>
            <a:xfrm>
              <a:off x="611561" y="5229200"/>
              <a:ext cx="50405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WBS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מעוגל 6"/>
            <p:cNvSpPr/>
            <p:nvPr/>
          </p:nvSpPr>
          <p:spPr>
            <a:xfrm>
              <a:off x="2051720" y="4631984"/>
              <a:ext cx="1008112" cy="1461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מעוגל 8"/>
            <p:cNvSpPr/>
            <p:nvPr/>
          </p:nvSpPr>
          <p:spPr>
            <a:xfrm>
              <a:off x="4252442" y="3789040"/>
              <a:ext cx="8976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מלבן מעוגל 9"/>
            <p:cNvSpPr/>
            <p:nvPr/>
          </p:nvSpPr>
          <p:spPr>
            <a:xfrm>
              <a:off x="4303204" y="2107227"/>
              <a:ext cx="897632" cy="6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מעוגל 10"/>
            <p:cNvSpPr/>
            <p:nvPr/>
          </p:nvSpPr>
          <p:spPr>
            <a:xfrm>
              <a:off x="4283968" y="1124744"/>
              <a:ext cx="8976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תרשים זרימה: מחבר 17"/>
            <p:cNvSpPr/>
            <p:nvPr/>
          </p:nvSpPr>
          <p:spPr>
            <a:xfrm>
              <a:off x="4593246" y="2712836"/>
              <a:ext cx="216024" cy="246112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תרשים זרימה: מחבר 18"/>
            <p:cNvSpPr/>
            <p:nvPr/>
          </p:nvSpPr>
          <p:spPr>
            <a:xfrm>
              <a:off x="4593246" y="3071603"/>
              <a:ext cx="216024" cy="246112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תרשים זרימה: מחבר 19"/>
            <p:cNvSpPr/>
            <p:nvPr/>
          </p:nvSpPr>
          <p:spPr>
            <a:xfrm>
              <a:off x="4593246" y="3389430"/>
              <a:ext cx="216024" cy="246112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3" name="מחבר ישר 32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/>
            <p:cNvCxnSpPr/>
            <p:nvPr/>
          </p:nvCxnSpPr>
          <p:spPr>
            <a:xfrm flipV="1">
              <a:off x="3059832" y="4865244"/>
              <a:ext cx="3240360" cy="3916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42"/>
            <p:cNvCxnSpPr/>
            <p:nvPr/>
          </p:nvCxnSpPr>
          <p:spPr>
            <a:xfrm flipV="1">
              <a:off x="6300192" y="2708920"/>
              <a:ext cx="0" cy="215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חץ ישר 59"/>
            <p:cNvCxnSpPr/>
            <p:nvPr/>
          </p:nvCxnSpPr>
          <p:spPr>
            <a:xfrm flipH="1">
              <a:off x="5181600" y="1267338"/>
              <a:ext cx="9917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61"/>
            <p:cNvCxnSpPr>
              <a:stCxn id="11" idx="3"/>
            </p:cNvCxnSpPr>
            <p:nvPr/>
          </p:nvCxnSpPr>
          <p:spPr>
            <a:xfrm>
              <a:off x="5181600" y="1448780"/>
              <a:ext cx="9917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חץ ישר 63"/>
            <p:cNvCxnSpPr/>
            <p:nvPr/>
          </p:nvCxnSpPr>
          <p:spPr>
            <a:xfrm>
              <a:off x="5181600" y="1699386"/>
              <a:ext cx="9917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חץ ישר 65"/>
            <p:cNvCxnSpPr/>
            <p:nvPr/>
          </p:nvCxnSpPr>
          <p:spPr>
            <a:xfrm>
              <a:off x="3059832" y="1267338"/>
              <a:ext cx="12241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חץ ישר 67"/>
            <p:cNvCxnSpPr>
              <a:endCxn id="11" idx="1"/>
            </p:cNvCxnSpPr>
            <p:nvPr/>
          </p:nvCxnSpPr>
          <p:spPr>
            <a:xfrm>
              <a:off x="3059832" y="1448780"/>
              <a:ext cx="12241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חץ ישר 69"/>
            <p:cNvCxnSpPr/>
            <p:nvPr/>
          </p:nvCxnSpPr>
          <p:spPr>
            <a:xfrm>
              <a:off x="3059832" y="1699386"/>
              <a:ext cx="12241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חץ ישר 75"/>
            <p:cNvCxnSpPr>
              <a:endCxn id="4" idx="1"/>
            </p:cNvCxnSpPr>
            <p:nvPr/>
          </p:nvCxnSpPr>
          <p:spPr>
            <a:xfrm>
              <a:off x="3059832" y="1916832"/>
              <a:ext cx="31135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חץ ישר 81"/>
            <p:cNvCxnSpPr/>
            <p:nvPr/>
          </p:nvCxnSpPr>
          <p:spPr>
            <a:xfrm flipV="1">
              <a:off x="2843808" y="2564904"/>
              <a:ext cx="0" cy="20670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חץ ישר 82"/>
            <p:cNvCxnSpPr/>
            <p:nvPr/>
          </p:nvCxnSpPr>
          <p:spPr>
            <a:xfrm flipV="1">
              <a:off x="2555776" y="2564904"/>
              <a:ext cx="0" cy="2067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 flipV="1">
              <a:off x="2267744" y="2564904"/>
              <a:ext cx="0" cy="2067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מלבן מעוגל 35"/>
            <p:cNvSpPr/>
            <p:nvPr/>
          </p:nvSpPr>
          <p:spPr>
            <a:xfrm>
              <a:off x="8172400" y="5445224"/>
              <a:ext cx="504056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WBM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מחבר חץ ישר 37"/>
            <p:cNvCxnSpPr/>
            <p:nvPr/>
          </p:nvCxnSpPr>
          <p:spPr>
            <a:xfrm>
              <a:off x="179512" y="160118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חץ ישר 39"/>
            <p:cNvCxnSpPr/>
            <p:nvPr/>
          </p:nvCxnSpPr>
          <p:spPr>
            <a:xfrm>
              <a:off x="179512" y="2132856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1520" y="1382579"/>
              <a:ext cx="68407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DATA IN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520" y="1886635"/>
              <a:ext cx="68407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/>
                <a:t>TRIGGER</a:t>
              </a:r>
              <a:endParaRPr lang="he-IL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36512" y="4757082"/>
              <a:ext cx="115212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USER CONFIGURATIONS</a:t>
              </a:r>
              <a:endParaRPr lang="he-IL" sz="1000" dirty="0"/>
            </a:p>
          </p:txBody>
        </p:sp>
        <p:cxnSp>
          <p:nvCxnSpPr>
            <p:cNvPr id="15" name="מחבר מרפקי 14"/>
            <p:cNvCxnSpPr>
              <a:endCxn id="6" idx="1"/>
            </p:cNvCxnSpPr>
            <p:nvPr/>
          </p:nvCxnSpPr>
          <p:spPr>
            <a:xfrm rot="16200000" flipH="1">
              <a:off x="305526" y="5247201"/>
              <a:ext cx="396044" cy="21602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123728" y="1412776"/>
              <a:ext cx="92419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WRITE CONTROLLER</a:t>
              </a:r>
              <a:endParaRPr lang="he-IL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3728" y="5045114"/>
              <a:ext cx="9241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REGISTERS</a:t>
              </a:r>
              <a:endParaRPr lang="he-IL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3968" y="1300698"/>
              <a:ext cx="92419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RAM</a:t>
              </a:r>
              <a:endParaRPr lang="he-IL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68085" y="1588730"/>
              <a:ext cx="92419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READ CONTROLLER</a:t>
              </a:r>
              <a:endParaRPr lang="he-IL" sz="1000" dirty="0"/>
            </a:p>
          </p:txBody>
        </p:sp>
        <p:cxnSp>
          <p:nvCxnSpPr>
            <p:cNvPr id="21" name="מחבר חץ ישר 20"/>
            <p:cNvCxnSpPr/>
            <p:nvPr/>
          </p:nvCxnSpPr>
          <p:spPr>
            <a:xfrm>
              <a:off x="1115616" y="1612831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חץ ישר 22"/>
            <p:cNvCxnSpPr/>
            <p:nvPr/>
          </p:nvCxnSpPr>
          <p:spPr>
            <a:xfrm>
              <a:off x="1115616" y="2132856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01198" y="2680145"/>
              <a:ext cx="338554" cy="604839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TYPE</a:t>
              </a:r>
              <a:endParaRPr lang="he-IL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67744" y="2824161"/>
              <a:ext cx="338554" cy="604839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POSITION</a:t>
              </a:r>
              <a:endParaRPr lang="he-IL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262" y="3732879"/>
              <a:ext cx="338554" cy="848249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WC FINISH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9851" y="1022539"/>
              <a:ext cx="68407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IN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31840" y="1268760"/>
              <a:ext cx="104859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IN VALID</a:t>
              </a:r>
              <a:endParaRPr lang="he-IL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03848" y="1526595"/>
              <a:ext cx="684077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ADDRESS</a:t>
              </a:r>
              <a:endParaRPr lang="he-IL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31840" y="1742619"/>
              <a:ext cx="104859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START ADDRESS</a:t>
              </a:r>
              <a:endParaRPr lang="he-IL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20072" y="1052736"/>
              <a:ext cx="93610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ADDRESS OUT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0072" y="1268760"/>
              <a:ext cx="7560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07581" y="1484784"/>
              <a:ext cx="1065793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OUT VALID</a:t>
              </a:r>
              <a:endParaRPr lang="he-IL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4653136"/>
              <a:ext cx="104859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RC FINISH</a:t>
              </a:r>
              <a:endParaRPr lang="he-IL" sz="1000" dirty="0"/>
            </a:p>
          </p:txBody>
        </p:sp>
        <p:sp>
          <p:nvSpPr>
            <p:cNvPr id="73" name="מלבן מעוגל 72"/>
            <p:cNvSpPr/>
            <p:nvPr/>
          </p:nvSpPr>
          <p:spPr>
            <a:xfrm>
              <a:off x="6372200" y="4581128"/>
              <a:ext cx="864096" cy="1584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מחבר ישר 73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88224" y="350496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1000" dirty="0" smtClean="0"/>
                <a:t>DATA OUT VALID</a:t>
              </a:r>
              <a:endParaRPr lang="he-IL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80" name="מחבר חץ ישר 79"/>
            <p:cNvCxnSpPr/>
            <p:nvPr/>
          </p:nvCxnSpPr>
          <p:spPr>
            <a:xfrm>
              <a:off x="1115616" y="5517232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08000" y="5147900"/>
              <a:ext cx="11521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USER CONFIGURATIONS</a:t>
              </a:r>
              <a:endParaRPr lang="he-IL" sz="900" dirty="0"/>
            </a:p>
          </p:txBody>
        </p:sp>
        <p:cxnSp>
          <p:nvCxnSpPr>
            <p:cNvPr id="85" name="מחבר חץ ישר 84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חץ ישר 85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344307" y="5805264"/>
              <a:ext cx="7560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6296" y="5229200"/>
              <a:ext cx="86409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OUT VALID</a:t>
              </a:r>
              <a:endParaRPr lang="he-IL" sz="1000" dirty="0"/>
            </a:p>
          </p:txBody>
        </p:sp>
        <p:cxnSp>
          <p:nvCxnSpPr>
            <p:cNvPr id="94" name="מחבר מרפקי 93"/>
            <p:cNvCxnSpPr/>
            <p:nvPr/>
          </p:nvCxnSpPr>
          <p:spPr>
            <a:xfrm rot="5400000" flipH="1" flipV="1">
              <a:off x="8408916" y="4961660"/>
              <a:ext cx="474981" cy="49214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280411" y="4725144"/>
              <a:ext cx="756085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98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</Words>
  <Application>Microsoft Office PowerPoint</Application>
  <PresentationFormat>‫הצגה על המסך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zvika pery</dc:creator>
  <cp:lastModifiedBy>A</cp:lastModifiedBy>
  <cp:revision>12</cp:revision>
  <dcterms:created xsi:type="dcterms:W3CDTF">2013-09-30T16:42:26Z</dcterms:created>
  <dcterms:modified xsi:type="dcterms:W3CDTF">2013-09-30T20:26:14Z</dcterms:modified>
</cp:coreProperties>
</file>