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F76B-3D33-4835-836A-6F4282D25A44}" type="datetimeFigureOut">
              <a:rPr lang="he-IL" smtClean="0"/>
              <a:pPr/>
              <a:t>א'/אלול/תשע"ב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461F-2FA8-47BD-930E-BDF2A772FACF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1785926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6" name="קבוצה 5"/>
          <p:cNvGrpSpPr/>
          <p:nvPr/>
        </p:nvGrpSpPr>
        <p:grpSpPr>
          <a:xfrm>
            <a:off x="7072330" y="2285992"/>
            <a:ext cx="714380" cy="571504"/>
            <a:chOff x="3214678" y="3143248"/>
            <a:chExt cx="714380" cy="571504"/>
          </a:xfrm>
        </p:grpSpPr>
        <p:sp>
          <p:nvSpPr>
            <p:cNvPr id="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892" y="1643050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יחידת חישוב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1000108"/>
            <a:ext cx="13573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רגיסטר 8 סיביות</a:t>
            </a:r>
            <a:endParaRPr lang="he-IL" dirty="0"/>
          </a:p>
        </p:txBody>
      </p:sp>
      <p:sp>
        <p:nvSpPr>
          <p:cNvPr id="14" name="טרפז 13"/>
          <p:cNvSpPr/>
          <p:nvPr/>
        </p:nvSpPr>
        <p:spPr>
          <a:xfrm rot="10800000">
            <a:off x="7072330" y="4143380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7000892" y="3702610"/>
            <a:ext cx="785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MUX</a:t>
            </a:r>
            <a:endParaRPr lang="he-IL" dirty="0"/>
          </a:p>
        </p:txBody>
      </p:sp>
      <p:grpSp>
        <p:nvGrpSpPr>
          <p:cNvPr id="35" name="קבוצה 34"/>
          <p:cNvGrpSpPr/>
          <p:nvPr/>
        </p:nvGrpSpPr>
        <p:grpSpPr>
          <a:xfrm>
            <a:off x="857224" y="1857364"/>
            <a:ext cx="2214578" cy="928694"/>
            <a:chOff x="857224" y="1857364"/>
            <a:chExt cx="2214578" cy="928694"/>
          </a:xfrm>
        </p:grpSpPr>
        <p:sp>
          <p:nvSpPr>
            <p:cNvPr id="19" name="מלבן 18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משולש שווה שוקיים 19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" name="מחבר ישר 21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4480" y="214311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7290" y="2539837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585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1D</a:t>
              </a:r>
              <a:endParaRPr lang="he-IL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57290" y="1214422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Flip-Flop</a:t>
            </a:r>
            <a:endParaRPr lang="he-IL" dirty="0"/>
          </a:p>
        </p:txBody>
      </p:sp>
      <p:grpSp>
        <p:nvGrpSpPr>
          <p:cNvPr id="36" name="קבוצה 35"/>
          <p:cNvGrpSpPr/>
          <p:nvPr/>
        </p:nvGrpSpPr>
        <p:grpSpPr>
          <a:xfrm>
            <a:off x="857224" y="3429000"/>
            <a:ext cx="1714512" cy="746287"/>
            <a:chOff x="857224" y="1857364"/>
            <a:chExt cx="2214578" cy="970173"/>
          </a:xfrm>
        </p:grpSpPr>
        <p:sp>
          <p:nvSpPr>
            <p:cNvPr id="37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9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5937523"/>
          </a:xfrm>
        </p:spPr>
        <p:txBody>
          <a:bodyPr/>
          <a:lstStyle/>
          <a:p>
            <a:pPr>
              <a:buNone/>
            </a:pP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115616" y="1196752"/>
            <a:ext cx="7272808" cy="4824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251520" y="573325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2132856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</a:t>
            </a:r>
            <a:endParaRPr lang="he-IL" dirty="0"/>
          </a:p>
        </p:txBody>
      </p:sp>
      <p:cxnSp>
        <p:nvCxnSpPr>
          <p:cNvPr id="20" name="Shape 19"/>
          <p:cNvCxnSpPr>
            <a:endCxn id="15" idx="2"/>
          </p:cNvCxnSpPr>
          <p:nvPr/>
        </p:nvCxnSpPr>
        <p:spPr>
          <a:xfrm flipV="1">
            <a:off x="1115616" y="5469966"/>
            <a:ext cx="6427775" cy="26329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3765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1767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832934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528" y="170080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2844" y="928670"/>
            <a:ext cx="93610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Trigger</a:t>
            </a:r>
            <a:endParaRPr lang="he-IL" dirty="0" smtClean="0"/>
          </a:p>
          <a:p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539552" y="1556792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5" idx="1"/>
          </p:cNvCxnSpPr>
          <p:nvPr/>
        </p:nvCxnSpPr>
        <p:spPr>
          <a:xfrm>
            <a:off x="1691680" y="2924944"/>
            <a:ext cx="5400600" cy="1488535"/>
          </a:xfrm>
          <a:prstGeom prst="bentConnector3">
            <a:avLst>
              <a:gd name="adj1" fmla="val 961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14" idx="1"/>
          </p:cNvCxnSpPr>
          <p:nvPr/>
        </p:nvCxnSpPr>
        <p:spPr>
          <a:xfrm rot="16200000" flipH="1">
            <a:off x="4655826" y="3561200"/>
            <a:ext cx="1488533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13" idx="1"/>
          </p:cNvCxnSpPr>
          <p:nvPr/>
        </p:nvCxnSpPr>
        <p:spPr>
          <a:xfrm rot="16200000" flipH="1">
            <a:off x="2963639" y="3525197"/>
            <a:ext cx="1488533" cy="28803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10" idx="1"/>
          </p:cNvCxnSpPr>
          <p:nvPr/>
        </p:nvCxnSpPr>
        <p:spPr>
          <a:xfrm rot="16200000" flipH="1">
            <a:off x="1127434" y="3489192"/>
            <a:ext cx="1488533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3528" y="242088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544522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endParaRPr lang="he-IL" dirty="0"/>
          </a:p>
        </p:txBody>
      </p:sp>
      <p:sp>
        <p:nvSpPr>
          <p:cNvPr id="56" name="Flowchart: Manual Operation 55"/>
          <p:cNvSpPr/>
          <p:nvPr/>
        </p:nvSpPr>
        <p:spPr>
          <a:xfrm>
            <a:off x="1475656" y="2204864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1115616" y="2420888"/>
            <a:ext cx="453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2"/>
          </p:cNvCxnSpPr>
          <p:nvPr/>
        </p:nvCxnSpPr>
        <p:spPr>
          <a:xfrm rot="5400000">
            <a:off x="1673678" y="2654914"/>
            <a:ext cx="288032" cy="2520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15616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1439652" y="195283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1871700" y="195283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35696" y="141277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‘0’</a:t>
            </a:r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1763688" y="30689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49188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93204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660232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75" name="Elbow Connector 74"/>
          <p:cNvCxnSpPr>
            <a:stCxn id="10" idx="3"/>
          </p:cNvCxnSpPr>
          <p:nvPr/>
        </p:nvCxnSpPr>
        <p:spPr>
          <a:xfrm flipV="1">
            <a:off x="2953941" y="1556792"/>
            <a:ext cx="5362475" cy="2856687"/>
          </a:xfrm>
          <a:prstGeom prst="bentConnector3">
            <a:avLst>
              <a:gd name="adj1" fmla="val 6258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3"/>
          </p:cNvCxnSpPr>
          <p:nvPr/>
        </p:nvCxnSpPr>
        <p:spPr>
          <a:xfrm flipV="1">
            <a:off x="4754141" y="1844824"/>
            <a:ext cx="3562275" cy="2568655"/>
          </a:xfrm>
          <a:prstGeom prst="bentConnector3">
            <a:avLst>
              <a:gd name="adj1" fmla="val 7218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444208" y="2132856"/>
            <a:ext cx="1872208" cy="2304256"/>
            <a:chOff x="6444208" y="2132856"/>
            <a:chExt cx="1872208" cy="2304256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44208" y="44371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580112" y="3284984"/>
              <a:ext cx="230425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732240" y="2132856"/>
              <a:ext cx="15841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7956376" y="4437112"/>
            <a:ext cx="1385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7092280" y="3429000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100392" y="2419300"/>
            <a:ext cx="25799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88424" y="155679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88424" y="1843236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8388424" y="213126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88424" y="241930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876256" y="12687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04248" y="155679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32240" y="1844824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76256" y="2132856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785786" y="0"/>
            <a:ext cx="7429552" cy="63579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ounded Rectangle 7"/>
          <p:cNvSpPr>
            <a:spLocks noChangeArrowheads="1"/>
          </p:cNvSpPr>
          <p:nvPr/>
        </p:nvSpPr>
        <p:spPr bwMode="auto">
          <a:xfrm>
            <a:off x="8215338" y="5072074"/>
            <a:ext cx="381000" cy="112712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 rot="5400000">
            <a:off x="8058176" y="5521343"/>
            <a:ext cx="7080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WBM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מחבר חץ ישר 9"/>
          <p:cNvCxnSpPr>
            <a:stCxn id="6" idx="3"/>
          </p:cNvCxnSpPr>
          <p:nvPr/>
        </p:nvCxnSpPr>
        <p:spPr>
          <a:xfrm>
            <a:off x="8596338" y="5635637"/>
            <a:ext cx="476256" cy="7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 rot="5400000" flipH="1" flipV="1">
            <a:off x="8676000" y="5544000"/>
            <a:ext cx="214314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72528" y="5072074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 err="1" smtClean="0"/>
              <a:t>rc_to_WBM</a:t>
            </a:r>
            <a:endParaRPr lang="he-IL" sz="800" dirty="0"/>
          </a:p>
        </p:txBody>
      </p:sp>
      <p:grpSp>
        <p:nvGrpSpPr>
          <p:cNvPr id="38" name="קבוצה 37"/>
          <p:cNvGrpSpPr/>
          <p:nvPr/>
        </p:nvGrpSpPr>
        <p:grpSpPr>
          <a:xfrm>
            <a:off x="3214678" y="2428868"/>
            <a:ext cx="714380" cy="571504"/>
            <a:chOff x="3214678" y="3143248"/>
            <a:chExt cx="714380" cy="571504"/>
          </a:xfrm>
        </p:grpSpPr>
        <p:sp>
          <p:nvSpPr>
            <p:cNvPr id="36" name="מלבן 35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52" name="קבוצה 51"/>
          <p:cNvGrpSpPr/>
          <p:nvPr/>
        </p:nvGrpSpPr>
        <p:grpSpPr>
          <a:xfrm>
            <a:off x="4643438" y="2682713"/>
            <a:ext cx="1714512" cy="746287"/>
            <a:chOff x="857224" y="1857364"/>
            <a:chExt cx="2214578" cy="970173"/>
          </a:xfrm>
        </p:grpSpPr>
        <p:sp>
          <p:nvSpPr>
            <p:cNvPr id="53" name="מלבן 52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משולש שווה שוקיים 53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5" name="מחבר ישר 54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65" name="מחבר חץ ישר 64"/>
          <p:cNvCxnSpPr/>
          <p:nvPr/>
        </p:nvCxnSpPr>
        <p:spPr>
          <a:xfrm>
            <a:off x="142844" y="5643578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חץ ישר 66"/>
          <p:cNvCxnSpPr/>
          <p:nvPr/>
        </p:nvCxnSpPr>
        <p:spPr>
          <a:xfrm>
            <a:off x="142844" y="2570156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קבוצה 68"/>
          <p:cNvGrpSpPr/>
          <p:nvPr/>
        </p:nvGrpSpPr>
        <p:grpSpPr>
          <a:xfrm>
            <a:off x="142844" y="785794"/>
            <a:ext cx="642942" cy="287340"/>
            <a:chOff x="142844" y="857232"/>
            <a:chExt cx="642942" cy="287340"/>
          </a:xfrm>
        </p:grpSpPr>
        <p:cxnSp>
          <p:nvCxnSpPr>
            <p:cNvPr id="63" name="מחבר חץ ישר 62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dirty="0"/>
            </a:p>
          </p:txBody>
        </p:sp>
      </p:grpSp>
      <p:grpSp>
        <p:nvGrpSpPr>
          <p:cNvPr id="71" name="קבוצה 70"/>
          <p:cNvGrpSpPr/>
          <p:nvPr/>
        </p:nvGrpSpPr>
        <p:grpSpPr>
          <a:xfrm>
            <a:off x="142844" y="1223175"/>
            <a:ext cx="642942" cy="276999"/>
            <a:chOff x="142844" y="1223175"/>
            <a:chExt cx="642942" cy="276999"/>
          </a:xfrm>
        </p:grpSpPr>
        <p:cxnSp>
          <p:nvCxnSpPr>
            <p:cNvPr id="64" name="מחבר חץ ישר 6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73" name="קבוצה 72"/>
          <p:cNvGrpSpPr/>
          <p:nvPr/>
        </p:nvGrpSpPr>
        <p:grpSpPr>
          <a:xfrm>
            <a:off x="142844" y="1714488"/>
            <a:ext cx="642942" cy="428628"/>
            <a:chOff x="142844" y="1714488"/>
            <a:chExt cx="642942" cy="428628"/>
          </a:xfrm>
        </p:grpSpPr>
        <p:cxnSp>
          <p:nvCxnSpPr>
            <p:cNvPr id="66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1406" y="2214554"/>
            <a:ext cx="64291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wc</a:t>
            </a:r>
            <a:r>
              <a:rPr lang="en-US" sz="1050" dirty="0" smtClean="0"/>
              <a:t> </a:t>
            </a:r>
            <a:r>
              <a:rPr lang="en-US" sz="1050" dirty="0" smtClean="0"/>
              <a:t>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142844" y="5228080"/>
            <a:ext cx="71438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RAM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grpSp>
        <p:nvGrpSpPr>
          <p:cNvPr id="76" name="קבוצה 75"/>
          <p:cNvGrpSpPr/>
          <p:nvPr/>
        </p:nvGrpSpPr>
        <p:grpSpPr>
          <a:xfrm>
            <a:off x="3500430" y="5533200"/>
            <a:ext cx="1714512" cy="746287"/>
            <a:chOff x="857224" y="1857364"/>
            <a:chExt cx="2214578" cy="970173"/>
          </a:xfrm>
        </p:grpSpPr>
        <p:sp>
          <p:nvSpPr>
            <p:cNvPr id="77" name="מלבן 7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משולש שווה שוקיים 7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9" name="מחבר ישר 7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87" name="מחבר ישר 86"/>
          <p:cNvCxnSpPr/>
          <p:nvPr/>
        </p:nvCxnSpPr>
        <p:spPr>
          <a:xfrm>
            <a:off x="785786" y="5643578"/>
            <a:ext cx="278608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/>
          <p:cNvCxnSpPr>
            <a:endCxn id="6" idx="1"/>
          </p:cNvCxnSpPr>
          <p:nvPr/>
        </p:nvCxnSpPr>
        <p:spPr>
          <a:xfrm flipV="1">
            <a:off x="5214942" y="5635637"/>
            <a:ext cx="3000396" cy="7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15206" y="5357826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rc_to_WBM</a:t>
            </a:r>
            <a:endParaRPr lang="he-IL" sz="1050" dirty="0"/>
          </a:p>
        </p:txBody>
      </p:sp>
      <p:cxnSp>
        <p:nvCxnSpPr>
          <p:cNvPr id="95" name="מחבר ישר 94"/>
          <p:cNvCxnSpPr/>
          <p:nvPr/>
        </p:nvCxnSpPr>
        <p:spPr>
          <a:xfrm rot="10800000">
            <a:off x="3888000" y="2797200"/>
            <a:ext cx="928694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>
            <a:off x="6357950" y="2786058"/>
            <a:ext cx="1857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286644" y="2571744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2" name="מחבר חץ ישר 101"/>
          <p:cNvCxnSpPr/>
          <p:nvPr/>
        </p:nvCxnSpPr>
        <p:spPr>
          <a:xfrm>
            <a:off x="8215338" y="2786058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103"/>
          <p:cNvCxnSpPr/>
          <p:nvPr/>
        </p:nvCxnSpPr>
        <p:spPr>
          <a:xfrm rot="5400000">
            <a:off x="8393933" y="2678901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43932" y="2428868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7" name="מחבר מרפקי 106"/>
          <p:cNvCxnSpPr/>
          <p:nvPr/>
        </p:nvCxnSpPr>
        <p:spPr>
          <a:xfrm>
            <a:off x="785786" y="2571744"/>
            <a:ext cx="2428892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מרפקי 113"/>
          <p:cNvCxnSpPr/>
          <p:nvPr/>
        </p:nvCxnSpPr>
        <p:spPr>
          <a:xfrm>
            <a:off x="785786" y="2143116"/>
            <a:ext cx="2428892" cy="428628"/>
          </a:xfrm>
          <a:prstGeom prst="bentConnector3">
            <a:avLst>
              <a:gd name="adj1" fmla="val 6234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/>
          <p:cNvCxnSpPr/>
          <p:nvPr/>
        </p:nvCxnSpPr>
        <p:spPr>
          <a:xfrm>
            <a:off x="785786" y="1071546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5400000">
            <a:off x="-1428792" y="3643314"/>
            <a:ext cx="514353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/>
          <p:cNvCxnSpPr/>
          <p:nvPr/>
        </p:nvCxnSpPr>
        <p:spPr>
          <a:xfrm flipV="1">
            <a:off x="1142976" y="6193588"/>
            <a:ext cx="2428892" cy="2149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>
            <a:off x="1142976" y="3344400"/>
            <a:ext cx="350046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40"/>
          <p:cNvCxnSpPr>
            <a:endCxn id="36" idx="0"/>
          </p:cNvCxnSpPr>
          <p:nvPr/>
        </p:nvCxnSpPr>
        <p:spPr>
          <a:xfrm>
            <a:off x="785786" y="1500174"/>
            <a:ext cx="2775685" cy="928694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rot="5400000">
            <a:off x="6215074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/>
          <p:cNvCxnSpPr/>
          <p:nvPr/>
        </p:nvCxnSpPr>
        <p:spPr>
          <a:xfrm rot="5400000">
            <a:off x="5500694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46"/>
          <p:cNvCxnSpPr/>
          <p:nvPr/>
        </p:nvCxnSpPr>
        <p:spPr>
          <a:xfrm rot="5400000">
            <a:off x="2714612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47"/>
          <p:cNvCxnSpPr/>
          <p:nvPr/>
        </p:nvCxnSpPr>
        <p:spPr>
          <a:xfrm rot="5400000">
            <a:off x="4286248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86182" y="2468399"/>
            <a:ext cx="128588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2* </a:t>
            </a:r>
            <a:r>
              <a:rPr lang="en-US" sz="1000" dirty="0" err="1" smtClean="0"/>
              <a:t>Add_width_g</a:t>
            </a:r>
            <a:endParaRPr lang="he-IL" dirty="0"/>
          </a:p>
        </p:txBody>
      </p:sp>
      <p:sp>
        <p:nvSpPr>
          <p:cNvPr id="150" name="TextBox 149"/>
          <p:cNvSpPr txBox="1"/>
          <p:nvPr/>
        </p:nvSpPr>
        <p:spPr>
          <a:xfrm>
            <a:off x="6143636" y="2285992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</a:t>
            </a:r>
            <a:r>
              <a:rPr lang="en-US" sz="1000" dirty="0" smtClean="0"/>
              <a:t>* </a:t>
            </a:r>
            <a:r>
              <a:rPr lang="en-US" sz="1000" dirty="0" smtClean="0"/>
              <a:t>Add</a:t>
            </a:r>
          </a:p>
          <a:p>
            <a:pPr algn="ctr"/>
            <a:r>
              <a:rPr lang="en-US" sz="1000" dirty="0" err="1" smtClean="0"/>
              <a:t>width_g</a:t>
            </a:r>
            <a:endParaRPr lang="he-IL" dirty="0"/>
          </a:p>
        </p:txBody>
      </p:sp>
      <p:sp>
        <p:nvSpPr>
          <p:cNvPr id="152" name="TextBox 151"/>
          <p:cNvSpPr txBox="1"/>
          <p:nvPr/>
        </p:nvSpPr>
        <p:spPr>
          <a:xfrm>
            <a:off x="2571736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4" name="מחבר ישר 153"/>
          <p:cNvCxnSpPr/>
          <p:nvPr/>
        </p:nvCxnSpPr>
        <p:spPr>
          <a:xfrm rot="5400000" flipH="1" flipV="1">
            <a:off x="321439" y="2464587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57818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9" name="מחבר מרפקי 158"/>
          <p:cNvCxnSpPr/>
          <p:nvPr/>
        </p:nvCxnSpPr>
        <p:spPr>
          <a:xfrm flipV="1">
            <a:off x="3857620" y="1500174"/>
            <a:ext cx="4357718" cy="10001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קבוצה 168"/>
          <p:cNvGrpSpPr/>
          <p:nvPr/>
        </p:nvGrpSpPr>
        <p:grpSpPr>
          <a:xfrm>
            <a:off x="8215338" y="1071546"/>
            <a:ext cx="642942" cy="428628"/>
            <a:chOff x="142844" y="1714488"/>
            <a:chExt cx="642942" cy="428628"/>
          </a:xfrm>
        </p:grpSpPr>
        <p:cxnSp>
          <p:nvCxnSpPr>
            <p:cNvPr id="170" name="מחבר חץ ישר 169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76</Words>
  <Application>Microsoft Office PowerPoint</Application>
  <PresentationFormat>‫הצגה על המסך 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Office Theme</vt:lpstr>
      <vt:lpstr>שקופית 1</vt:lpstr>
      <vt:lpstr>שקופית 2</vt:lpstr>
      <vt:lpstr>שקופית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peri</cp:lastModifiedBy>
  <cp:revision>32</cp:revision>
  <dcterms:created xsi:type="dcterms:W3CDTF">2012-08-18T13:37:04Z</dcterms:created>
  <dcterms:modified xsi:type="dcterms:W3CDTF">2012-08-19T14:54:55Z</dcterms:modified>
</cp:coreProperties>
</file>