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0" d="100"/>
          <a:sy n="110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י'/אב/תשע"ג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6804248" y="1052736"/>
            <a:ext cx="1008112" cy="936104"/>
            <a:chOff x="6804248" y="836712"/>
            <a:chExt cx="1008112" cy="936104"/>
          </a:xfrm>
        </p:grpSpPr>
        <p:sp>
          <p:nvSpPr>
            <p:cNvPr id="4" name="אליפסה 3"/>
            <p:cNvSpPr/>
            <p:nvPr/>
          </p:nvSpPr>
          <p:spPr>
            <a:xfrm>
              <a:off x="6804248" y="836712"/>
              <a:ext cx="1008112" cy="9361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76256" y="1115452"/>
              <a:ext cx="86409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IDLE</a:t>
              </a:r>
              <a:endParaRPr lang="he-IL" dirty="0"/>
            </a:p>
          </p:txBody>
        </p:sp>
      </p:grpSp>
      <p:grpSp>
        <p:nvGrpSpPr>
          <p:cNvPr id="7" name="קבוצה 6"/>
          <p:cNvGrpSpPr/>
          <p:nvPr/>
        </p:nvGrpSpPr>
        <p:grpSpPr>
          <a:xfrm>
            <a:off x="4355976" y="1052736"/>
            <a:ext cx="1008112" cy="936104"/>
            <a:chOff x="6804248" y="836712"/>
            <a:chExt cx="1008112" cy="936104"/>
          </a:xfrm>
        </p:grpSpPr>
        <p:sp>
          <p:nvSpPr>
            <p:cNvPr id="8" name="אליפסה 7"/>
            <p:cNvSpPr/>
            <p:nvPr/>
          </p:nvSpPr>
          <p:spPr>
            <a:xfrm>
              <a:off x="6804248" y="836712"/>
              <a:ext cx="1008112" cy="9361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980728"/>
              <a:ext cx="86409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WAIT FOR START ADDRESS</a:t>
              </a:r>
              <a:endParaRPr lang="he-IL" dirty="0"/>
            </a:p>
          </p:txBody>
        </p:sp>
      </p:grpSp>
      <p:grpSp>
        <p:nvGrpSpPr>
          <p:cNvPr id="10" name="קבוצה 9"/>
          <p:cNvGrpSpPr/>
          <p:nvPr/>
        </p:nvGrpSpPr>
        <p:grpSpPr>
          <a:xfrm>
            <a:off x="4355976" y="3645024"/>
            <a:ext cx="1008112" cy="936104"/>
            <a:chOff x="6804248" y="836712"/>
            <a:chExt cx="1008112" cy="936104"/>
          </a:xfrm>
        </p:grpSpPr>
        <p:sp>
          <p:nvSpPr>
            <p:cNvPr id="11" name="אליפסה 10"/>
            <p:cNvSpPr/>
            <p:nvPr/>
          </p:nvSpPr>
          <p:spPr>
            <a:xfrm>
              <a:off x="6804248" y="836712"/>
              <a:ext cx="1008112" cy="9361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76256" y="944724"/>
              <a:ext cx="864096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SEND DATA TO WBS </a:t>
              </a:r>
              <a:endParaRPr lang="he-IL" sz="1400" dirty="0"/>
            </a:p>
          </p:txBody>
        </p:sp>
      </p:grpSp>
      <p:grpSp>
        <p:nvGrpSpPr>
          <p:cNvPr id="13" name="קבוצה 12"/>
          <p:cNvGrpSpPr/>
          <p:nvPr/>
        </p:nvGrpSpPr>
        <p:grpSpPr>
          <a:xfrm>
            <a:off x="1691680" y="3645024"/>
            <a:ext cx="1008112" cy="938719"/>
            <a:chOff x="6804248" y="836712"/>
            <a:chExt cx="1008112" cy="938719"/>
          </a:xfrm>
        </p:grpSpPr>
        <p:sp>
          <p:nvSpPr>
            <p:cNvPr id="14" name="אליפסה 13"/>
            <p:cNvSpPr/>
            <p:nvPr/>
          </p:nvSpPr>
          <p:spPr>
            <a:xfrm>
              <a:off x="6804248" y="836712"/>
              <a:ext cx="1008112" cy="9361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76256" y="836712"/>
              <a:ext cx="864096" cy="93871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dirty="0" smtClean="0"/>
                <a:t>GET DATA FROM RAM AND CALC NEXT ADDRESS</a:t>
              </a:r>
              <a:endParaRPr lang="he-IL" sz="1100" dirty="0"/>
            </a:p>
          </p:txBody>
        </p:sp>
      </p:grpSp>
      <p:grpSp>
        <p:nvGrpSpPr>
          <p:cNvPr id="16" name="קבוצה 15"/>
          <p:cNvGrpSpPr/>
          <p:nvPr/>
        </p:nvGrpSpPr>
        <p:grpSpPr>
          <a:xfrm>
            <a:off x="1691680" y="1052736"/>
            <a:ext cx="1008112" cy="936104"/>
            <a:chOff x="6804248" y="836712"/>
            <a:chExt cx="1008112" cy="936104"/>
          </a:xfrm>
        </p:grpSpPr>
        <p:sp>
          <p:nvSpPr>
            <p:cNvPr id="17" name="אליפסה 16"/>
            <p:cNvSpPr/>
            <p:nvPr/>
          </p:nvSpPr>
          <p:spPr>
            <a:xfrm>
              <a:off x="6804248" y="836712"/>
              <a:ext cx="1008112" cy="9361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76256" y="908720"/>
              <a:ext cx="864096" cy="76944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dirty="0" smtClean="0"/>
                <a:t>SEND CURRENT ADDRESS TO  RAM</a:t>
              </a:r>
              <a:endParaRPr lang="he-IL" sz="1100" dirty="0"/>
            </a:p>
          </p:txBody>
        </p:sp>
      </p:grpSp>
      <p:sp>
        <p:nvSpPr>
          <p:cNvPr id="34" name="צורה חופשית 33"/>
          <p:cNvSpPr/>
          <p:nvPr/>
        </p:nvSpPr>
        <p:spPr>
          <a:xfrm>
            <a:off x="6948264" y="476672"/>
            <a:ext cx="720080" cy="698756"/>
          </a:xfrm>
          <a:custGeom>
            <a:avLst/>
            <a:gdLst>
              <a:gd name="connsiteX0" fmla="*/ 0 w 793630"/>
              <a:gd name="connsiteY0" fmla="*/ 698756 h 698756"/>
              <a:gd name="connsiteX1" fmla="*/ 405441 w 793630"/>
              <a:gd name="connsiteY1" fmla="*/ 17 h 698756"/>
              <a:gd name="connsiteX2" fmla="*/ 793630 w 793630"/>
              <a:gd name="connsiteY2" fmla="*/ 681504 h 69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630" h="698756">
                <a:moveTo>
                  <a:pt x="0" y="698756"/>
                </a:moveTo>
                <a:cubicBezTo>
                  <a:pt x="136584" y="350824"/>
                  <a:pt x="273169" y="2892"/>
                  <a:pt x="405441" y="17"/>
                </a:cubicBezTo>
                <a:cubicBezTo>
                  <a:pt x="537713" y="-2858"/>
                  <a:pt x="665671" y="339323"/>
                  <a:pt x="793630" y="681504"/>
                </a:cubicBezTo>
              </a:path>
            </a:pathLst>
          </a:custGeom>
          <a:noFill/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צורה חופשית 34"/>
          <p:cNvSpPr/>
          <p:nvPr/>
        </p:nvSpPr>
        <p:spPr>
          <a:xfrm>
            <a:off x="4499992" y="476672"/>
            <a:ext cx="720080" cy="698756"/>
          </a:xfrm>
          <a:custGeom>
            <a:avLst/>
            <a:gdLst>
              <a:gd name="connsiteX0" fmla="*/ 0 w 793630"/>
              <a:gd name="connsiteY0" fmla="*/ 698756 h 698756"/>
              <a:gd name="connsiteX1" fmla="*/ 405441 w 793630"/>
              <a:gd name="connsiteY1" fmla="*/ 17 h 698756"/>
              <a:gd name="connsiteX2" fmla="*/ 793630 w 793630"/>
              <a:gd name="connsiteY2" fmla="*/ 681504 h 69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630" h="698756">
                <a:moveTo>
                  <a:pt x="0" y="698756"/>
                </a:moveTo>
                <a:cubicBezTo>
                  <a:pt x="136584" y="350824"/>
                  <a:pt x="273169" y="2892"/>
                  <a:pt x="405441" y="17"/>
                </a:cubicBezTo>
                <a:cubicBezTo>
                  <a:pt x="537713" y="-2858"/>
                  <a:pt x="665671" y="339323"/>
                  <a:pt x="793630" y="681504"/>
                </a:cubicBezTo>
              </a:path>
            </a:pathLst>
          </a:custGeom>
          <a:noFill/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צורה חופשית 36"/>
          <p:cNvSpPr/>
          <p:nvPr/>
        </p:nvSpPr>
        <p:spPr>
          <a:xfrm rot="10613317">
            <a:off x="1924244" y="4514322"/>
            <a:ext cx="613020" cy="698756"/>
          </a:xfrm>
          <a:custGeom>
            <a:avLst/>
            <a:gdLst>
              <a:gd name="connsiteX0" fmla="*/ 0 w 793630"/>
              <a:gd name="connsiteY0" fmla="*/ 698756 h 698756"/>
              <a:gd name="connsiteX1" fmla="*/ 405441 w 793630"/>
              <a:gd name="connsiteY1" fmla="*/ 17 h 698756"/>
              <a:gd name="connsiteX2" fmla="*/ 793630 w 793630"/>
              <a:gd name="connsiteY2" fmla="*/ 681504 h 69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630" h="698756">
                <a:moveTo>
                  <a:pt x="0" y="698756"/>
                </a:moveTo>
                <a:cubicBezTo>
                  <a:pt x="136584" y="350824"/>
                  <a:pt x="273169" y="2892"/>
                  <a:pt x="405441" y="17"/>
                </a:cubicBezTo>
                <a:cubicBezTo>
                  <a:pt x="537713" y="-2858"/>
                  <a:pt x="665671" y="339323"/>
                  <a:pt x="793630" y="681504"/>
                </a:cubicBezTo>
              </a:path>
            </a:pathLst>
          </a:custGeom>
          <a:noFill/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צורה חופשית 37"/>
          <p:cNvSpPr/>
          <p:nvPr/>
        </p:nvSpPr>
        <p:spPr>
          <a:xfrm rot="11007440">
            <a:off x="4514532" y="4526969"/>
            <a:ext cx="613020" cy="698756"/>
          </a:xfrm>
          <a:custGeom>
            <a:avLst/>
            <a:gdLst>
              <a:gd name="connsiteX0" fmla="*/ 0 w 793630"/>
              <a:gd name="connsiteY0" fmla="*/ 698756 h 698756"/>
              <a:gd name="connsiteX1" fmla="*/ 405441 w 793630"/>
              <a:gd name="connsiteY1" fmla="*/ 17 h 698756"/>
              <a:gd name="connsiteX2" fmla="*/ 793630 w 793630"/>
              <a:gd name="connsiteY2" fmla="*/ 681504 h 69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630" h="698756">
                <a:moveTo>
                  <a:pt x="0" y="698756"/>
                </a:moveTo>
                <a:cubicBezTo>
                  <a:pt x="136584" y="350824"/>
                  <a:pt x="273169" y="2892"/>
                  <a:pt x="405441" y="17"/>
                </a:cubicBezTo>
                <a:cubicBezTo>
                  <a:pt x="537713" y="-2858"/>
                  <a:pt x="665671" y="339323"/>
                  <a:pt x="793630" y="681504"/>
                </a:cubicBezTo>
              </a:path>
            </a:pathLst>
          </a:custGeom>
          <a:noFill/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0" name="מחבר חץ ישר 39"/>
          <p:cNvCxnSpPr>
            <a:stCxn id="4" idx="2"/>
            <a:endCxn id="8" idx="6"/>
          </p:cNvCxnSpPr>
          <p:nvPr/>
        </p:nvCxnSpPr>
        <p:spPr>
          <a:xfrm flipH="1">
            <a:off x="5364088" y="1520788"/>
            <a:ext cx="1440160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חץ ישר 41"/>
          <p:cNvCxnSpPr>
            <a:stCxn id="8" idx="2"/>
            <a:endCxn id="17" idx="6"/>
          </p:cNvCxnSpPr>
          <p:nvPr/>
        </p:nvCxnSpPr>
        <p:spPr>
          <a:xfrm flipH="1">
            <a:off x="2699792" y="1520788"/>
            <a:ext cx="1656184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חץ ישר 46"/>
          <p:cNvCxnSpPr>
            <a:stCxn id="17" idx="4"/>
            <a:endCxn id="14" idx="0"/>
          </p:cNvCxnSpPr>
          <p:nvPr/>
        </p:nvCxnSpPr>
        <p:spPr>
          <a:xfrm>
            <a:off x="2195736" y="1988840"/>
            <a:ext cx="0" cy="165618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חץ ישר 49"/>
          <p:cNvCxnSpPr>
            <a:stCxn id="14" idx="6"/>
            <a:endCxn id="11" idx="2"/>
          </p:cNvCxnSpPr>
          <p:nvPr/>
        </p:nvCxnSpPr>
        <p:spPr>
          <a:xfrm>
            <a:off x="2699792" y="4113076"/>
            <a:ext cx="1656184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796136" y="1268760"/>
            <a:ext cx="72008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smtClean="0"/>
              <a:t>RESET = 1</a:t>
            </a:r>
            <a:endParaRPr lang="he-IL" sz="1050" dirty="0"/>
          </a:p>
        </p:txBody>
      </p:sp>
      <p:sp>
        <p:nvSpPr>
          <p:cNvPr id="56" name="TextBox 55"/>
          <p:cNvSpPr txBox="1"/>
          <p:nvPr/>
        </p:nvSpPr>
        <p:spPr>
          <a:xfrm>
            <a:off x="6948264" y="260648"/>
            <a:ext cx="72008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smtClean="0"/>
              <a:t>RESET = 0</a:t>
            </a:r>
            <a:endParaRPr lang="he-IL" sz="1050" dirty="0"/>
          </a:p>
        </p:txBody>
      </p:sp>
      <p:sp>
        <p:nvSpPr>
          <p:cNvPr id="57" name="TextBox 56"/>
          <p:cNvSpPr txBox="1"/>
          <p:nvPr/>
        </p:nvSpPr>
        <p:spPr>
          <a:xfrm>
            <a:off x="2987824" y="1069286"/>
            <a:ext cx="1080120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/>
              <a:t>write_controller_finish</a:t>
            </a:r>
            <a:r>
              <a:rPr lang="en-US" sz="1050" dirty="0"/>
              <a:t> </a:t>
            </a:r>
            <a:r>
              <a:rPr lang="en-US" sz="1050" dirty="0" smtClean="0"/>
              <a:t>= 1</a:t>
            </a:r>
            <a:endParaRPr lang="he-IL" sz="1050" dirty="0"/>
          </a:p>
        </p:txBody>
      </p:sp>
      <p:sp>
        <p:nvSpPr>
          <p:cNvPr id="58" name="TextBox 57"/>
          <p:cNvSpPr txBox="1"/>
          <p:nvPr/>
        </p:nvSpPr>
        <p:spPr>
          <a:xfrm>
            <a:off x="4355976" y="44624"/>
            <a:ext cx="936104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/>
              <a:t>write_controller_finish</a:t>
            </a:r>
            <a:r>
              <a:rPr lang="en-US" sz="1050" dirty="0"/>
              <a:t> </a:t>
            </a:r>
            <a:r>
              <a:rPr lang="en-US" sz="1050" dirty="0" smtClean="0"/>
              <a:t>= 0</a:t>
            </a:r>
            <a:endParaRPr lang="he-IL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2987824" y="3839569"/>
            <a:ext cx="108012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/>
              <a:t>dout_valid</a:t>
            </a:r>
            <a:r>
              <a:rPr lang="en-US" sz="1050" dirty="0"/>
              <a:t> </a:t>
            </a:r>
            <a:r>
              <a:rPr lang="en-US" sz="1050" dirty="0" smtClean="0"/>
              <a:t>= 1</a:t>
            </a:r>
            <a:endParaRPr lang="he-IL" sz="1050" dirty="0"/>
          </a:p>
        </p:txBody>
      </p:sp>
      <p:sp>
        <p:nvSpPr>
          <p:cNvPr id="60" name="TextBox 59"/>
          <p:cNvSpPr txBox="1"/>
          <p:nvPr/>
        </p:nvSpPr>
        <p:spPr>
          <a:xfrm>
            <a:off x="1691680" y="5243574"/>
            <a:ext cx="108012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/>
              <a:t>dout_valid</a:t>
            </a:r>
            <a:r>
              <a:rPr lang="en-US" sz="1050" dirty="0"/>
              <a:t> </a:t>
            </a:r>
            <a:r>
              <a:rPr lang="en-US" sz="1050" dirty="0" smtClean="0"/>
              <a:t>= 0</a:t>
            </a:r>
            <a:endParaRPr lang="he-IL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4461951" y="2446077"/>
            <a:ext cx="1080120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read_controller_counter</a:t>
            </a:r>
            <a:r>
              <a:rPr lang="en-US" sz="1050" dirty="0" smtClean="0"/>
              <a:t> = 0</a:t>
            </a:r>
            <a:endParaRPr lang="he-IL" sz="1050" dirty="0"/>
          </a:p>
        </p:txBody>
      </p:sp>
      <p:sp>
        <p:nvSpPr>
          <p:cNvPr id="62" name="TextBox 61"/>
          <p:cNvSpPr txBox="1"/>
          <p:nvPr/>
        </p:nvSpPr>
        <p:spPr>
          <a:xfrm>
            <a:off x="3563888" y="2797478"/>
            <a:ext cx="1080120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read_controller_counter</a:t>
            </a:r>
            <a:r>
              <a:rPr lang="en-US" sz="1050" dirty="0" smtClean="0"/>
              <a:t> != 0</a:t>
            </a:r>
            <a:endParaRPr lang="he-IL" sz="1050" dirty="0"/>
          </a:p>
        </p:txBody>
      </p:sp>
      <p:cxnSp>
        <p:nvCxnSpPr>
          <p:cNvPr id="63" name="מחבר חץ ישר 62"/>
          <p:cNvCxnSpPr>
            <a:stCxn id="11" idx="1"/>
            <a:endCxn id="17" idx="5"/>
          </p:cNvCxnSpPr>
          <p:nvPr/>
        </p:nvCxnSpPr>
        <p:spPr>
          <a:xfrm flipH="1" flipV="1">
            <a:off x="2552157" y="1851751"/>
            <a:ext cx="1951454" cy="1930362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צורה חופשית 66"/>
          <p:cNvSpPr/>
          <p:nvPr/>
        </p:nvSpPr>
        <p:spPr>
          <a:xfrm>
            <a:off x="2699792" y="1700808"/>
            <a:ext cx="4382219" cy="745269"/>
          </a:xfrm>
          <a:custGeom>
            <a:avLst/>
            <a:gdLst>
              <a:gd name="connsiteX0" fmla="*/ 0 w 4382219"/>
              <a:gd name="connsiteY0" fmla="*/ 0 h 745269"/>
              <a:gd name="connsiteX1" fmla="*/ 2199736 w 4382219"/>
              <a:gd name="connsiteY1" fmla="*/ 741872 h 745269"/>
              <a:gd name="connsiteX2" fmla="*/ 4382219 w 4382219"/>
              <a:gd name="connsiteY2" fmla="*/ 224287 h 7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2219" h="745269">
                <a:moveTo>
                  <a:pt x="0" y="0"/>
                </a:moveTo>
                <a:cubicBezTo>
                  <a:pt x="734683" y="352245"/>
                  <a:pt x="1469366" y="704491"/>
                  <a:pt x="2199736" y="741872"/>
                </a:cubicBezTo>
                <a:cubicBezTo>
                  <a:pt x="2930106" y="779253"/>
                  <a:pt x="3656162" y="501770"/>
                  <a:pt x="4382219" y="224287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8" name="מחבר חץ ישר 67"/>
          <p:cNvCxnSpPr>
            <a:stCxn id="11" idx="7"/>
            <a:endCxn id="4" idx="4"/>
          </p:cNvCxnSpPr>
          <p:nvPr/>
        </p:nvCxnSpPr>
        <p:spPr>
          <a:xfrm flipV="1">
            <a:off x="5216453" y="1988840"/>
            <a:ext cx="2091851" cy="179327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12160" y="2949878"/>
            <a:ext cx="1080120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dirty="0" err="1" smtClean="0"/>
              <a:t>read_controller_counter</a:t>
            </a:r>
            <a:r>
              <a:rPr lang="en-US" sz="1050" dirty="0" smtClean="0"/>
              <a:t> = 0</a:t>
            </a:r>
            <a:endParaRPr lang="he-IL" sz="1050" dirty="0"/>
          </a:p>
        </p:txBody>
      </p:sp>
    </p:spTree>
    <p:extLst>
      <p:ext uri="{BB962C8B-B14F-4D97-AF65-F5344CB8AC3E}">
        <p14:creationId xmlns:p14="http://schemas.microsoft.com/office/powerpoint/2010/main" val="222166158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49</Words>
  <Application>Microsoft Office PowerPoint</Application>
  <PresentationFormat>‫הצגה על המסך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של Office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</dc:creator>
  <cp:lastModifiedBy>A</cp:lastModifiedBy>
  <cp:revision>7</cp:revision>
  <dcterms:created xsi:type="dcterms:W3CDTF">2013-07-17T14:28:21Z</dcterms:created>
  <dcterms:modified xsi:type="dcterms:W3CDTF">2013-07-17T23:08:17Z</dcterms:modified>
</cp:coreProperties>
</file>