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Causal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Ryan Batten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to Causal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Today, we are going to be going over causal inference.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Causal Inference</a:t>
            </a:r>
          </a:p>
          <a:p>
            <a:pPr lvl="0"/>
            <a:r>
              <a:rPr/>
              <a:t>Smoking Status &amp; Lung Cancer Example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</dc:title>
  <dc:creator>Ryan Batten</dc:creator>
  <cp:keywords/>
  <dcterms:created xsi:type="dcterms:W3CDTF">2022-08-09T15:54:26Z</dcterms:created>
  <dcterms:modified xsi:type="dcterms:W3CDTF">2022-08-09T15:54:26Z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toc-title">
    <vt:lpwstr>Table of contents</vt:lpwstr>
  </property>
  <property fmtid="{D5CDD505-2E9C-101B-9397-08002B2CF9AE}" pid="8" name="website">
    <vt:lpwstr/>
  </property>
</Properties>
</file>