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5D1-4280-A97B-0FDB-ACBEFA3E0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75532-51D3-3C82-5A7A-54BFC6E8B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5761-128D-648E-1E17-A018BB3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5EE2-77BE-D935-EEDD-F66FCB6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174D-B89A-7DA3-F3DF-1412480C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B6EE-8528-CB0E-F3F8-F3A141D5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E3797-78D1-A3A5-0CE2-74C4C2FE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58D4-AC44-BE3A-80E3-EA8A6340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930B-6B9A-3D46-C598-F0D2C29E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1245-6EC6-637C-F618-C734C3B1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F4F4D-807C-FF5C-2497-1AA7E471A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FC00F-6A71-BBEA-24A5-0F3315DA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EC57-CF14-C23B-6A8D-FA3261B5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2CA1-407E-8087-F629-33F37395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6421-1367-EDA0-E3FB-5F323DED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EACC-5220-79DF-B2AD-25A7E425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16FE-E42F-8B3A-B566-B78E6D8A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A7C7-ECC0-F599-D587-6D18B7E1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7BD7-A875-8342-F568-BE53B521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20B9-BA0F-0518-2EB3-10716E0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0D5C-8C85-E9BB-98F3-5731E64B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CFF6F-C0CE-169A-9382-34CDEF55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712B-00FA-9F0B-CD08-B949172C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4DBD-39F8-2C12-BB28-920BD70D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186E-5209-9203-2B11-A5D9B41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6FA0-F183-E714-AE39-9401911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9796-D9B4-23E7-C548-B7B7D067D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72ADD-8470-8C56-B746-DE6A2E92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FED9A-AED4-3DA6-AA2C-006E035A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6D57C-52EA-078B-5BDA-461779A9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D14A-A08A-47A6-881C-BBA687D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62AF-CC72-BE2F-C692-37A27526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27D5-C692-C1FF-9FE8-F8777056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68F5-FEFF-609C-FE66-7351F659E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4FA9-8EC1-4A6E-FA3B-0B66ACF15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C8FC9-4ED2-EBE9-9A49-83A66E89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33A6B-58C5-CA0D-1CC0-15C745CA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5C69E-8390-C81F-CE20-26562054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5C73D-286D-CE80-37D4-8B9CDD2B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F831-5DB1-ADC3-E34D-F0A797E7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9313B-607B-8146-5828-0983FC89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44D1-F9FC-41EE-1476-AD2416E3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6C32B-40C9-0597-F962-D45352F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7D0AB-5277-C110-B487-F009B7F5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BCDF4-1C7B-8565-4AEB-E6BA1932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49DC-B430-80A4-CC80-1906DF14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1B25-C47D-B96F-D174-479A0A6B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57BB-A0DD-C09F-9521-62DEA054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DE68D-5E99-61F7-9D39-7BF2B275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1A06-1E30-BD89-4F28-325444D5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4903E-E00A-9D6E-FC3D-1C2F78F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CBB2-BD8C-41D3-132E-DF57C213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61BA-43FD-B098-704F-5D1E8785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9FDE9-C75C-8267-528D-139D5D049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BC34B-9055-A721-1D8C-EEF41FEF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7EB6-1506-F1DB-AC54-F2443C67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A3A48-1943-3394-5DC8-4BA3EFC1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446A-E3E6-C454-631D-497499EB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33B16-D9BB-3C69-5B6E-4A85B5D9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3B7D-66AD-E138-848F-E76FFA7D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BE48-15F5-144E-11FE-9F6AC61F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E8F6-F5FD-46C6-AF55-7848A2608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40DF1-3B49-9015-A6D4-766D33E5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EB40-BB2A-D2B4-3C7C-E7F202BDF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9F4E-D624-4875-AAE9-6B3795A9E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312023-8CA4-B515-2135-8E321193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6" y="368548"/>
            <a:ext cx="10014274" cy="6120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2CE6D-BE2C-D774-75CA-33995724AAE5}"/>
              </a:ext>
            </a:extLst>
          </p:cNvPr>
          <p:cNvSpPr txBox="1"/>
          <p:nvPr/>
        </p:nvSpPr>
        <p:spPr>
          <a:xfrm>
            <a:off x="171610" y="144090"/>
            <a:ext cx="51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to number the cells: top to bottom (positive terminal to negative terminal) and left to right, until a new node is encountered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78DD0-541C-7A0E-0916-C7E659C59A95}"/>
              </a:ext>
            </a:extLst>
          </p:cNvPr>
          <p:cNvSpPr txBox="1"/>
          <p:nvPr/>
        </p:nvSpPr>
        <p:spPr>
          <a:xfrm>
            <a:off x="353570" y="16405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80B4-86A3-E7F7-424E-55C5CA5E2DED}"/>
              </a:ext>
            </a:extLst>
          </p:cNvPr>
          <p:cNvSpPr txBox="1"/>
          <p:nvPr/>
        </p:nvSpPr>
        <p:spPr>
          <a:xfrm>
            <a:off x="353570" y="1964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DF9C9-E084-E22D-2610-97653F81DB78}"/>
              </a:ext>
            </a:extLst>
          </p:cNvPr>
          <p:cNvSpPr txBox="1"/>
          <p:nvPr/>
        </p:nvSpPr>
        <p:spPr>
          <a:xfrm>
            <a:off x="353570" y="2287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D13C-54AE-7DB4-2606-54896A964B04}"/>
              </a:ext>
            </a:extLst>
          </p:cNvPr>
          <p:cNvSpPr txBox="1"/>
          <p:nvPr/>
        </p:nvSpPr>
        <p:spPr>
          <a:xfrm>
            <a:off x="353570" y="26109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D6129-71B7-A1D4-696E-23E81E347F68}"/>
              </a:ext>
            </a:extLst>
          </p:cNvPr>
          <p:cNvSpPr txBox="1"/>
          <p:nvPr/>
        </p:nvSpPr>
        <p:spPr>
          <a:xfrm>
            <a:off x="353570" y="3257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4A250-B7B4-8902-6990-7715456738E0}"/>
              </a:ext>
            </a:extLst>
          </p:cNvPr>
          <p:cNvSpPr txBox="1"/>
          <p:nvPr/>
        </p:nvSpPr>
        <p:spPr>
          <a:xfrm>
            <a:off x="353570" y="39047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AEC20-CDCF-9FBC-512A-D115CBBA4F1E}"/>
              </a:ext>
            </a:extLst>
          </p:cNvPr>
          <p:cNvSpPr txBox="1"/>
          <p:nvPr/>
        </p:nvSpPr>
        <p:spPr>
          <a:xfrm>
            <a:off x="353570" y="2934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3A48F-9322-45F2-5B80-897D380B498F}"/>
              </a:ext>
            </a:extLst>
          </p:cNvPr>
          <p:cNvSpPr txBox="1"/>
          <p:nvPr/>
        </p:nvSpPr>
        <p:spPr>
          <a:xfrm>
            <a:off x="353570" y="35813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01A51-B321-C55B-99AD-4922864629D5}"/>
              </a:ext>
            </a:extLst>
          </p:cNvPr>
          <p:cNvSpPr txBox="1"/>
          <p:nvPr/>
        </p:nvSpPr>
        <p:spPr>
          <a:xfrm>
            <a:off x="1814817" y="17944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D95BE-98E3-F17D-477B-728345A99307}"/>
              </a:ext>
            </a:extLst>
          </p:cNvPr>
          <p:cNvSpPr txBox="1"/>
          <p:nvPr/>
        </p:nvSpPr>
        <p:spPr>
          <a:xfrm>
            <a:off x="1814817" y="2117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E659A-9191-800C-F924-53D309627DD5}"/>
              </a:ext>
            </a:extLst>
          </p:cNvPr>
          <p:cNvSpPr txBox="1"/>
          <p:nvPr/>
        </p:nvSpPr>
        <p:spPr>
          <a:xfrm>
            <a:off x="1814817" y="2441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54F87-6786-D112-BDCE-D4379C500EDC}"/>
              </a:ext>
            </a:extLst>
          </p:cNvPr>
          <p:cNvSpPr txBox="1"/>
          <p:nvPr/>
        </p:nvSpPr>
        <p:spPr>
          <a:xfrm>
            <a:off x="1814817" y="27648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CB68B-1DDB-D10D-7FF3-C67CA87CFDBD}"/>
              </a:ext>
            </a:extLst>
          </p:cNvPr>
          <p:cNvSpPr txBox="1"/>
          <p:nvPr/>
        </p:nvSpPr>
        <p:spPr>
          <a:xfrm>
            <a:off x="3867734" y="21014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BDE4C-5796-615D-46C1-5D7F42911D83}"/>
              </a:ext>
            </a:extLst>
          </p:cNvPr>
          <p:cNvSpPr txBox="1"/>
          <p:nvPr/>
        </p:nvSpPr>
        <p:spPr>
          <a:xfrm>
            <a:off x="3867734" y="27483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B1051-33D9-9CD6-26D7-5EF80D0A929D}"/>
              </a:ext>
            </a:extLst>
          </p:cNvPr>
          <p:cNvSpPr txBox="1"/>
          <p:nvPr/>
        </p:nvSpPr>
        <p:spPr>
          <a:xfrm>
            <a:off x="3867734" y="2424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4F5BE0-D727-9725-0EB5-69A7E2F31107}"/>
              </a:ext>
            </a:extLst>
          </p:cNvPr>
          <p:cNvSpPr txBox="1"/>
          <p:nvPr/>
        </p:nvSpPr>
        <p:spPr>
          <a:xfrm>
            <a:off x="3874265" y="178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73DE7-58F3-1778-5E19-834DF47BDC95}"/>
              </a:ext>
            </a:extLst>
          </p:cNvPr>
          <p:cNvSpPr txBox="1"/>
          <p:nvPr/>
        </p:nvSpPr>
        <p:spPr>
          <a:xfrm>
            <a:off x="4163568" y="18467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8107C-C1A7-E851-A93B-7F5543826E26}"/>
              </a:ext>
            </a:extLst>
          </p:cNvPr>
          <p:cNvSpPr txBox="1"/>
          <p:nvPr/>
        </p:nvSpPr>
        <p:spPr>
          <a:xfrm>
            <a:off x="4163568" y="2170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2F58D-4893-5177-3323-9B6F3A577E1F}"/>
              </a:ext>
            </a:extLst>
          </p:cNvPr>
          <p:cNvSpPr txBox="1"/>
          <p:nvPr/>
        </p:nvSpPr>
        <p:spPr>
          <a:xfrm>
            <a:off x="4776680" y="18467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041DFF-63FF-E7C9-B612-917978920486}"/>
              </a:ext>
            </a:extLst>
          </p:cNvPr>
          <p:cNvSpPr txBox="1"/>
          <p:nvPr/>
        </p:nvSpPr>
        <p:spPr>
          <a:xfrm>
            <a:off x="4776680" y="21701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03381-57A8-3C47-17A3-536443242963}"/>
              </a:ext>
            </a:extLst>
          </p:cNvPr>
          <p:cNvSpPr txBox="1"/>
          <p:nvPr/>
        </p:nvSpPr>
        <p:spPr>
          <a:xfrm>
            <a:off x="5506204" y="21674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29430-C3FF-CE7C-D6D7-C087DDC19A11}"/>
              </a:ext>
            </a:extLst>
          </p:cNvPr>
          <p:cNvSpPr txBox="1"/>
          <p:nvPr/>
        </p:nvSpPr>
        <p:spPr>
          <a:xfrm>
            <a:off x="5506204" y="1844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6F15BE-73DD-073F-7118-E0B835556B98}"/>
              </a:ext>
            </a:extLst>
          </p:cNvPr>
          <p:cNvSpPr txBox="1"/>
          <p:nvPr/>
        </p:nvSpPr>
        <p:spPr>
          <a:xfrm>
            <a:off x="6216485" y="21655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EB5F6-420F-2B1E-4F07-42AEC2B0BCF1}"/>
              </a:ext>
            </a:extLst>
          </p:cNvPr>
          <p:cNvSpPr txBox="1"/>
          <p:nvPr/>
        </p:nvSpPr>
        <p:spPr>
          <a:xfrm>
            <a:off x="6216485" y="1842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49692-C1AD-073C-C251-5FC5AC76CAA5}"/>
              </a:ext>
            </a:extLst>
          </p:cNvPr>
          <p:cNvSpPr txBox="1"/>
          <p:nvPr/>
        </p:nvSpPr>
        <p:spPr>
          <a:xfrm>
            <a:off x="2854721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D45B92-8EBC-7675-3A81-3CF98230A963}"/>
              </a:ext>
            </a:extLst>
          </p:cNvPr>
          <p:cNvSpPr txBox="1"/>
          <p:nvPr/>
        </p:nvSpPr>
        <p:spPr>
          <a:xfrm>
            <a:off x="3446226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8ECCB-6DBA-8B02-E12C-5E0102FCD911}"/>
              </a:ext>
            </a:extLst>
          </p:cNvPr>
          <p:cNvSpPr txBox="1"/>
          <p:nvPr/>
        </p:nvSpPr>
        <p:spPr>
          <a:xfrm>
            <a:off x="4136857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BBE343-767E-AD9D-6FB0-8E544135AD5D}"/>
              </a:ext>
            </a:extLst>
          </p:cNvPr>
          <p:cNvSpPr txBox="1"/>
          <p:nvPr/>
        </p:nvSpPr>
        <p:spPr>
          <a:xfrm>
            <a:off x="4649703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89C4B3-5FC3-54E8-4F50-FED940488387}"/>
              </a:ext>
            </a:extLst>
          </p:cNvPr>
          <p:cNvSpPr txBox="1"/>
          <p:nvPr/>
        </p:nvSpPr>
        <p:spPr>
          <a:xfrm>
            <a:off x="5921424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F94D97-0CA8-6054-0681-EB17DD72288D}"/>
              </a:ext>
            </a:extLst>
          </p:cNvPr>
          <p:cNvSpPr txBox="1"/>
          <p:nvPr/>
        </p:nvSpPr>
        <p:spPr>
          <a:xfrm>
            <a:off x="7117101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9D775B-3A7F-986D-B754-D82A19CBF7AB}"/>
              </a:ext>
            </a:extLst>
          </p:cNvPr>
          <p:cNvSpPr txBox="1"/>
          <p:nvPr/>
        </p:nvSpPr>
        <p:spPr>
          <a:xfrm>
            <a:off x="5329919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5B4A2D-8A8B-8DEF-714D-BC8D005B9A2C}"/>
              </a:ext>
            </a:extLst>
          </p:cNvPr>
          <p:cNvSpPr txBox="1"/>
          <p:nvPr/>
        </p:nvSpPr>
        <p:spPr>
          <a:xfrm>
            <a:off x="6512929" y="429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31BD4-0990-0E45-351F-0F2728CA7193}"/>
              </a:ext>
            </a:extLst>
          </p:cNvPr>
          <p:cNvSpPr txBox="1"/>
          <p:nvPr/>
        </p:nvSpPr>
        <p:spPr>
          <a:xfrm>
            <a:off x="8188721" y="45843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A2C169-DB36-708F-3B3C-33482DE9CACF}"/>
              </a:ext>
            </a:extLst>
          </p:cNvPr>
          <p:cNvSpPr txBox="1"/>
          <p:nvPr/>
        </p:nvSpPr>
        <p:spPr>
          <a:xfrm>
            <a:off x="8780226" y="45843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2C43E0-4F25-121E-E32D-D08628559F1A}"/>
              </a:ext>
            </a:extLst>
          </p:cNvPr>
          <p:cNvSpPr txBox="1"/>
          <p:nvPr/>
        </p:nvSpPr>
        <p:spPr>
          <a:xfrm>
            <a:off x="9470857" y="45843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521E9-CB40-CCFC-7233-9C0986D94CE9}"/>
              </a:ext>
            </a:extLst>
          </p:cNvPr>
          <p:cNvSpPr txBox="1"/>
          <p:nvPr/>
        </p:nvSpPr>
        <p:spPr>
          <a:xfrm>
            <a:off x="9983703" y="45843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10A736-8AD0-1109-A278-8977269A58A0}"/>
              </a:ext>
            </a:extLst>
          </p:cNvPr>
          <p:cNvSpPr txBox="1"/>
          <p:nvPr/>
        </p:nvSpPr>
        <p:spPr>
          <a:xfrm>
            <a:off x="8818516" y="61816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5DB504-2C12-8AB3-0FE0-75D4CB53BFF5}"/>
              </a:ext>
            </a:extLst>
          </p:cNvPr>
          <p:cNvSpPr txBox="1"/>
          <p:nvPr/>
        </p:nvSpPr>
        <p:spPr>
          <a:xfrm>
            <a:off x="10014193" y="61816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876C77-DA1E-5369-806C-3966F3CAA37A}"/>
              </a:ext>
            </a:extLst>
          </p:cNvPr>
          <p:cNvSpPr txBox="1"/>
          <p:nvPr/>
        </p:nvSpPr>
        <p:spPr>
          <a:xfrm>
            <a:off x="8227011" y="61816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7B0B61-C7C4-7F02-573D-4ED8155CFA19}"/>
              </a:ext>
            </a:extLst>
          </p:cNvPr>
          <p:cNvSpPr txBox="1"/>
          <p:nvPr/>
        </p:nvSpPr>
        <p:spPr>
          <a:xfrm>
            <a:off x="9410021" y="61816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508D36-DFD6-B61D-0D20-A8941E20D68B}"/>
              </a:ext>
            </a:extLst>
          </p:cNvPr>
          <p:cNvSpPr txBox="1"/>
          <p:nvPr/>
        </p:nvSpPr>
        <p:spPr>
          <a:xfrm>
            <a:off x="8741333" y="7524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01FA00-1223-F78B-54E0-4DEF68B8465D}"/>
              </a:ext>
            </a:extLst>
          </p:cNvPr>
          <p:cNvSpPr txBox="1"/>
          <p:nvPr/>
        </p:nvSpPr>
        <p:spPr>
          <a:xfrm>
            <a:off x="9332838" y="7524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9F3432-A04B-0068-CAF3-7A5AC008BC7E}"/>
              </a:ext>
            </a:extLst>
          </p:cNvPr>
          <p:cNvSpPr txBox="1"/>
          <p:nvPr/>
        </p:nvSpPr>
        <p:spPr>
          <a:xfrm>
            <a:off x="8824109" y="1551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758457-6A81-E0F1-380F-A62BF42EDA82}"/>
              </a:ext>
            </a:extLst>
          </p:cNvPr>
          <p:cNvSpPr txBox="1"/>
          <p:nvPr/>
        </p:nvSpPr>
        <p:spPr>
          <a:xfrm>
            <a:off x="9336955" y="1551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5C0A6A-5457-5AC5-3889-2CF0DA72188B}"/>
              </a:ext>
            </a:extLst>
          </p:cNvPr>
          <p:cNvSpPr txBox="1"/>
          <p:nvPr/>
        </p:nvSpPr>
        <p:spPr>
          <a:xfrm>
            <a:off x="9390594" y="22553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FE3E9F-173B-9F51-8867-DE7E640B47CD}"/>
              </a:ext>
            </a:extLst>
          </p:cNvPr>
          <p:cNvSpPr txBox="1"/>
          <p:nvPr/>
        </p:nvSpPr>
        <p:spPr>
          <a:xfrm>
            <a:off x="8799089" y="22553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58B122-DE11-567C-B376-3340A148130D}"/>
              </a:ext>
            </a:extLst>
          </p:cNvPr>
          <p:cNvSpPr txBox="1"/>
          <p:nvPr/>
        </p:nvSpPr>
        <p:spPr>
          <a:xfrm>
            <a:off x="9382588" y="29594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1D36DE-6566-2C77-C52B-018BE12F46E4}"/>
              </a:ext>
            </a:extLst>
          </p:cNvPr>
          <p:cNvSpPr txBox="1"/>
          <p:nvPr/>
        </p:nvSpPr>
        <p:spPr>
          <a:xfrm>
            <a:off x="8778416" y="29594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954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Preger, Yuliya</dc:creator>
  <cp:lastModifiedBy>Preger, Yuliya</cp:lastModifiedBy>
  <cp:revision>4</cp:revision>
  <dcterms:created xsi:type="dcterms:W3CDTF">2024-05-02T00:17:47Z</dcterms:created>
  <dcterms:modified xsi:type="dcterms:W3CDTF">2024-05-02T00:48:12Z</dcterms:modified>
</cp:coreProperties>
</file>