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5.png" ContentType="image/png"/>
  <Override PartName="/ppt/media/image10.png" ContentType="image/png"/>
  <Override PartName="/ppt/media/image4.png" ContentType="image/png"/>
  <Override PartName="/ppt/media/image3.png" ContentType="image/png"/>
  <Override PartName="/ppt/media/image8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1.jpeg" ContentType="image/jpe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AU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AU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AU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AU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AU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AU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AU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AU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AU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AU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AU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AU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A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AU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A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4F10B07C-78D7-4183-A394-31985206C4E0}" type="slidenum">
              <a:rPr b="1" lang="en-AU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A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AU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AU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AU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AU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AU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AU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AU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AU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AU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AU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A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AU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A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54B97AF-47EE-4827-903F-AD8FBD5C6422}" type="slidenum">
              <a:rPr b="1" lang="en-AU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AU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Supply Chain Attacks: What are my 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options?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AU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Trust Less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Self-hosting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Open-source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Self-compiling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Dealing with updates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5040000" y="706680"/>
            <a:ext cx="4514400" cy="253332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6480000" y="3600000"/>
            <a:ext cx="2761920" cy="266652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2318760" y="4680000"/>
            <a:ext cx="3978720" cy="11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Trust Well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60000" y="1980000"/>
            <a:ext cx="6264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Have a process for evaluating your suppliers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Insist on good update mechanisms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Sign updates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Store the key safely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Limit updater functionality if possible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6195600" y="504000"/>
            <a:ext cx="3409920" cy="633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Contact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Matrix (Riot): @batterystaples:matrix.org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Email: riley@mailo.com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Twitter: @batterystaples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Slack: @batterystaples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LinkedIn: Riley Baird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&gt;&gt;&gt; import getpass; getpass.getuser()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Security Analyst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Defending all the things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Canberra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Exploring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960000" y="2952000"/>
            <a:ext cx="5040000" cy="37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What are supply chain attacks?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Leveraging your relationships with providers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Hardware level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Software level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Known to supplier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Unknown to supplier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Webmin backdoor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Webmin dev build servers hacked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Vulnerability added to code, hidden from git diffs using timestamp modification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Hacked server decommissioned, but backdoored code copied to new server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0-day released about 2 weeks ago, security update released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5400000" y="504000"/>
            <a:ext cx="2858760" cy="86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Malicious event-stream update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Many NPM (node.js) modules depend on event-stream, directly or indirectly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The person who made this package didn’t want to maintain it anymore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Someone made a Github issue asking to take over the package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That person added a dependency on flatmap-stream, which steals Bitcoin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4896000" y="5496120"/>
            <a:ext cx="4567320" cy="177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Fortigate SSL VPN - CVE-2018-13382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9720" y="3280680"/>
            <a:ext cx="10079640" cy="99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ASUS Live Update Utility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Signed update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Targets just over 600 MAC addresses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ASUS potentially hacked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Kaspersky states that it was related to the BARIUM APT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456000" y="4392000"/>
            <a:ext cx="4514400" cy="236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How can I do supply chain attacks?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60000" y="1980000"/>
            <a:ext cx="5688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Scope issues in pentest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Hacking suppliers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MITM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Contributing to open source projects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Domaining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960000" y="4176000"/>
            <a:ext cx="5511600" cy="309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AU" sz="3200" spc="-1" strike="noStrike">
                <a:solidFill>
                  <a:srgbClr val="ffffff"/>
                </a:solidFill>
                <a:latin typeface="Source Sans Pro Black"/>
              </a:rPr>
              <a:t>How can I stop supply chain attacks?</a:t>
            </a:r>
            <a:endParaRPr b="1" lang="en-AU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You won’t be able to completely eliminate the threat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Trust Less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</a:rPr>
              <a:t>Trust Well</a:t>
            </a:r>
            <a:endParaRPr b="1" lang="en-AU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Application>LibreOffice/6.3.0.4$Linux_X86_64 LibreOffice_project/30$Build-4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2019-08-26T17:39:30Z</dcterms:created>
  <dc:creator/>
  <dc:description/>
  <dc:language>en-AU</dc:language>
  <cp:lastModifiedBy/>
  <dcterms:modified xsi:type="dcterms:W3CDTF">2019-08-30T16:14:25Z</dcterms:modified>
  <cp:revision>53</cp:revision>
  <dc:subject/>
  <dc:title>Alizarin</dc:title>
</cp:coreProperties>
</file>