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821D1C-73F9-410E-A951-49914F5E0BC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9816B2-73FA-4C40-89D1-E303AE972A0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r-pkgs.org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packaging.python.org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posit.co/resources/install-r/" TargetMode="External"/><Relationship Id="rId2" Type="http://schemas.openxmlformats.org/officeDocument/2006/relationships/hyperlink" Target="https://cran.r-project.org/web/packages/versions/index.html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posit.co/resources/install-r/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22687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Re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pro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du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cib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ility 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an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d 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pa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ck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agi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ng 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ba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sic</a:t>
            </a:r>
            <a:r>
              <a:rPr b="0" lang="en" sz="5200" spc="-1" strike="noStrike">
                <a:solidFill>
                  <a:srgbClr val="0000ff"/>
                </a:solidFill>
                <a:latin typeface="Arial"/>
                <a:ea typeface="Arial"/>
              </a:rPr>
              <a:t>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43581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Eric 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Kernf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eld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Battle 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lab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Short 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talk 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6/5/2</a:t>
            </a: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My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sche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me in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Pytho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152360"/>
            <a:ext cx="61038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0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Don’t: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whatever Python version happens to be installed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Freely mix pip- and conda-installed packages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Make a project-specific conda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Build it from a hand-written 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dependencies.yml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that is checked into git (example in 2 slides)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Print and version-control a list of exact environment specs using 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conda list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conda list --explicit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4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Minimize use of pip and separately document each use of pip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415920" y="1152360"/>
            <a:ext cx="25905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Alternatives: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AWS, Docker, Virtualenv for encapsulation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Pyenv for python versions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Pip or poetry for packages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Warni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ngs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about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cond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 +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pip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advertised way to reproduce a conda environment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Source Code Pr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ab40"/>
                </a:highlight>
                <a:latin typeface="Source Code Pro"/>
                <a:ea typeface="Source Code Pro"/>
              </a:rPr>
              <a:t>conda list --explicit &gt; specs.txt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Source Code Pro"/>
              <a:buChar char="○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ab40"/>
                </a:highlight>
                <a:latin typeface="Source Code Pro"/>
                <a:ea typeface="Source Code Pro"/>
              </a:rPr>
              <a:t>conda create -n my_same_environment –file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34;p24" descr=""/>
          <p:cNvPicPr/>
          <p:nvPr/>
        </p:nvPicPr>
        <p:blipFill>
          <a:blip r:embed="rId1"/>
          <a:stretch/>
        </p:blipFill>
        <p:spPr>
          <a:xfrm>
            <a:off x="7058160" y="101880"/>
            <a:ext cx="1024560" cy="9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This does not work cross-platform.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This does not include pip-installed packages.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Surprisingly, conda list without --explicit does include pip-installed packages, though the output is not readable by conda create.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Note that conda create and conda env create are different. See next slide for an example of conda env create, which accepts a different type of input for use with flexible installations.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12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Warni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ngs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about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cond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 +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pip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34;p24_0" descr=""/>
          <p:cNvPicPr/>
          <p:nvPr/>
        </p:nvPicPr>
        <p:blipFill>
          <a:blip r:embed="rId1"/>
          <a:stretch/>
        </p:blipFill>
        <p:spPr>
          <a:xfrm>
            <a:off x="7058160" y="102240"/>
            <a:ext cx="1024560" cy="9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install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Pytho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 and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pack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ages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(one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way)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4259880" cy="379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[setup.sh]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mamba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create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--name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ggrn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--file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soft_deps.yaml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activate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ggrn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list --explicit &gt; exact_deps_no_pip.txt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list &gt; exact_deps.txt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git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add exact_deps.yaml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git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commit -m “Update deps”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cell-gears==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0.0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.3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celloracle==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0.12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.0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prescient==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0.1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.0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pip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geomloss==</a:t>
            </a:r>
            <a:r>
              <a:rPr b="0" lang="en" sz="1050" spc="-1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0.2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.3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--no-deps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658040" y="1152360"/>
            <a:ext cx="4259880" cy="379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>
            <a:normAutofit fontScale="70000"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[soft_deps.yaml]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name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ggrn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channels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pytorch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pyg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conda-forge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bioconda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defaults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lingfeiwang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dependencies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1" lang="en" sz="131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1" lang="en" sz="131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1" lang="en" sz="131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python=3.9</a:t>
            </a:r>
            <a:endParaRPr b="0" lang="en-US" sz="13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python-duckdb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pytorch-lightning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scipy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pytorch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pyg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torchvision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torchaudio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numpy[version='&lt;=1.23']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cython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scikit-learn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-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pyarrow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Make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pack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1152360"/>
            <a:ext cx="61038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4000"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It’s easy. It’s clean. Do it early.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The book: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https://r-pkgs.org/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devtools::create_package(“path/to/package”)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setwd(“path/to/package”)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devtools::document()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usethis::use_testthat(3)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devtools::test()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devtools::install()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8;p26" descr=""/>
          <p:cNvPicPr/>
          <p:nvPr/>
        </p:nvPicPr>
        <p:blipFill>
          <a:blip r:embed="rId2"/>
          <a:stretch/>
        </p:blipFill>
        <p:spPr>
          <a:xfrm>
            <a:off x="4223160" y="2363040"/>
            <a:ext cx="4156920" cy="26143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149;p26" descr=""/>
          <p:cNvPicPr/>
          <p:nvPr/>
        </p:nvPicPr>
        <p:blipFill>
          <a:blip r:embed="rId3"/>
          <a:stretch/>
        </p:blipFill>
        <p:spPr>
          <a:xfrm>
            <a:off x="4296240" y="239760"/>
            <a:ext cx="4568760" cy="14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Make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pytho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pack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54597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For a more complex and modern take, see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packaging.python.org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For simplest possible, you write: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actual code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setup.py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(the package metadata)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Pip does its thing: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cd .. # parent directory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pip install ggrn # consider -e for rapid development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can then turn pip packages into conda packages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56;p27" descr=""/>
          <p:cNvPicPr/>
          <p:nvPr/>
        </p:nvPicPr>
        <p:blipFill>
          <a:blip r:embed="rId2"/>
          <a:stretch/>
        </p:blipFill>
        <p:spPr>
          <a:xfrm>
            <a:off x="5868000" y="1058400"/>
            <a:ext cx="2904840" cy="32572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184440" y="1186920"/>
            <a:ext cx="2203920" cy="6847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057800" y="1533600"/>
            <a:ext cx="125460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0000"/>
                </a:solidFill>
                <a:latin typeface="Arial"/>
                <a:ea typeface="Arial"/>
              </a:rPr>
              <a:t>Conda-generated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184440" y="2908080"/>
            <a:ext cx="2203920" cy="105588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7685280" y="3383280"/>
            <a:ext cx="66204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0000"/>
                </a:solidFill>
                <a:latin typeface="Arial"/>
                <a:ea typeface="Arial"/>
              </a:rPr>
              <a:t>Pip-generated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 rot="10800000">
            <a:off x="6172560" y="1919520"/>
            <a:ext cx="2237040" cy="387720"/>
          </a:xfrm>
          <a:prstGeom prst="rect">
            <a:avLst/>
          </a:prstGeom>
          <a:noFill/>
          <a:ln w="936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6997680" y="1917000"/>
            <a:ext cx="14713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ff00"/>
                </a:solidFill>
                <a:latin typeface="Arial"/>
                <a:ea typeface="Arial"/>
              </a:rPr>
              <a:t>from ggrn import api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Cont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ents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setup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.py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885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>
            <a:normAutofit fontScale="75000"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from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setuptools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import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from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setuptools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import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find_packages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with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open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'README.md'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'r'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encoding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'utf-8'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 </a:t>
            </a:r>
            <a:r>
              <a:rPr b="0" lang="en" sz="1050" spc="-1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fh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fh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.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read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setup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name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'ggrn'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'0.0.1'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description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'Flexible gene regulatory network modeling'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long_description_content_type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'text/markdown'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author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'Eric Kernfeld'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author_email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'eric.kern13@gmail.com'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find_packages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(),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install_requires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[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   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'torch'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'pytorch-lightning'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'numpy'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'scikit-learn'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'pandas'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'anndata'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],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python_requires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"&gt;=3.7"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url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=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'https://github.com/ekernf01/ggrn'</a:t>
            </a: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Diss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track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reproducin' these slackers always loosen their tackin' of packages.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they're boostin' their crap but their stack is still lackin' the versions.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I'm obsessed. it's an immersion. I'm doin' conversion of hackers,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I'm back, and I'm mad and I'm not takin' jack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and I'm splittin' and driving a trip in a honda and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spittin' at people who use pip with conda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I'm flappin' my lip like a magical wand,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get a grip they say maybe I'll calm down if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 could just skip to retractin' your shit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Feedin' it to people who are gonna believe in it</a:t>
            </a:r>
            <a:br/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Needin' it and heedin' it without the key to repeatin'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75;p29" descr=""/>
          <p:cNvPicPr/>
          <p:nvPr/>
        </p:nvPicPr>
        <p:blipFill>
          <a:blip r:embed="rId1"/>
          <a:stretch/>
        </p:blipFill>
        <p:spPr>
          <a:xfrm>
            <a:off x="2172240" y="220680"/>
            <a:ext cx="895320" cy="89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92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Scen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arios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582360" y="3516840"/>
            <a:ext cx="182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Google Shape;70;p15" descr=""/>
          <p:cNvPicPr/>
          <p:nvPr/>
        </p:nvPicPr>
        <p:blipFill>
          <a:blip r:embed="rId1"/>
          <a:stretch/>
        </p:blipFill>
        <p:spPr>
          <a:xfrm>
            <a:off x="544680" y="2290680"/>
            <a:ext cx="3200040" cy="21333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454680" y="4528080"/>
            <a:ext cx="29995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https://openclipart.org/detail/204064/happy-computer-laptop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4" name="Google Shape;72;p15" descr=""/>
          <p:cNvPicPr/>
          <p:nvPr/>
        </p:nvPicPr>
        <p:blipFill>
          <a:blip r:embed="rId2"/>
          <a:stretch/>
        </p:blipFill>
        <p:spPr>
          <a:xfrm>
            <a:off x="5479920" y="2290680"/>
            <a:ext cx="3201120" cy="213264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5620320" y="4528080"/>
            <a:ext cx="29995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https://openclipart.org/detail/204065/evil-computer-laptop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312120" y="684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develop code on your computer, which is nice.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You want to run it on someone else’s computer, which is evil.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Different OS, packages, R/python version, perhaps even compiler architecture (new Macs are ARM)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Scen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arios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Reusable tools, e.g. CAFEH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Specific analyses, e.g. “the knockoffs preprint figure 2”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80;p16" descr=""/>
          <p:cNvPicPr/>
          <p:nvPr/>
        </p:nvPicPr>
        <p:blipFill>
          <a:blip r:embed="rId1"/>
          <a:stretch/>
        </p:blipFill>
        <p:spPr>
          <a:xfrm>
            <a:off x="1807200" y="2625840"/>
            <a:ext cx="1827720" cy="1819440"/>
          </a:xfrm>
          <a:prstGeom prst="rect">
            <a:avLst/>
          </a:prstGeom>
          <a:ln>
            <a:noFill/>
          </a:ln>
        </p:spPr>
      </p:pic>
      <p:pic>
        <p:nvPicPr>
          <p:cNvPr id="90" name="Google Shape;81;p16" descr=""/>
          <p:cNvPicPr/>
          <p:nvPr/>
        </p:nvPicPr>
        <p:blipFill>
          <a:blip r:embed="rId2"/>
          <a:stretch/>
        </p:blipFill>
        <p:spPr>
          <a:xfrm>
            <a:off x="5197320" y="2473560"/>
            <a:ext cx="1885680" cy="18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Desid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erata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Precise control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I want to install exact versions of all deps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Flexible control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I want to permit a variety of deps for…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Extensions of this work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People running another 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Encapsulation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: Installing R version 3.6.3 on the knockoffs project shouldn’t over-write my installation of R 4.2.2 for a side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136080" y="998640"/>
          <a:ext cx="8694720" cy="3169080"/>
        </p:xfrm>
        <a:graphic>
          <a:graphicData uri="http://schemas.openxmlformats.org/drawingml/2006/table">
            <a:tbl>
              <a:tblPr/>
              <a:tblGrid>
                <a:gridCol w="1134360"/>
                <a:gridCol w="1134360"/>
                <a:gridCol w="1028880"/>
                <a:gridCol w="850320"/>
                <a:gridCol w="769320"/>
                <a:gridCol w="1558080"/>
                <a:gridCol w="2219400"/>
              </a:tblGrid>
              <a:tr h="523800">
                <a:tc>
                  <a:tcPr marL="91080" marR="91080">
                    <a:noFill/>
                  </a:tcPr>
                </a:tc>
                <a:tc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Language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Flexible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Encapsulation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Caveat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52380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Install Python packages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Pip+pypi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Python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</a:tr>
              <a:tr h="694440">
                <a:tc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Pip+github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cPr marL="91080" marR="91080"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Exact deets, e.g. commit hash, are not recorded for github installs.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d9ead3"/>
                    </a:solidFill>
                  </a:tcPr>
                </a:tc>
              </a:tr>
              <a:tr h="694440">
                <a:tc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R+github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Exact deets, e.g. commit hash, are not recorded for github installs.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rowSpan="4"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Install R packages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R+CRAN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kinda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Old packages may disappear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R+MRAN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R+BioC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cPr marL="91080" marR="91080">
                    <a:solidFill>
                      <a:srgbClr val="f4cc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renv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Packages but not R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Generally confusing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4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Contr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olling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pack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Enca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psula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94680" y="1773360"/>
          <a:ext cx="8694720" cy="2777760"/>
        </p:xfrm>
        <a:graphic>
          <a:graphicData uri="http://schemas.openxmlformats.org/drawingml/2006/table">
            <a:tbl>
              <a:tblPr/>
              <a:tblGrid>
                <a:gridCol w="1134360"/>
                <a:gridCol w="1134360"/>
                <a:gridCol w="1028880"/>
                <a:gridCol w="850320"/>
                <a:gridCol w="769320"/>
                <a:gridCol w="1558080"/>
                <a:gridCol w="2219400"/>
              </a:tblGrid>
              <a:tr h="523800">
                <a:tc>
                  <a:tcPr marL="91080" marR="91080">
                    <a:noFill/>
                  </a:tcPr>
                </a:tc>
                <a:tc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Language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Flexible control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Encapsulation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Caveat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523800">
                <a:tc rowSpan="5"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Things that act like a separate computer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Docker and singularity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Pain in the neck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fail on Mac and Windows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52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AWS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OS options can go away (e.g. ubuntu 18)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52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Colab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python or 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Cannot activate virtual environments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523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Conda + mamba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kinda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Some packages are pip-only, and are not found in conda list –explicit.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</a:tr>
              <a:tr h="3531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virtualenv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Python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fff2cc"/>
                    </a:solidFill>
                  </a:tcPr>
                </a:tc>
                <a:tc>
                  <a:tcPr marL="91080" marR="91080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My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sche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me in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61038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Don’t: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whatever R version happens to be installed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whatever R packages happen to be installed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Run experiments on AWS or in Docker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the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Posit/Rstudio instructions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to install an explicitly named R version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explicit versions of MRAN (via the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versions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R package) or BioConductor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6415920" y="1152360"/>
            <a:ext cx="25905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Alternatives: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renv with Rswitch (Mac only)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Use Conda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install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 on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ubunt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u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Posit/Rstudio instructions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R_VERSION=4.1.2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curl -O https://cdn.rstudio.com/r/ubuntu-2004/pkgs/r-${R_VERSION}_1_amd64.deb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sudo gdebi r-${R_VERSION}_1_amd64.deb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sudo ln -s /opt/R/${R_VERSION}/bin/R /usr/local/bin/R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sudo ln -s /opt/R/${R_VERSION}/bin/Rscript /usr/local/bin/Rscript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 --version # 4.1.2 desired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install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versi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oned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pack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860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# MRAN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dir.create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path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Sys.getenv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"R_LIBS_USER"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showWarnings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FALSE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recursive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TRUE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"versions"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lib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Sys.getenv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"R_LIBS_USER"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library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versions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::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install.dates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pkgs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c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"tidyverse"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"magrittr"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"glasso"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"ggplot2"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"knockoff"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"irlba"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"data.table"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        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"tsne"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"FNN"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"poolr"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"svglite"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"GeneNet"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"mclust"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dates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"2021-11-05"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lib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Sys.getenv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"R_LIBS_USER"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br/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# BIOC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"BiocManager"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BiocManager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::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"limma"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version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"3.14"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br/>
            <a:r>
              <a:rPr b="0" lang="en" sz="1050" spc="-1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</a:rPr>
              <a:t># CRAN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n" sz="1050" spc="-1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</a:rPr>
              <a:t>install.packages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(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"https://cran.r-project.org/src/contrib/Archive/BINCO/BINCO_0.1-1.tar.gz"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from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</a:rPr>
              <a:t>"source"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, </a:t>
            </a:r>
            <a:r>
              <a:rPr b="0" lang="en" sz="1050" spc="-1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</a:rPr>
              <a:t>repo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 = </a:t>
            </a:r>
            <a:r>
              <a:rPr b="0" lang="en" sz="1050" spc="-1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</a:rPr>
              <a:t>NULL</a:t>
            </a:r>
            <a:r>
              <a:rPr b="0" lang="en" sz="1050" spc="-1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2023-06-12T09:42:25Z</dcterms:modified>
  <cp:revision>1</cp:revision>
  <dc:subject/>
  <dc:title/>
</cp:coreProperties>
</file>