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r-pkgs.org/" TargetMode="Externa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packaging.python.org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docs.posit.co/resources/install-r/" TargetMode="External"/><Relationship Id="rId2" Type="http://schemas.openxmlformats.org/officeDocument/2006/relationships/hyperlink" Target="https://cran.r-project.org/web/packages/versions/index.html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ocs.posit.co/resources/install-r/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226872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0000ff"/>
                </a:solidFill>
                <a:latin typeface="Arial"/>
                <a:ea typeface="Arial"/>
              </a:rPr>
              <a:t>Reproducibility and packaging basics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435816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35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Eric Kernfeld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Battle lab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Short talk 6/5/23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My scheme in Python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11760" y="1152360"/>
            <a:ext cx="610344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0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Don’t:</a:t>
            </a:r>
            <a:endParaRPr b="0" lang="en-US" sz="1800" spc="-1" strike="noStrike">
              <a:latin typeface="Arial"/>
            </a:endParaRPr>
          </a:p>
          <a:p>
            <a:pPr marL="457200" indent="-333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Use whatever Python version happens to be installed</a:t>
            </a:r>
            <a:endParaRPr b="0" lang="en-US" sz="1800" spc="-1" strike="noStrike">
              <a:latin typeface="Arial"/>
            </a:endParaRPr>
          </a:p>
          <a:p>
            <a:pPr marL="457200" indent="-3337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Freely mix pip- and conda-installed packages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Do:</a:t>
            </a:r>
            <a:endParaRPr b="0" lang="en-US" sz="1800" spc="-1" strike="noStrike">
              <a:latin typeface="Arial"/>
            </a:endParaRPr>
          </a:p>
          <a:p>
            <a:pPr marL="457200" indent="-333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Make a project-specific conda environment</a:t>
            </a:r>
            <a:endParaRPr b="0" lang="en-US" sz="1800" spc="-1" strike="noStrike">
              <a:latin typeface="Arial"/>
            </a:endParaRPr>
          </a:p>
          <a:p>
            <a:pPr marL="457200" indent="-3337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Build it from a hand-written </a:t>
            </a: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dependencies.yml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that is checked into git (example in 2 slides)</a:t>
            </a:r>
            <a:endParaRPr b="0" lang="en-US" sz="1800" spc="-1" strike="noStrike">
              <a:latin typeface="Arial"/>
            </a:endParaRPr>
          </a:p>
          <a:p>
            <a:pPr marL="457200" indent="-3337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Print and version-control a list of exact environment specs using </a:t>
            </a: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conda list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conda list --explicit</a:t>
            </a:r>
            <a:endParaRPr b="0" lang="en-US" sz="1800" spc="-1" strike="noStrike">
              <a:latin typeface="Arial"/>
            </a:endParaRPr>
          </a:p>
          <a:p>
            <a:pPr marL="457200" indent="-3337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Minimize use of pip and separately document each use of pip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415920" y="1152360"/>
            <a:ext cx="259020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Alternatives: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AWS, Docker, Virtualenv for encapsulation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Pyenv for python versions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Pip or poetry for packages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Warnings about conda + pip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The advertised way to reproduce a conda environment is: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Source Code Pro"/>
              <a:buChar char="○"/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fab40"/>
                </a:highlight>
                <a:latin typeface="Source Code Pro"/>
                <a:ea typeface="Source Code Pro"/>
              </a:rPr>
              <a:t>conda list --explicit &gt; specs.txt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Source Code Pro"/>
              <a:buChar char="○"/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fab40"/>
                </a:highlight>
                <a:latin typeface="Source Code Pro"/>
                <a:ea typeface="Source Code Pro"/>
              </a:rPr>
              <a:t>conda create -n my_same_environment –file </a:t>
            </a:r>
            <a:r>
              <a:rPr b="0" lang="en" sz="1400" spc="-1" strike="noStrike">
                <a:solidFill>
                  <a:srgbClr val="000000"/>
                </a:solidFill>
                <a:highlight>
                  <a:srgbClr val="ffab40"/>
                </a:highlight>
                <a:latin typeface="Source Code Pro"/>
                <a:ea typeface="Source Code Pro"/>
              </a:rPr>
              <a:t>specs.txt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8" name="Google Shape;134;p24" descr=""/>
          <p:cNvPicPr/>
          <p:nvPr/>
        </p:nvPicPr>
        <p:blipFill>
          <a:blip r:embed="rId1"/>
          <a:stretch/>
        </p:blipFill>
        <p:spPr>
          <a:xfrm>
            <a:off x="7058160" y="101880"/>
            <a:ext cx="1024200" cy="94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This does not work cross-platform.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This does not include pip-installed packages.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Surprisingly, conda list without --explicit does include pip-installed packages, though the output is not readable by conda create. 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Note that conda create and conda env create are different. See next slide for an example of conda env create, which accepts a different type of input for use with flexible installations.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12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Warnings about conda + pip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2" name="Google Shape;134;p24_0" descr=""/>
          <p:cNvPicPr/>
          <p:nvPr/>
        </p:nvPicPr>
        <p:blipFill>
          <a:blip r:embed="rId1"/>
          <a:stretch/>
        </p:blipFill>
        <p:spPr>
          <a:xfrm>
            <a:off x="7058160" y="102240"/>
            <a:ext cx="1024200" cy="94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How to install Python and packages (one way)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11760" y="1152360"/>
            <a:ext cx="4259520" cy="37940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[setup.sh]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mamba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env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create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--name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ggrn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--file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soft_deps.yaml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conda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activate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ggrn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conda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list --explicit &gt; exact_deps_no_pip.txt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conda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list &gt; exact_deps.txt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git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add exact_deps.yaml 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git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commit -m “Update deps”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pip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install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cell-gears==</a:t>
            </a:r>
            <a:r>
              <a:rPr b="0" lang="en" sz="1050" spc="-1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0.0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.3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</a:t>
            </a: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--no-deps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pip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install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celloracle==</a:t>
            </a:r>
            <a:r>
              <a:rPr b="0" lang="en" sz="1050" spc="-1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0.12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.0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--no-deps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pip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install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prescient==</a:t>
            </a:r>
            <a:r>
              <a:rPr b="0" lang="en" sz="1050" spc="-1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0.1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.0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--no-deps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pip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install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geomloss==</a:t>
            </a:r>
            <a:r>
              <a:rPr b="0" lang="en" sz="1050" spc="-1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0.2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.3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 </a:t>
            </a: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--no-deps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658040" y="1152360"/>
            <a:ext cx="4259520" cy="37940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70000"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[soft_deps.yaml]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name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: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ggrn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channels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pytorch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pyg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conda-forge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bioconda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defaults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lingfeiwang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dependencies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1" lang="en" sz="131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1" lang="en" sz="131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1" lang="en" sz="131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python=3.9</a:t>
            </a:r>
            <a:endParaRPr b="0" lang="en-US" sz="131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python-duckdb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pytorch-lightning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scipy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pytorch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pyg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torchvision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torchaudio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numpy[version='&lt;=1.23']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cython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scikit-learn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pyarrow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Make R packages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11760" y="1152360"/>
            <a:ext cx="610344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4000"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It’s easy. It’s clean. Do it early.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The book: </a:t>
            </a:r>
            <a:r>
              <a:rPr b="0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https://r-pkgs.org/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devtools::create_package(“path/to/package”)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setwd(“path/to/package”)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devtools::document()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usethis::use_testthat(3)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devtools::test()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devtools::install()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8" name="Google Shape;148;p26" descr=""/>
          <p:cNvPicPr/>
          <p:nvPr/>
        </p:nvPicPr>
        <p:blipFill>
          <a:blip r:embed="rId2"/>
          <a:stretch/>
        </p:blipFill>
        <p:spPr>
          <a:xfrm>
            <a:off x="4223160" y="2363040"/>
            <a:ext cx="4156560" cy="2613960"/>
          </a:xfrm>
          <a:prstGeom prst="rect">
            <a:avLst/>
          </a:prstGeom>
          <a:ln>
            <a:noFill/>
          </a:ln>
        </p:spPr>
      </p:pic>
      <p:pic>
        <p:nvPicPr>
          <p:cNvPr id="119" name="Google Shape;149;p26" descr=""/>
          <p:cNvPicPr/>
          <p:nvPr/>
        </p:nvPicPr>
        <p:blipFill>
          <a:blip r:embed="rId3"/>
          <a:stretch/>
        </p:blipFill>
        <p:spPr>
          <a:xfrm>
            <a:off x="4296240" y="239760"/>
            <a:ext cx="4568400" cy="148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Make python packages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11760" y="1152360"/>
            <a:ext cx="545940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For a more complex and modern take, see </a:t>
            </a:r>
            <a:r>
              <a:rPr b="0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packaging.python.org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For simplest possible, you write: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actual code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setup.py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(the package metadata)</a:t>
            </a:r>
            <a:endParaRPr b="0" lang="en-US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Pip does its thing: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cd .. # parent directory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pip install ggrn # consider -e for rapid development</a:t>
            </a:r>
            <a:endParaRPr b="0" lang="en-US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You can then turn pip packages into conda packages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2" name="Google Shape;156;p27" descr=""/>
          <p:cNvPicPr/>
          <p:nvPr/>
        </p:nvPicPr>
        <p:blipFill>
          <a:blip r:embed="rId2"/>
          <a:stretch/>
        </p:blipFill>
        <p:spPr>
          <a:xfrm>
            <a:off x="5868000" y="1058400"/>
            <a:ext cx="2904480" cy="325692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6184440" y="1186920"/>
            <a:ext cx="2203560" cy="68436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7057800" y="1533600"/>
            <a:ext cx="12542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0000"/>
                </a:solidFill>
                <a:latin typeface="Arial"/>
                <a:ea typeface="Arial"/>
              </a:rPr>
              <a:t>Conda-generated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6184440" y="2908080"/>
            <a:ext cx="2203560" cy="105552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6"/>
          <p:cNvSpPr/>
          <p:nvPr/>
        </p:nvSpPr>
        <p:spPr>
          <a:xfrm>
            <a:off x="7685280" y="3383280"/>
            <a:ext cx="66168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0000"/>
                </a:solidFill>
                <a:latin typeface="Arial"/>
                <a:ea typeface="Arial"/>
              </a:rPr>
              <a:t>Pip-generated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 rot="10800000">
            <a:off x="6172920" y="1919520"/>
            <a:ext cx="2236680" cy="387360"/>
          </a:xfrm>
          <a:prstGeom prst="rect">
            <a:avLst/>
          </a:prstGeom>
          <a:noFill/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8"/>
          <p:cNvSpPr/>
          <p:nvPr/>
        </p:nvSpPr>
        <p:spPr>
          <a:xfrm>
            <a:off x="6997680" y="1917000"/>
            <a:ext cx="14709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ff00"/>
                </a:solidFill>
                <a:latin typeface="Arial"/>
                <a:ea typeface="Arial"/>
              </a:rPr>
              <a:t>from ggrn import api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Contents of setup.py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1760" y="1152360"/>
            <a:ext cx="8519760" cy="3884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75000"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</a:rPr>
              <a:t>from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</a:rPr>
              <a:t>setuptools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import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setup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</a:rPr>
              <a:t>from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</a:rPr>
              <a:t>setuptools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import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find_packages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</a:rPr>
              <a:t>with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open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'README.md'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'r'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encoding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'utf-8'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 </a:t>
            </a:r>
            <a:r>
              <a:rPr b="0" lang="en" sz="1050" spc="-1" strike="noStrike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</a:rPr>
              <a:t>as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fh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long_description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fh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.</a:t>
            </a: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read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setup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name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'ggrn'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version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'0.0.1'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description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'Flexible gene regulatory network modeling'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long_description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long_description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long_description_content_type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'text/markdown'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author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'Eric Kernfeld'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author_email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'eric.kern13@gmail.com'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packages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find_packages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(),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install_requires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[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   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'torch'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'pytorch-lightning'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'numpy'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'scikit-learn'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'pandas'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'anndata'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],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python_requires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"&gt;=3.7"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url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'https://github.com/ekernf01/ggrn'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Diss track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1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reproducin' these slackers always loosen their tackin' of packages.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they're boostin' their crap but their stack is still lackin' the versions.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I'm obsessed. it's an immersion. I'm doin' conversion of hackers,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I'm back, and I'm mad and I'm not takin' jack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and I'm splittin' and driving a trip in a honda and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spittin' at people who use pip with conda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I'm flappin' my lip like a magical wand,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get a grip they say maybe I'll calm down if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 could just skip to retractin' your shit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Feedin' it to people who are gonna believe in it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Needin' it and heedin' it without the key to repeatin' 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3" name="Google Shape;175;p29" descr=""/>
          <p:cNvPicPr/>
          <p:nvPr/>
        </p:nvPicPr>
        <p:blipFill>
          <a:blip r:embed="rId1"/>
          <a:stretch/>
        </p:blipFill>
        <p:spPr>
          <a:xfrm>
            <a:off x="2172240" y="220680"/>
            <a:ext cx="894960" cy="89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192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Scenarios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582360" y="3516840"/>
            <a:ext cx="1827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Google Shape;70;p15" descr=""/>
          <p:cNvPicPr/>
          <p:nvPr/>
        </p:nvPicPr>
        <p:blipFill>
          <a:blip r:embed="rId1"/>
          <a:stretch/>
        </p:blipFill>
        <p:spPr>
          <a:xfrm>
            <a:off x="544680" y="2290680"/>
            <a:ext cx="3199680" cy="213300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454680" y="4528080"/>
            <a:ext cx="299916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https://openclipart.org/detail/204064/happy-computer-laptop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2" name="Google Shape;72;p15" descr=""/>
          <p:cNvPicPr/>
          <p:nvPr/>
        </p:nvPicPr>
        <p:blipFill>
          <a:blip r:embed="rId2"/>
          <a:stretch/>
        </p:blipFill>
        <p:spPr>
          <a:xfrm>
            <a:off x="5479920" y="2290680"/>
            <a:ext cx="3200760" cy="2132280"/>
          </a:xfrm>
          <a:prstGeom prst="rect">
            <a:avLst/>
          </a:prstGeom>
          <a:ln>
            <a:noFill/>
          </a:ln>
        </p:spPr>
      </p:pic>
      <p:sp>
        <p:nvSpPr>
          <p:cNvPr id="83" name="CustomShape 4"/>
          <p:cNvSpPr/>
          <p:nvPr/>
        </p:nvSpPr>
        <p:spPr>
          <a:xfrm>
            <a:off x="5620320" y="4528080"/>
            <a:ext cx="299916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https://openclipart.org/detail/204065/evil-computer-laptop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12120" y="68472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You develop code on your computer, which is nice.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You want to run it on someone else’s computer, which is evil.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Different OS, packages, R/python version, perhaps even compiler architecture (new Macs are ARM)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Scenarios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Reusable tools, e.g. CAFEH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Specific analyses, e.g. “the knockoffs preprint figure 2”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7" name="Google Shape;80;p16" descr=""/>
          <p:cNvPicPr/>
          <p:nvPr/>
        </p:nvPicPr>
        <p:blipFill>
          <a:blip r:embed="rId1"/>
          <a:stretch/>
        </p:blipFill>
        <p:spPr>
          <a:xfrm>
            <a:off x="1807200" y="2625840"/>
            <a:ext cx="1827360" cy="1819080"/>
          </a:xfrm>
          <a:prstGeom prst="rect">
            <a:avLst/>
          </a:prstGeom>
          <a:ln>
            <a:noFill/>
          </a:ln>
        </p:spPr>
      </p:pic>
      <p:pic>
        <p:nvPicPr>
          <p:cNvPr id="88" name="Google Shape;81;p16" descr=""/>
          <p:cNvPicPr/>
          <p:nvPr/>
        </p:nvPicPr>
        <p:blipFill>
          <a:blip r:embed="rId2"/>
          <a:stretch/>
        </p:blipFill>
        <p:spPr>
          <a:xfrm>
            <a:off x="5197320" y="2473560"/>
            <a:ext cx="1885320" cy="188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Desiderata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1760" y="1152360"/>
            <a:ext cx="425952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Precise control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: I want to install exact versions of all deps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Flexible control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: I want to permit a variety of deps for…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Extensions of this work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People running another OS</a:t>
            </a:r>
            <a:endParaRPr b="0" lang="en-US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Encapsulation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: Installing R version 3.6.3 on the knockoffs project shouldn’t over-write my installation of R 4.2.2 for a side project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1"/>
          <p:cNvGraphicFramePr/>
          <p:nvPr/>
        </p:nvGraphicFramePr>
        <p:xfrm>
          <a:off x="136080" y="998640"/>
          <a:ext cx="8694360" cy="3848760"/>
        </p:xfrm>
        <a:graphic>
          <a:graphicData uri="http://schemas.openxmlformats.org/drawingml/2006/table">
            <a:tbl>
              <a:tblPr/>
              <a:tblGrid>
                <a:gridCol w="1134360"/>
                <a:gridCol w="1134360"/>
                <a:gridCol w="1028880"/>
                <a:gridCol w="850320"/>
                <a:gridCol w="769320"/>
                <a:gridCol w="1558080"/>
                <a:gridCol w="2219400"/>
              </a:tblGrid>
              <a:tr h="523800">
                <a:tc>
                  <a:tcPr marL="91080" marR="91080">
                    <a:noFill/>
                  </a:tcPr>
                </a:tc>
                <a:tc>
                  <a:tcPr marL="91080" marR="91080"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Language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Precise control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Flexible control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Encapsulation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Caveat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</a:tr>
              <a:tr h="5238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Install Python packages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Pip+pypi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d9ead3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Python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d9ead3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d9ead3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d9ead3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nope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d9ead3"/>
                    </a:solidFill>
                  </a:tcPr>
                </a:tc>
                <a:tc>
                  <a:tcPr marL="91080" marR="91080">
                    <a:solidFill>
                      <a:srgbClr val="d9ead3"/>
                    </a:solidFill>
                  </a:tcPr>
                </a:tc>
              </a:tr>
              <a:tr h="694440">
                <a:tc>
                  <a:tcPr marL="91080" marR="91080"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Pip+github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d9ead3"/>
                    </a:solidFill>
                  </a:tcPr>
                </a:tc>
                <a:tc>
                  <a:tcPr marL="91080" marR="91080">
                    <a:solidFill>
                      <a:srgbClr val="d9ead3"/>
                    </a:solidFill>
                  </a:tcPr>
                </a:tc>
                <a:tc>
                  <a:tcPr marL="91080" marR="91080">
                    <a:solidFill>
                      <a:srgbClr val="d9ead3"/>
                    </a:solidFill>
                  </a:tcPr>
                </a:tc>
                <a:tc>
                  <a:tcPr marL="91080" marR="91080">
                    <a:solidFill>
                      <a:srgbClr val="d9ead3"/>
                    </a:solidFill>
                  </a:tcPr>
                </a:tc>
                <a:tc>
                  <a:tcPr marL="91080" marR="91080">
                    <a:solidFill>
                      <a:srgbClr val="d9ead3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Exact deets, e.g. commit hash, are not recorded for github installs.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d9ead3"/>
                    </a:solidFill>
                  </a:tcPr>
                </a:tc>
              </a:tr>
              <a:tr h="694440">
                <a:tc>
                  <a:tcPr marL="91080" marR="91080"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R+github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cPr marL="91080" marR="91080">
                    <a:solidFill>
                      <a:srgbClr val="f4cccc"/>
                    </a:solidFill>
                  </a:tcPr>
                </a:tc>
                <a:tc>
                  <a:tcPr marL="91080" marR="91080">
                    <a:solidFill>
                      <a:srgbClr val="f4cccc"/>
                    </a:solidFill>
                  </a:tcPr>
                </a:tc>
                <a:tc>
                  <a:tcPr marL="91080" marR="91080">
                    <a:solidFill>
                      <a:srgbClr val="f4cccc"/>
                    </a:solidFill>
                  </a:tcPr>
                </a:tc>
                <a:tc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Exact deets, e.g. commit hash, are not recorded for github installs.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</a:tr>
              <a:tr h="353160">
                <a:tc rowSpan="4"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Install R packages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R+CRAN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kinda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nope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Old packages may disappear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</a:tr>
              <a:tr h="3531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R+MRAN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nope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cPr marL="91080" marR="91080">
                    <a:solidFill>
                      <a:srgbClr val="f4cccc"/>
                    </a:solidFill>
                  </a:tcPr>
                </a:tc>
              </a:tr>
              <a:tr h="3531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R+BioC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nope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cPr marL="91080" marR="91080">
                    <a:solidFill>
                      <a:srgbClr val="f4cccc"/>
                    </a:solidFill>
                  </a:tcPr>
                </a:tc>
              </a:tr>
              <a:tr h="3531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renv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Packages but not R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Generally confusing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2" name="CustomShape 2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Controlling packages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Encapsulation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5" name="Table 3"/>
          <p:cNvGraphicFramePr/>
          <p:nvPr/>
        </p:nvGraphicFramePr>
        <p:xfrm>
          <a:off x="94680" y="1773360"/>
          <a:ext cx="8694360" cy="2971800"/>
        </p:xfrm>
        <a:graphic>
          <a:graphicData uri="http://schemas.openxmlformats.org/drawingml/2006/table">
            <a:tbl>
              <a:tblPr/>
              <a:tblGrid>
                <a:gridCol w="1134360"/>
                <a:gridCol w="1134360"/>
                <a:gridCol w="1028880"/>
                <a:gridCol w="850320"/>
                <a:gridCol w="769320"/>
                <a:gridCol w="1558080"/>
                <a:gridCol w="2219400"/>
              </a:tblGrid>
              <a:tr h="523800">
                <a:tc>
                  <a:tcPr marL="91080" marR="91080">
                    <a:noFill/>
                  </a:tcPr>
                </a:tc>
                <a:tc>
                  <a:tcPr marL="91080" marR="91080"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Language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Precise control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Flexible control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Encapsulation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Caveat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</a:tr>
              <a:tr h="523800">
                <a:tc rowSpan="5"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Things that act like a separate computer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Docker and singularity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any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Pain in the neck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Can fail on Mac and Windows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</a:tr>
              <a:tr h="5238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AWS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any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OS options can go away (e.g. ubuntu 18)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</a:tr>
              <a:tr h="5238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Colab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python or 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Cannot activate virtual environments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</a:tr>
              <a:tr h="5238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Conda + mamba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Any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kinda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Some packages are pip-only, and are not found in conda list –explicit.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</a:tr>
              <a:tr h="3531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virtualenv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Python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cPr marL="91080" marR="91080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My scheme in 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152360"/>
            <a:ext cx="610344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Don’t: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Use whatever R version happens to be installed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Use whatever R packages happen to be installed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Do: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Run experiments on AWS or in Docker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Use the </a:t>
            </a:r>
            <a:r>
              <a:rPr b="0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Posit/Rstudio instructions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to install an explicitly named R version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Use explicit versions of MRAN (via the </a:t>
            </a:r>
            <a:r>
              <a:rPr b="0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versions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R package) or BioConductor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6415920" y="1152360"/>
            <a:ext cx="259020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Alternatives: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Use renv with Rswitch (Mac only)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Use Conda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How to install R on ubuntu linux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95000"/>
              </a:lnSpc>
              <a:tabLst>
                <a:tab algn="l" pos="0"/>
              </a:tabLst>
            </a:pPr>
            <a:r>
              <a:rPr b="0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Posit/Rstudio instructions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R_VERSION=4.1.2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curl -O https://cdn.rstudio.com/r/ubuntu-2004/pkgs/r-${R_VERSION}_1_amd64.deb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sudo gdebi r-${R_VERSION}_1_amd64.deb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sudo ln -s /opt/R/${R_VERSION}/bin/R /usr/local/bin/R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sudo ln -s /opt/R/${R_VERSION}/bin/Rscript /usr/local/bin/Rscript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 --version # 4.1.2 desired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How to install versioned R packages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11760" y="1152360"/>
            <a:ext cx="8519760" cy="3859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9000"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# MRAN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dir.create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path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= </a:t>
            </a: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Sys.getenv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"R_LIBS_USER"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),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showWarnings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= </a:t>
            </a: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FALSE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recursive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= </a:t>
            </a: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TRUE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install.packages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"versions"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lib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= </a:t>
            </a: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Sys.getenv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"R_LIBS_USER"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library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versions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versions</a:t>
            </a: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::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install.dates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pkgs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= </a:t>
            </a: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c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"tidyverse"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"magrittr"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"glasso"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"ggplot2"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"knockoff"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"irlba"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"data.table"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      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"tsne"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"FNN"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"poolr"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"svglite"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"GeneNet"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"mclust"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),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dates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=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"2021-11-05"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lib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= </a:t>
            </a: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Sys.getenv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"R_LIBS_USER"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br/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# BIOC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install.packages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"BiocManager"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BiocManager</a:t>
            </a: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::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install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"limma"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version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=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"3.14"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br/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# CRAN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install.packages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"https://cran.r-project.org/src/contrib/Archive/BINCO/BINCO_0.1-1.tar.gz"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from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=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"source"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repo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= </a:t>
            </a: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NULL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5000"/>
              </a:lnSpc>
              <a:spcAft>
                <a:spcPts val="1199"/>
              </a:spcAft>
              <a:tabLst>
                <a:tab algn="l" pos="0"/>
              </a:tabLst>
            </a:pP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2023-06-12T09:50:00Z</dcterms:modified>
  <cp:revision>3</cp:revision>
  <dc:subject/>
  <dc:title/>
</cp:coreProperties>
</file>