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74"/>
  </p:normalViewPr>
  <p:slideViewPr>
    <p:cSldViewPr snapToGrid="0" snapToObjects="1">
      <p:cViewPr varScale="1">
        <p:scale>
          <a:sx n="75" d="100"/>
          <a:sy n="75" d="100"/>
        </p:scale>
        <p:origin x="7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ai1vz2fEx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CPE 301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 Battle</a:t>
            </a:r>
          </a:p>
          <a:p>
            <a:r>
              <a:rPr lang="en-US" dirty="0" smtClean="0"/>
              <a:t>Email: battled@unlv.Nevada.edu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&amp; ACCOMPLISHMENT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 smtClean="0"/>
              <a:t>AIM:</a:t>
            </a:r>
          </a:p>
          <a:p>
            <a:pPr marL="457200" indent="-457200">
              <a:buAutoNum type="arabicPeriod"/>
            </a:pPr>
            <a:r>
              <a:rPr lang="en-US" dirty="0" smtClean="0"/>
              <a:t>The aim of this project was to introduce myself to creating internet of things designs.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 smtClean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 smtClean="0"/>
              <a:t>Measure temperature in a given room and send the measured value to a cloud server.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923925"/>
            <a:ext cx="74771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 smtClean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AVR </a:t>
            </a:r>
            <a:r>
              <a:rPr lang="en-US" dirty="0" smtClean="0"/>
              <a:t>ATMEGA328p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DC Power Supply</a:t>
            </a:r>
            <a:r>
              <a:rPr lang="en-US" dirty="0" smtClean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LM34 Temperature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ESP8266-12 </a:t>
            </a:r>
            <a:r>
              <a:rPr lang="en-US" dirty="0" err="1" smtClean="0"/>
              <a:t>WiFi</a:t>
            </a:r>
            <a:r>
              <a:rPr lang="en-US" dirty="0" smtClean="0"/>
              <a:t> Module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u="sng" dirty="0" smtClean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Atmega328p – ESP8266-12 VIA UART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u="sng" dirty="0" smtClean="0"/>
              <a:t>IOT </a:t>
            </a:r>
            <a:endParaRPr lang="en-US" b="1" u="sng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Thingspeak</a:t>
            </a:r>
            <a:r>
              <a:rPr lang="en-US" dirty="0" smtClean="0"/>
              <a:t>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Mobile Hotspot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44" y="200025"/>
            <a:ext cx="2357017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8" y="2193925"/>
            <a:ext cx="25431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dirty="0" smtClean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Flash 8266 with AT firmware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</a:t>
            </a:r>
            <a:r>
              <a:rPr lang="en-US" dirty="0" err="1" smtClean="0"/>
              <a:t>WiFi</a:t>
            </a:r>
            <a:r>
              <a:rPr lang="en-US" dirty="0" smtClean="0"/>
              <a:t> module with hotspot via </a:t>
            </a:r>
            <a:r>
              <a:rPr lang="en-US" dirty="0" err="1" smtClean="0"/>
              <a:t>ESPlorer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initialization commands to prepare the sending of </a:t>
            </a:r>
            <a:r>
              <a:rPr lang="en-US" dirty="0" smtClean="0"/>
              <a:t>strings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b="1" dirty="0" smtClean="0"/>
              <a:t>Data Collection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LM34 sends </a:t>
            </a:r>
            <a:r>
              <a:rPr lang="en-US" dirty="0" smtClean="0"/>
              <a:t>data to Atmega328 through ADC0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b="1" dirty="0" smtClean="0"/>
              <a:t>IOT/Visualization-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3556000"/>
            <a:ext cx="441007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SNAPSHOT/VIDEO</a:t>
            </a:r>
            <a:endParaRPr lang="en-US" dirty="0"/>
          </a:p>
        </p:txBody>
      </p:sp>
      <p:pic>
        <p:nvPicPr>
          <p:cNvPr id="4" name="uai1vz2fEx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4682" y="974725"/>
            <a:ext cx="7408862" cy="41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45</TotalTime>
  <Words>109</Words>
  <Application>Microsoft Office PowerPoint</Application>
  <PresentationFormat>On-screen Show (4:3)</PresentationFormat>
  <Paragraphs>39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ＭＳ Ｐゴシック</vt:lpstr>
      <vt:lpstr>Arial</vt:lpstr>
      <vt:lpstr>TM10220963</vt:lpstr>
      <vt:lpstr>CPE 301 Project Presentation</vt:lpstr>
      <vt:lpstr>AIM &amp; ACCOMPLISHMENT</vt:lpstr>
      <vt:lpstr>SCHEMATICS</vt:lpstr>
      <vt:lpstr>DESIGN STAGES</vt:lpstr>
      <vt:lpstr>CODE DEVELOPMENT</vt:lpstr>
      <vt:lpstr>DEMO SNAPSHOT/VIDEO</vt:lpstr>
    </vt:vector>
  </TitlesOfParts>
  <Company>University of Nevada Las Vegas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Desi Battle</cp:lastModifiedBy>
  <cp:revision>9</cp:revision>
  <dcterms:created xsi:type="dcterms:W3CDTF">2015-05-11T03:56:13Z</dcterms:created>
  <dcterms:modified xsi:type="dcterms:W3CDTF">2016-05-11T04:28:29Z</dcterms:modified>
</cp:coreProperties>
</file>