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133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3200">
                <a:solidFill>
                  <a:srgbClr val="FF99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638D90FF-A81E-754F-A570-0F4520BDAFF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00775"/>
            <a:ext cx="2895600" cy="476250"/>
          </a:xfr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24112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9189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5933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0198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33312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7305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9855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6429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3123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65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4783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1184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accent6"/>
                </a:solidFill>
              </a:defRPr>
            </a:lvl1pPr>
          </a:lstStyle>
          <a:p>
            <a:fld id="{638D90FF-A81E-754F-A570-0F4520BDAFF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accent6"/>
                </a:solidFill>
              </a:defRPr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wipe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accent6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accent6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accent6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ai1vz2fEx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CPE 301 Project </a:t>
            </a:r>
            <a:r>
              <a:rPr lang="en-US" dirty="0" smtClean="0"/>
              <a:t>Presentation:</a:t>
            </a:r>
            <a:br>
              <a:rPr lang="en-US" dirty="0" smtClean="0"/>
            </a:br>
            <a:r>
              <a:rPr lang="en-US" smtClean="0"/>
              <a:t>Heat Check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 Battle</a:t>
            </a:r>
          </a:p>
          <a:p>
            <a:r>
              <a:rPr lang="en-US" dirty="0" smtClean="0"/>
              <a:t>Email: battled@unlv.Nevada.edu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2307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&amp; ACCOMPLISHMENT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914400"/>
            <a:ext cx="8431212" cy="4907280"/>
          </a:xfrm>
        </p:spPr>
        <p:txBody>
          <a:bodyPr/>
          <a:lstStyle/>
          <a:p>
            <a:r>
              <a:rPr lang="en-US" b="1" u="sng" dirty="0" smtClean="0"/>
              <a:t>AIM:</a:t>
            </a:r>
          </a:p>
          <a:p>
            <a:pPr marL="457200" indent="-457200">
              <a:buAutoNum type="arabicPeriod"/>
            </a:pPr>
            <a:r>
              <a:rPr lang="en-US" dirty="0" smtClean="0"/>
              <a:t>Temperature IOT measurement</a:t>
            </a: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/>
            <a:r>
              <a:rPr lang="en-US" b="1" u="sng" dirty="0" smtClean="0"/>
              <a:t>ACCOMPLISHMENT</a:t>
            </a:r>
          </a:p>
          <a:p>
            <a:pPr marL="457200" indent="-457200">
              <a:buAutoNum type="arabicPeriod"/>
            </a:pPr>
            <a:r>
              <a:rPr lang="en-US" dirty="0" smtClean="0"/>
              <a:t>Measure temperature in a given room and send the measured value to a cloud server.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4933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923925"/>
            <a:ext cx="74771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6348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 u="sng" dirty="0" smtClean="0"/>
              <a:t>Components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AVR ATMEGA328p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DC Power Supply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LM34 Temperature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ESP8266-12 </a:t>
            </a:r>
            <a:r>
              <a:rPr lang="en-US" dirty="0" err="1" smtClean="0"/>
              <a:t>WiFi</a:t>
            </a:r>
            <a:r>
              <a:rPr lang="en-US" dirty="0" smtClean="0"/>
              <a:t> Module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b="1" u="sng" dirty="0" smtClean="0"/>
              <a:t>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Atmega328p – ESP8266-12 VIA UART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b="1" u="sng" dirty="0" smtClean="0"/>
              <a:t>IOT </a:t>
            </a:r>
            <a:endParaRPr lang="en-US" b="1" u="sng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Thingspeak</a:t>
            </a:r>
            <a:r>
              <a:rPr lang="en-US" dirty="0" smtClean="0"/>
              <a:t> account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Mobile Hotspot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444" y="200025"/>
            <a:ext cx="2357017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738" y="2193925"/>
            <a:ext cx="25431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7178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 dirty="0" smtClean="0"/>
              <a:t>Initialization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Flash 8266 with AT firmware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Connect </a:t>
            </a:r>
            <a:r>
              <a:rPr lang="en-US" dirty="0" err="1" smtClean="0"/>
              <a:t>WiFi</a:t>
            </a:r>
            <a:r>
              <a:rPr lang="en-US" dirty="0" smtClean="0"/>
              <a:t> module with hotspot via </a:t>
            </a:r>
            <a:r>
              <a:rPr lang="en-US" dirty="0" err="1" smtClean="0"/>
              <a:t>ESPlorer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Send initialization commands to prepare the sending of strings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b="1" dirty="0" smtClean="0"/>
              <a:t>Data Collection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LM34 sends data to Atmega328 through ADC0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b="1" dirty="0" smtClean="0"/>
              <a:t>IOT/Visualization-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62" y="3556000"/>
            <a:ext cx="4410075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456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SNAPSHOT/VIDEO</a:t>
            </a:r>
            <a:endParaRPr lang="en-US" dirty="0"/>
          </a:p>
        </p:txBody>
      </p:sp>
      <p:pic>
        <p:nvPicPr>
          <p:cNvPr id="4" name="uai1vz2fExI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24682" y="974725"/>
            <a:ext cx="7408862" cy="41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9955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10220963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7B7A8E"/>
        </a:dk1>
        <a:lt1>
          <a:srgbClr val="FFFFFF"/>
        </a:lt1>
        <a:dk2>
          <a:srgbClr val="9B9AB3"/>
        </a:dk2>
        <a:lt2>
          <a:srgbClr val="FFFFFF"/>
        </a:lt2>
        <a:accent1>
          <a:srgbClr val="807EB0"/>
        </a:accent1>
        <a:accent2>
          <a:srgbClr val="333399"/>
        </a:accent2>
        <a:accent3>
          <a:srgbClr val="CBCAD6"/>
        </a:accent3>
        <a:accent4>
          <a:srgbClr val="DADADA"/>
        </a:accent4>
        <a:accent5>
          <a:srgbClr val="C0C0D4"/>
        </a:accent5>
        <a:accent6>
          <a:srgbClr val="2D2D8A"/>
        </a:accent6>
        <a:hlink>
          <a:srgbClr val="DEE8F9"/>
        </a:hlink>
        <a:folHlink>
          <a:srgbClr val="D1CFF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Simple_training.potx</Template>
  <TotalTime>59</TotalTime>
  <Words>97</Words>
  <Application>Microsoft Office PowerPoint</Application>
  <PresentationFormat>On-screen Show (4:3)</PresentationFormat>
  <Paragraphs>39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ＭＳ Ｐゴシック</vt:lpstr>
      <vt:lpstr>Arial</vt:lpstr>
      <vt:lpstr>TM10220963</vt:lpstr>
      <vt:lpstr>CPE 301 Project Presentation: Heat Check</vt:lpstr>
      <vt:lpstr>AIM &amp; ACCOMPLISHMENT</vt:lpstr>
      <vt:lpstr>SCHEMATICS</vt:lpstr>
      <vt:lpstr>DESIGN STAGES</vt:lpstr>
      <vt:lpstr>CODE DEVELOPMENT</vt:lpstr>
      <vt:lpstr>DEMO SNAPSHOT/VIDEO</vt:lpstr>
    </vt:vector>
  </TitlesOfParts>
  <Company>University of Nevada Las Vegas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301 Project Presentation</dc:title>
  <dc:creator>Venkatesan Muthukumar</dc:creator>
  <cp:lastModifiedBy>Desi Battle</cp:lastModifiedBy>
  <cp:revision>11</cp:revision>
  <dcterms:created xsi:type="dcterms:W3CDTF">2015-05-11T03:56:13Z</dcterms:created>
  <dcterms:modified xsi:type="dcterms:W3CDTF">2016-05-11T19:08:38Z</dcterms:modified>
</cp:coreProperties>
</file>