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4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C1C4B-9CE7-4FBB-8D6D-4472F701468D}" type="datetimeFigureOut">
              <a:rPr lang="pt-BR" smtClean="0"/>
              <a:t>16/02/2020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B4738485-A89D-4BD8-88CD-D66AD8B7229D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635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C1C4B-9CE7-4FBB-8D6D-4472F701468D}" type="datetimeFigureOut">
              <a:rPr lang="pt-BR" smtClean="0"/>
              <a:t>16/02/2020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38485-A89D-4BD8-88CD-D66AD8B7229D}" type="slidenum">
              <a:rPr lang="pt-BR" smtClean="0"/>
              <a:t>‹nº›</a:t>
            </a:fld>
            <a:endParaRPr lang="pt-BR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4032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C1C4B-9CE7-4FBB-8D6D-4472F701468D}" type="datetimeFigureOut">
              <a:rPr lang="pt-BR" smtClean="0"/>
              <a:t>16/02/2020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38485-A89D-4BD8-88CD-D66AD8B7229D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7386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C1C4B-9CE7-4FBB-8D6D-4472F701468D}" type="datetimeFigureOut">
              <a:rPr lang="pt-BR" smtClean="0"/>
              <a:t>16/02/2020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38485-A89D-4BD8-88CD-D66AD8B7229D}" type="slidenum">
              <a:rPr lang="pt-BR" smtClean="0"/>
              <a:t>‹nº›</a:t>
            </a:fld>
            <a:endParaRPr lang="pt-BR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452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C1C4B-9CE7-4FBB-8D6D-4472F701468D}" type="datetimeFigureOut">
              <a:rPr lang="pt-BR" smtClean="0"/>
              <a:t>16/02/2020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38485-A89D-4BD8-88CD-D66AD8B7229D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713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C1C4B-9CE7-4FBB-8D6D-4472F701468D}" type="datetimeFigureOut">
              <a:rPr lang="pt-BR" smtClean="0"/>
              <a:t>16/02/2020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38485-A89D-4BD8-88CD-D66AD8B7229D}" type="slidenum">
              <a:rPr lang="pt-BR" smtClean="0"/>
              <a:t>‹nº›</a:t>
            </a:fld>
            <a:endParaRPr lang="pt-BR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6099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C1C4B-9CE7-4FBB-8D6D-4472F701468D}" type="datetimeFigureOut">
              <a:rPr lang="pt-BR" smtClean="0"/>
              <a:t>16/02/2020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38485-A89D-4BD8-88CD-D66AD8B7229D}" type="slidenum">
              <a:rPr lang="pt-BR" smtClean="0"/>
              <a:t>‹nº›</a:t>
            </a:fld>
            <a:endParaRPr lang="pt-BR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9725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C1C4B-9CE7-4FBB-8D6D-4472F701468D}" type="datetimeFigureOut">
              <a:rPr lang="pt-BR" smtClean="0"/>
              <a:t>16/02/2020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38485-A89D-4BD8-88CD-D66AD8B7229D}" type="slidenum">
              <a:rPr lang="pt-BR" smtClean="0"/>
              <a:t>‹nº›</a:t>
            </a:fld>
            <a:endParaRPr lang="pt-BR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4343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C1C4B-9CE7-4FBB-8D6D-4472F701468D}" type="datetimeFigureOut">
              <a:rPr lang="pt-BR" smtClean="0"/>
              <a:t>16/02/2020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38485-A89D-4BD8-88CD-D66AD8B722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7049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C1C4B-9CE7-4FBB-8D6D-4472F701468D}" type="datetimeFigureOut">
              <a:rPr lang="pt-BR" smtClean="0"/>
              <a:t>16/02/2020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38485-A89D-4BD8-88CD-D66AD8B7229D}" type="slidenum">
              <a:rPr lang="pt-BR" smtClean="0"/>
              <a:t>‹nº›</a:t>
            </a:fld>
            <a:endParaRPr lang="pt-BR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8058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E10C1C4B-9CE7-4FBB-8D6D-4472F701468D}" type="datetimeFigureOut">
              <a:rPr lang="pt-BR" smtClean="0"/>
              <a:t>16/02/2020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38485-A89D-4BD8-88CD-D66AD8B7229D}" type="slidenum">
              <a:rPr lang="pt-BR" smtClean="0"/>
              <a:t>‹nº›</a:t>
            </a:fld>
            <a:endParaRPr lang="pt-BR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5075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0C1C4B-9CE7-4FBB-8D6D-4472F701468D}" type="datetimeFigureOut">
              <a:rPr lang="pt-BR" smtClean="0"/>
              <a:t>16/02/2020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B4738485-A89D-4BD8-88CD-D66AD8B7229D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7591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zabbix.org/wiki/Dockerized_Zabbix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raylog.org/en/latest/pages/installation/docker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01A2DD1-ED90-4063-82A3-7883C7F981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16457" y="0"/>
            <a:ext cx="2075542" cy="646331"/>
          </a:xfrm>
        </p:spPr>
        <p:txBody>
          <a:bodyPr>
            <a:normAutofit fontScale="90000"/>
          </a:bodyPr>
          <a:lstStyle/>
          <a:p>
            <a:r>
              <a:rPr lang="pt-BR" sz="3600" dirty="0"/>
              <a:t>SRE CASE</a:t>
            </a:r>
          </a:p>
        </p:txBody>
      </p:sp>
      <p:pic>
        <p:nvPicPr>
          <p:cNvPr id="1026" name="Picture 2" descr="Resultado de imagem para docker images">
            <a:extLst>
              <a:ext uri="{FF2B5EF4-FFF2-40B4-BE49-F238E27FC236}">
                <a16:creationId xmlns:a16="http://schemas.microsoft.com/office/drawing/2014/main" id="{F09339D2-7E01-4AFF-91B5-9A4185CDEA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0890" y="4729586"/>
            <a:ext cx="1446676" cy="1200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m para graylog logo">
            <a:extLst>
              <a:ext uri="{FF2B5EF4-FFF2-40B4-BE49-F238E27FC236}">
                <a16:creationId xmlns:a16="http://schemas.microsoft.com/office/drawing/2014/main" id="{6F3D3D9F-0707-407E-95FE-3AF4D751C8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5717" y="4454183"/>
            <a:ext cx="1751548" cy="87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m para zabbix logo">
            <a:extLst>
              <a:ext uri="{FF2B5EF4-FFF2-40B4-BE49-F238E27FC236}">
                <a16:creationId xmlns:a16="http://schemas.microsoft.com/office/drawing/2014/main" id="{E3FD9A7C-C8E5-4ECF-845E-DA62147297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55" y="5329957"/>
            <a:ext cx="1532605" cy="87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5B7B3471-19FA-4EC8-9CA9-5C33E4063527}"/>
              </a:ext>
            </a:extLst>
          </p:cNvPr>
          <p:cNvSpPr txBox="1"/>
          <p:nvPr/>
        </p:nvSpPr>
        <p:spPr>
          <a:xfrm>
            <a:off x="3643086" y="0"/>
            <a:ext cx="43833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/>
              <a:t>Plano de Trabalho</a:t>
            </a:r>
          </a:p>
        </p:txBody>
      </p:sp>
      <p:pic>
        <p:nvPicPr>
          <p:cNvPr id="1038" name="Picture 14" descr="Resultado de imagem para python logo png transparent">
            <a:extLst>
              <a:ext uri="{FF2B5EF4-FFF2-40B4-BE49-F238E27FC236}">
                <a16:creationId xmlns:a16="http://schemas.microsoft.com/office/drawing/2014/main" id="{23600FAA-7508-4448-B840-8AC77C469E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570" y="208444"/>
            <a:ext cx="879195" cy="87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5CA4A9E6-6DE8-44F8-B82B-7874BE81CC45}"/>
              </a:ext>
            </a:extLst>
          </p:cNvPr>
          <p:cNvSpPr txBox="1"/>
          <p:nvPr/>
        </p:nvSpPr>
        <p:spPr>
          <a:xfrm>
            <a:off x="2385392" y="3059668"/>
            <a:ext cx="3816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Carlos Roberto Gomes de Brito</a:t>
            </a:r>
          </a:p>
        </p:txBody>
      </p:sp>
    </p:spTree>
    <p:extLst>
      <p:ext uri="{BB962C8B-B14F-4D97-AF65-F5344CB8AC3E}">
        <p14:creationId xmlns:p14="http://schemas.microsoft.com/office/powerpoint/2010/main" val="2919216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478ECF-5D44-4D0D-AD11-EA2524030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APP no Twitter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F2F9D7-2913-4F4D-937C-C51620757C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Foi necessário criar uma app no </a:t>
            </a:r>
            <a:r>
              <a:rPr lang="pt-BR" dirty="0" err="1"/>
              <a:t>twitter</a:t>
            </a:r>
            <a:r>
              <a:rPr lang="pt-BR" dirty="0"/>
              <a:t> para poder efetuar as chamadas REST API com privilégios;</a:t>
            </a:r>
          </a:p>
          <a:p>
            <a:r>
              <a:rPr lang="pt-BR" dirty="0"/>
              <a:t>Levou um pouco mais de tempo do que o esperado, para que houvesse a liberação da permissão de “</a:t>
            </a:r>
            <a:r>
              <a:rPr lang="pt-BR" dirty="0" err="1"/>
              <a:t>read</a:t>
            </a:r>
            <a:r>
              <a:rPr lang="pt-BR" dirty="0"/>
              <a:t>/</a:t>
            </a:r>
            <a:r>
              <a:rPr lang="pt-BR" dirty="0" err="1"/>
              <a:t>write</a:t>
            </a:r>
            <a:r>
              <a:rPr lang="pt-BR" dirty="0"/>
              <a:t>” na app criada no </a:t>
            </a:r>
            <a:r>
              <a:rPr lang="pt-BR" dirty="0" err="1"/>
              <a:t>twitter</a:t>
            </a:r>
            <a:r>
              <a:rPr lang="pt-BR" dirty="0"/>
              <a:t>.</a:t>
            </a:r>
          </a:p>
        </p:txBody>
      </p:sp>
      <p:pic>
        <p:nvPicPr>
          <p:cNvPr id="2050" name="Picture 2" descr="Resultado de imagem para twitter logo png transparent">
            <a:extLst>
              <a:ext uri="{FF2B5EF4-FFF2-40B4-BE49-F238E27FC236}">
                <a16:creationId xmlns:a16="http://schemas.microsoft.com/office/drawing/2014/main" id="{5507A5E3-9C42-4C8B-B587-A591C088BE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6714" y="-179554"/>
            <a:ext cx="2195286" cy="2195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1315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1E53FC-AA1F-4B2E-B10C-0F553E6A9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Desenvolvimento da app em </a:t>
            </a:r>
            <a:r>
              <a:rPr lang="pt-BR" dirty="0" err="1"/>
              <a:t>python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D9C9246-AAC2-4A26-A528-79A956CFF1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Foi desenvolvida uma aplicação em Python, Para que fosse possível buscar o conteúdo com base nas Hashtags desejadas, retornando os campos: </a:t>
            </a:r>
            <a:r>
              <a:rPr lang="pt-BR" dirty="0" err="1"/>
              <a:t>username</a:t>
            </a:r>
            <a:r>
              <a:rPr lang="pt-BR" dirty="0"/>
              <a:t>, </a:t>
            </a:r>
            <a:r>
              <a:rPr lang="pt-BR" dirty="0" err="1"/>
              <a:t>message</a:t>
            </a:r>
            <a:r>
              <a:rPr lang="pt-BR" dirty="0"/>
              <a:t>, date</a:t>
            </a:r>
          </a:p>
        </p:txBody>
      </p:sp>
    </p:spTree>
    <p:extLst>
      <p:ext uri="{BB962C8B-B14F-4D97-AF65-F5344CB8AC3E}">
        <p14:creationId xmlns:p14="http://schemas.microsoft.com/office/powerpoint/2010/main" val="1239230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FF59F4-9AD1-4229-A9BD-283268735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Instalação do </a:t>
            </a:r>
            <a:r>
              <a:rPr lang="pt-BR" dirty="0" err="1"/>
              <a:t>Zabbix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9BE6B90-6DB6-45A4-AD14-4AB3D4B157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Foi efetuada a instalação do </a:t>
            </a:r>
            <a:r>
              <a:rPr lang="pt-BR" dirty="0" err="1"/>
              <a:t>Zabbix</a:t>
            </a:r>
            <a:r>
              <a:rPr lang="pt-BR" dirty="0"/>
              <a:t> em Docker para a coleta de métricas, seguindo a documentação do site do produto:</a:t>
            </a:r>
          </a:p>
          <a:p>
            <a:pPr marL="0" indent="0">
              <a:buNone/>
            </a:pPr>
            <a:r>
              <a:rPr lang="pt-BR" dirty="0">
                <a:hlinkClick r:id="rId2"/>
              </a:rPr>
              <a:t>   https://www.zabbix.org/wiki/Dockerized_Zabbix</a:t>
            </a: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85366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2F4227-FDB4-48D1-A776-DA2FBE177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Graylog</a:t>
            </a:r>
            <a:r>
              <a:rPr lang="pt-BR" dirty="0"/>
              <a:t> para </a:t>
            </a:r>
            <a:r>
              <a:rPr lang="pt-BR" dirty="0" err="1"/>
              <a:t>logging</a:t>
            </a:r>
            <a:r>
              <a:rPr lang="pt-BR" dirty="0"/>
              <a:t>	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465178B-0E41-4B7E-83B7-56BA27CE74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Para a coleta de </a:t>
            </a:r>
            <a:r>
              <a:rPr lang="pt-BR" dirty="0" err="1"/>
              <a:t>logging</a:t>
            </a:r>
            <a:r>
              <a:rPr lang="pt-BR" dirty="0"/>
              <a:t> da aplicação, foi utilizado o </a:t>
            </a:r>
            <a:r>
              <a:rPr lang="pt-BR" dirty="0" err="1"/>
              <a:t>Graylog</a:t>
            </a:r>
            <a:r>
              <a:rPr lang="pt-BR" dirty="0"/>
              <a:t> em Docker, seguindo os passos descritos no site do produto:</a:t>
            </a:r>
          </a:p>
          <a:p>
            <a:pPr marL="0" indent="0">
              <a:buNone/>
            </a:pPr>
            <a:r>
              <a:rPr lang="pt-BR" dirty="0">
                <a:hlinkClick r:id="rId2"/>
              </a:rPr>
              <a:t>   https://docs.graylog.org/en/latest/pages/installation/docker.html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76397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90A3E0-E58B-4924-979C-27EE9EF65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Desafios do projeto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DB5669A-C986-4B16-B899-BCEDEE9674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 dos pontos que consumiram muito tempo no projeto, foi na concessão do acesso à APP no Twitter, para que os dados pudessem ser consumidos pela aplicação desenvolvida em Python. O questionário do uso da APP levou mais de 2 dias para ser consultado e aprovado pelo time do Twitter. Ficando com pouco tempo para aprender uma das linguagens sugeridas (Angular </a:t>
            </a:r>
            <a:r>
              <a:rPr lang="pt-BR" dirty="0" err="1"/>
              <a:t>React</a:t>
            </a:r>
            <a:r>
              <a:rPr lang="pt-BR" dirty="0"/>
              <a:t>), deixando pendente, a parte da criação de uma página para chamar a API, armazenar em um banco de dados e exibir os resultados da aplicação que foi criada para consultar os tweets.</a:t>
            </a:r>
          </a:p>
        </p:txBody>
      </p:sp>
    </p:spTree>
    <p:extLst>
      <p:ext uri="{BB962C8B-B14F-4D97-AF65-F5344CB8AC3E}">
        <p14:creationId xmlns:p14="http://schemas.microsoft.com/office/powerpoint/2010/main" val="3088653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35DDE94-B49B-45D6-AE41-5416D0C496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5405" y="2426550"/>
            <a:ext cx="9603275" cy="34506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5400" dirty="0"/>
              <a:t>Obrigado pela oportunidade!</a:t>
            </a:r>
          </a:p>
        </p:txBody>
      </p:sp>
    </p:spTree>
    <p:extLst>
      <p:ext uri="{BB962C8B-B14F-4D97-AF65-F5344CB8AC3E}">
        <p14:creationId xmlns:p14="http://schemas.microsoft.com/office/powerpoint/2010/main" val="2824271697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a">
  <a:themeElements>
    <a:clrScheme name="Galeri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i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i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TM10001114[[fn=Galeria]]</Template>
  <TotalTime>85</TotalTime>
  <Words>290</Words>
  <Application>Microsoft Office PowerPoint</Application>
  <PresentationFormat>Widescreen</PresentationFormat>
  <Paragraphs>17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0" baseType="lpstr">
      <vt:lpstr>Arial</vt:lpstr>
      <vt:lpstr>Gill Sans MT</vt:lpstr>
      <vt:lpstr>Galeria</vt:lpstr>
      <vt:lpstr>SRE CASE</vt:lpstr>
      <vt:lpstr>APP no Twitter</vt:lpstr>
      <vt:lpstr>Desenvolvimento da app em python</vt:lpstr>
      <vt:lpstr>Instalação do Zabbix</vt:lpstr>
      <vt:lpstr>Graylog para logging  </vt:lpstr>
      <vt:lpstr>Desafios do projeto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Carlos Brito</dc:creator>
  <cp:lastModifiedBy>Carlos Brito</cp:lastModifiedBy>
  <cp:revision>9</cp:revision>
  <dcterms:created xsi:type="dcterms:W3CDTF">2020-02-17T00:51:23Z</dcterms:created>
  <dcterms:modified xsi:type="dcterms:W3CDTF">2020-02-17T02:17:18Z</dcterms:modified>
</cp:coreProperties>
</file>