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296" y="78"/>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NFL Player Class</a:t>
            </a:r>
          </a:p>
        </p:txBody>
      </p:sp>
      <p:sp>
        <p:nvSpPr>
          <p:cNvPr id="5" name="Text Placeholder 4"/>
          <p:cNvSpPr>
            <a:spLocks noGrp="1"/>
          </p:cNvSpPr>
          <p:nvPr>
            <p:ph type="body" idx="1"/>
          </p:nvPr>
        </p:nvSpPr>
        <p:spPr/>
        <p:txBody>
          <a:bodyPr/>
          <a:lstStyle/>
          <a:p>
            <a:r>
              <a:rPr lang="en-US" dirty="0"/>
              <a:t>Heart of the Program</a:t>
            </a:r>
          </a:p>
        </p:txBody>
      </p:sp>
      <p:sp>
        <p:nvSpPr>
          <p:cNvPr id="6" name="Content Placeholder 5"/>
          <p:cNvSpPr>
            <a:spLocks noGrp="1"/>
          </p:cNvSpPr>
          <p:nvPr>
            <p:ph sz="half" idx="2"/>
          </p:nvPr>
        </p:nvSpPr>
        <p:spPr/>
        <p:txBody>
          <a:bodyPr/>
          <a:lstStyle/>
          <a:p>
            <a:r>
              <a:rPr lang="en-US" dirty="0"/>
              <a:t>Working first to create the NFL Player Class is essentially the heart of the program. Ensuring that each player created has all of the correct stats is vital to the remaining aspects of the program.</a:t>
            </a:r>
          </a:p>
        </p:txBody>
      </p:sp>
      <p:sp>
        <p:nvSpPr>
          <p:cNvPr id="7" name="Text Placeholder 6"/>
          <p:cNvSpPr>
            <a:spLocks noGrp="1"/>
          </p:cNvSpPr>
          <p:nvPr>
            <p:ph type="body" sz="quarter" idx="3"/>
          </p:nvPr>
        </p:nvSpPr>
        <p:spPr/>
        <p:txBody>
          <a:bodyPr/>
          <a:lstStyle/>
          <a:p>
            <a:r>
              <a:rPr lang="en-US" dirty="0"/>
              <a:t>Coding Data</a:t>
            </a:r>
          </a:p>
        </p:txBody>
      </p:sp>
      <p:sp>
        <p:nvSpPr>
          <p:cNvPr id="8" name="Content Placeholder 7"/>
          <p:cNvSpPr>
            <a:spLocks noGrp="1"/>
          </p:cNvSpPr>
          <p:nvPr>
            <p:ph sz="quarter" idx="4"/>
          </p:nvPr>
        </p:nvSpPr>
        <p:spPr/>
        <p:txBody>
          <a:bodyPr/>
          <a:lstStyle/>
          <a:p>
            <a:r>
              <a:rPr lang="en-US" dirty="0"/>
              <a:t>Using INT, Double, String, and Char fields each derived object from the class will be able to store the correct information.</a:t>
            </a:r>
          </a:p>
          <a:p>
            <a:r>
              <a:rPr lang="en-US" dirty="0"/>
              <a:t>Additionally there will be getter and setter methods for accessing and establishing player objects.</a:t>
            </a:r>
          </a:p>
        </p:txBody>
      </p:sp>
    </p:spTree>
    <p:extLst>
      <p:ext uri="{BB962C8B-B14F-4D97-AF65-F5344CB8AC3E}">
        <p14:creationId xmlns:p14="http://schemas.microsoft.com/office/powerpoint/2010/main" val="2089374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Derived Objects</a:t>
            </a:r>
          </a:p>
        </p:txBody>
      </p:sp>
      <p:sp>
        <p:nvSpPr>
          <p:cNvPr id="3" name="Text Placeholder 2"/>
          <p:cNvSpPr>
            <a:spLocks noGrp="1"/>
          </p:cNvSpPr>
          <p:nvPr>
            <p:ph type="body" idx="1"/>
          </p:nvPr>
        </p:nvSpPr>
        <p:spPr/>
        <p:txBody>
          <a:bodyPr/>
          <a:lstStyle/>
          <a:p>
            <a:r>
              <a:rPr lang="en-US" dirty="0"/>
              <a:t>Individual Players</a:t>
            </a:r>
          </a:p>
        </p:txBody>
      </p:sp>
      <p:sp>
        <p:nvSpPr>
          <p:cNvPr id="4" name="Content Placeholder 3"/>
          <p:cNvSpPr>
            <a:spLocks noGrp="1"/>
          </p:cNvSpPr>
          <p:nvPr>
            <p:ph sz="half" idx="2"/>
          </p:nvPr>
        </p:nvSpPr>
        <p:spPr/>
        <p:txBody>
          <a:bodyPr/>
          <a:lstStyle/>
          <a:p>
            <a:r>
              <a:rPr lang="en-US" dirty="0"/>
              <a:t>Each derived object is effectively a separate player. </a:t>
            </a:r>
          </a:p>
          <a:p>
            <a:r>
              <a:rPr lang="en-US" dirty="0"/>
              <a:t>Each player will have all of the parent class’ fields in which to store information.</a:t>
            </a:r>
          </a:p>
        </p:txBody>
      </p:sp>
      <p:sp>
        <p:nvSpPr>
          <p:cNvPr id="5" name="Text Placeholder 4"/>
          <p:cNvSpPr>
            <a:spLocks noGrp="1"/>
          </p:cNvSpPr>
          <p:nvPr>
            <p:ph type="body" sz="quarter" idx="3"/>
          </p:nvPr>
        </p:nvSpPr>
        <p:spPr/>
        <p:txBody>
          <a:bodyPr/>
          <a:lstStyle/>
          <a:p>
            <a:r>
              <a:rPr lang="en-US" dirty="0"/>
              <a:t>Storage</a:t>
            </a:r>
          </a:p>
        </p:txBody>
      </p:sp>
      <p:sp>
        <p:nvSpPr>
          <p:cNvPr id="6" name="Content Placeholder 5"/>
          <p:cNvSpPr>
            <a:spLocks noGrp="1"/>
          </p:cNvSpPr>
          <p:nvPr>
            <p:ph sz="quarter" idx="4"/>
          </p:nvPr>
        </p:nvSpPr>
        <p:spPr/>
        <p:txBody>
          <a:bodyPr/>
          <a:lstStyle/>
          <a:p>
            <a:r>
              <a:rPr lang="en-US" dirty="0"/>
              <a:t>Containing all of the object names in a String Array ensures that they can be referenced when needed.</a:t>
            </a:r>
          </a:p>
          <a:p>
            <a:r>
              <a:rPr lang="en-US" dirty="0"/>
              <a:t>A class will contain all of the derived objects and allow them to be accessed by other parts of the program.</a:t>
            </a:r>
          </a:p>
        </p:txBody>
      </p:sp>
    </p:spTree>
    <p:extLst>
      <p:ext uri="{BB962C8B-B14F-4D97-AF65-F5344CB8AC3E}">
        <p14:creationId xmlns:p14="http://schemas.microsoft.com/office/powerpoint/2010/main" val="1495516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Text Placeholder 2"/>
          <p:cNvSpPr>
            <a:spLocks noGrp="1"/>
          </p:cNvSpPr>
          <p:nvPr>
            <p:ph type="body" idx="1"/>
          </p:nvPr>
        </p:nvSpPr>
        <p:spPr/>
        <p:txBody>
          <a:bodyPr/>
          <a:lstStyle/>
          <a:p>
            <a:r>
              <a:rPr lang="en-US" dirty="0"/>
              <a:t>Accessing and Setting</a:t>
            </a:r>
          </a:p>
        </p:txBody>
      </p:sp>
      <p:sp>
        <p:nvSpPr>
          <p:cNvPr id="4" name="Content Placeholder 3"/>
          <p:cNvSpPr>
            <a:spLocks noGrp="1"/>
          </p:cNvSpPr>
          <p:nvPr>
            <p:ph sz="half" idx="2"/>
          </p:nvPr>
        </p:nvSpPr>
        <p:spPr/>
        <p:txBody>
          <a:bodyPr/>
          <a:lstStyle/>
          <a:p>
            <a:r>
              <a:rPr lang="en-US" dirty="0"/>
              <a:t>A separate class will contain all of the methods used to access and interact with all of the derived objects.</a:t>
            </a:r>
          </a:p>
        </p:txBody>
      </p:sp>
      <p:sp>
        <p:nvSpPr>
          <p:cNvPr id="5" name="Text Placeholder 4"/>
          <p:cNvSpPr>
            <a:spLocks noGrp="1"/>
          </p:cNvSpPr>
          <p:nvPr>
            <p:ph type="body" sz="quarter" idx="3"/>
          </p:nvPr>
        </p:nvSpPr>
        <p:spPr/>
        <p:txBody>
          <a:bodyPr/>
          <a:lstStyle/>
          <a:p>
            <a:r>
              <a:rPr lang="en-US" dirty="0"/>
              <a:t>Background Processes</a:t>
            </a:r>
          </a:p>
        </p:txBody>
      </p:sp>
      <p:sp>
        <p:nvSpPr>
          <p:cNvPr id="6" name="Content Placeholder 5"/>
          <p:cNvSpPr>
            <a:spLocks noGrp="1"/>
          </p:cNvSpPr>
          <p:nvPr>
            <p:ph sz="quarter" idx="4"/>
          </p:nvPr>
        </p:nvSpPr>
        <p:spPr/>
        <p:txBody>
          <a:bodyPr/>
          <a:lstStyle/>
          <a:p>
            <a:r>
              <a:rPr lang="en-US" dirty="0"/>
              <a:t>Players will be randomly generated and assigned to an array.</a:t>
            </a:r>
          </a:p>
          <a:p>
            <a:r>
              <a:rPr lang="en-US" dirty="0"/>
              <a:t>Players statistics will also be randomly generated.</a:t>
            </a:r>
          </a:p>
          <a:p>
            <a:r>
              <a:rPr lang="en-US" dirty="0"/>
              <a:t>Once a player is selected, that players information will be displayed.</a:t>
            </a:r>
          </a:p>
        </p:txBody>
      </p:sp>
    </p:spTree>
    <p:extLst>
      <p:ext uri="{BB962C8B-B14F-4D97-AF65-F5344CB8AC3E}">
        <p14:creationId xmlns:p14="http://schemas.microsoft.com/office/powerpoint/2010/main" val="118177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a:t>
            </a:r>
          </a:p>
        </p:txBody>
      </p:sp>
      <p:sp>
        <p:nvSpPr>
          <p:cNvPr id="3" name="Text Placeholder 2"/>
          <p:cNvSpPr>
            <a:spLocks noGrp="1"/>
          </p:cNvSpPr>
          <p:nvPr>
            <p:ph type="body" idx="1"/>
          </p:nvPr>
        </p:nvSpPr>
        <p:spPr/>
        <p:txBody>
          <a:bodyPr/>
          <a:lstStyle/>
          <a:p>
            <a:r>
              <a:rPr lang="en-US" dirty="0"/>
              <a:t>Current Capabilities</a:t>
            </a:r>
          </a:p>
        </p:txBody>
      </p:sp>
      <p:sp>
        <p:nvSpPr>
          <p:cNvPr id="4" name="Content Placeholder 3"/>
          <p:cNvSpPr>
            <a:spLocks noGrp="1"/>
          </p:cNvSpPr>
          <p:nvPr>
            <p:ph sz="half" idx="2"/>
          </p:nvPr>
        </p:nvSpPr>
        <p:spPr/>
        <p:txBody>
          <a:bodyPr/>
          <a:lstStyle/>
          <a:p>
            <a:r>
              <a:rPr lang="en-US" dirty="0"/>
              <a:t>Currently display will be accomplished through use of the console.</a:t>
            </a:r>
          </a:p>
          <a:p>
            <a:r>
              <a:rPr lang="en-US" dirty="0"/>
              <a:t>There are many limitations to using the console, as only so much information can be utilized in this fashion.</a:t>
            </a:r>
          </a:p>
        </p:txBody>
      </p:sp>
      <p:sp>
        <p:nvSpPr>
          <p:cNvPr id="5" name="Text Placeholder 4"/>
          <p:cNvSpPr>
            <a:spLocks noGrp="1"/>
          </p:cNvSpPr>
          <p:nvPr>
            <p:ph type="body" sz="quarter" idx="3"/>
          </p:nvPr>
        </p:nvSpPr>
        <p:spPr/>
        <p:txBody>
          <a:bodyPr/>
          <a:lstStyle/>
          <a:p>
            <a:r>
              <a:rPr lang="en-US" dirty="0"/>
              <a:t>Desired Capabilities</a:t>
            </a:r>
          </a:p>
        </p:txBody>
      </p:sp>
      <p:sp>
        <p:nvSpPr>
          <p:cNvPr id="6" name="Content Placeholder 5"/>
          <p:cNvSpPr>
            <a:spLocks noGrp="1"/>
          </p:cNvSpPr>
          <p:nvPr>
            <p:ph sz="quarter" idx="4"/>
          </p:nvPr>
        </p:nvSpPr>
        <p:spPr/>
        <p:txBody>
          <a:bodyPr/>
          <a:lstStyle/>
          <a:p>
            <a:r>
              <a:rPr lang="en-US" dirty="0"/>
              <a:t>Using Eclipse Forms would be optimal for the final layout of the project.</a:t>
            </a:r>
          </a:p>
          <a:p>
            <a:r>
              <a:rPr lang="en-US" dirty="0"/>
              <a:t>Forms would allow for a much more user friendly environment.</a:t>
            </a:r>
          </a:p>
          <a:p>
            <a:r>
              <a:rPr lang="en-US" dirty="0"/>
              <a:t>Forms would also allow for information to be attained and displayed much more efficiently.</a:t>
            </a:r>
          </a:p>
        </p:txBody>
      </p:sp>
    </p:spTree>
    <p:extLst>
      <p:ext uri="{BB962C8B-B14F-4D97-AF65-F5344CB8AC3E}">
        <p14:creationId xmlns:p14="http://schemas.microsoft.com/office/powerpoint/2010/main" val="1324301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and After</a:t>
            </a:r>
          </a:p>
        </p:txBody>
      </p:sp>
      <p:sp>
        <p:nvSpPr>
          <p:cNvPr id="3" name="Text Placeholder 2"/>
          <p:cNvSpPr>
            <a:spLocks noGrp="1"/>
          </p:cNvSpPr>
          <p:nvPr>
            <p:ph type="body" idx="1"/>
          </p:nvPr>
        </p:nvSpPr>
        <p:spPr/>
        <p:txBody>
          <a:bodyPr/>
          <a:lstStyle/>
          <a:p>
            <a:r>
              <a:rPr lang="en-US" dirty="0"/>
              <a:t>Original</a:t>
            </a:r>
          </a:p>
        </p:txBody>
      </p:sp>
      <p:sp>
        <p:nvSpPr>
          <p:cNvPr id="4" name="Content Placeholder 3"/>
          <p:cNvSpPr>
            <a:spLocks noGrp="1"/>
          </p:cNvSpPr>
          <p:nvPr>
            <p:ph sz="half" idx="2"/>
          </p:nvPr>
        </p:nvSpPr>
        <p:spPr/>
        <p:txBody>
          <a:bodyPr/>
          <a:lstStyle/>
          <a:p>
            <a:r>
              <a:rPr lang="en-US" dirty="0"/>
              <a:t>The original storyboard covers generic concepts and capabilities.</a:t>
            </a:r>
          </a:p>
          <a:p>
            <a:r>
              <a:rPr lang="en-US" dirty="0"/>
              <a:t>Overall flow is incorporated to bring to mind the idea of what the program is meant to accomplish.</a:t>
            </a:r>
          </a:p>
        </p:txBody>
      </p:sp>
      <p:sp>
        <p:nvSpPr>
          <p:cNvPr id="5" name="Text Placeholder 4"/>
          <p:cNvSpPr>
            <a:spLocks noGrp="1"/>
          </p:cNvSpPr>
          <p:nvPr>
            <p:ph type="body" sz="quarter" idx="3"/>
          </p:nvPr>
        </p:nvSpPr>
        <p:spPr/>
        <p:txBody>
          <a:bodyPr/>
          <a:lstStyle/>
          <a:p>
            <a:r>
              <a:rPr lang="en-US" dirty="0"/>
              <a:t>Revised</a:t>
            </a:r>
          </a:p>
        </p:txBody>
      </p:sp>
      <p:sp>
        <p:nvSpPr>
          <p:cNvPr id="6" name="Content Placeholder 5"/>
          <p:cNvSpPr>
            <a:spLocks noGrp="1"/>
          </p:cNvSpPr>
          <p:nvPr>
            <p:ph sz="quarter" idx="4"/>
          </p:nvPr>
        </p:nvSpPr>
        <p:spPr/>
        <p:txBody>
          <a:bodyPr/>
          <a:lstStyle/>
          <a:p>
            <a:r>
              <a:rPr lang="en-US" dirty="0"/>
              <a:t>The revised storyboard contains more detailed aspects of the program as it has been under development.</a:t>
            </a:r>
          </a:p>
          <a:p>
            <a:r>
              <a:rPr lang="en-US" dirty="0"/>
              <a:t>This storyboard can be considered a kind </a:t>
            </a:r>
            <a:r>
              <a:rPr lang="en-US"/>
              <a:t>of detailed progress report.</a:t>
            </a:r>
            <a:endParaRPr lang="en-US"/>
          </a:p>
        </p:txBody>
      </p:sp>
    </p:spTree>
    <p:extLst>
      <p:ext uri="{BB962C8B-B14F-4D97-AF65-F5344CB8AC3E}">
        <p14:creationId xmlns:p14="http://schemas.microsoft.com/office/powerpoint/2010/main" val="3534889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356</Words>
  <Application>Microsoft Office PowerPoint</Application>
  <PresentationFormat>On-screen Show (4:3)</PresentationFormat>
  <Paragraphs>35</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NFL Player Class</vt:lpstr>
      <vt:lpstr>Derived Objects</vt:lpstr>
      <vt:lpstr>Functions</vt:lpstr>
      <vt:lpstr>Display</vt:lpstr>
      <vt:lpstr>Before and After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Weaver</dc:creator>
  <cp:lastModifiedBy>Michael S Weaver</cp:lastModifiedBy>
  <cp:revision>8</cp:revision>
  <dcterms:created xsi:type="dcterms:W3CDTF">2006-08-16T00:00:00Z</dcterms:created>
  <dcterms:modified xsi:type="dcterms:W3CDTF">2017-03-19T18:49:21Z</dcterms:modified>
</cp:coreProperties>
</file>