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64" y="7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477" y="1904281"/>
            <a:ext cx="4690873" cy="24259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Category Selection Method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2848355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</a:pPr>
            <a:r>
              <a:rPr lang="en-US" sz="2000"/>
              <a:t>Offensive and Defensive categories are displayed. Categories stored in lists and displayed.</a:t>
            </a:r>
          </a:p>
          <a:p>
            <a:pPr indent="-228600">
              <a:lnSpc>
                <a:spcPct val="90000"/>
              </a:lnSpc>
            </a:pPr>
            <a:r>
              <a:rPr lang="en-US" sz="2000"/>
              <a:t>User selects one of the categories to display available players.</a:t>
            </a:r>
          </a:p>
          <a:p>
            <a:pPr marL="0" indent="-228600">
              <a:lnSpc>
                <a:spcPct val="90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811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Selection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Offense Positions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Center</a:t>
            </a:r>
          </a:p>
          <a:p>
            <a:r>
              <a:rPr lang="en-US" dirty="0"/>
              <a:t>Offensive Guard</a:t>
            </a:r>
          </a:p>
          <a:p>
            <a:r>
              <a:rPr lang="en-US" dirty="0"/>
              <a:t>Offensive Tackle</a:t>
            </a:r>
          </a:p>
          <a:p>
            <a:r>
              <a:rPr lang="en-US" dirty="0"/>
              <a:t>Quarterback</a:t>
            </a:r>
          </a:p>
          <a:p>
            <a:r>
              <a:rPr lang="en-US" dirty="0"/>
              <a:t>Running Back</a:t>
            </a:r>
          </a:p>
          <a:p>
            <a:r>
              <a:rPr lang="en-US" dirty="0"/>
              <a:t>Wide Receiver</a:t>
            </a:r>
          </a:p>
          <a:p>
            <a:r>
              <a:rPr lang="en-US" dirty="0"/>
              <a:t>Tight End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Defense Positions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Defensive Tackle</a:t>
            </a:r>
          </a:p>
          <a:p>
            <a:r>
              <a:rPr lang="en-US" dirty="0"/>
              <a:t>Defensive End</a:t>
            </a:r>
          </a:p>
          <a:p>
            <a:r>
              <a:rPr lang="en-US" dirty="0"/>
              <a:t>Middle Linebacker</a:t>
            </a:r>
          </a:p>
          <a:p>
            <a:r>
              <a:rPr lang="en-US" dirty="0"/>
              <a:t>Outside Linebacker</a:t>
            </a:r>
          </a:p>
          <a:p>
            <a:r>
              <a:rPr lang="en-US" dirty="0"/>
              <a:t>Cornerback</a:t>
            </a:r>
          </a:p>
          <a:p>
            <a:r>
              <a:rPr lang="en-US" dirty="0"/>
              <a:t>Safety</a:t>
            </a:r>
          </a:p>
        </p:txBody>
      </p:sp>
    </p:spTree>
    <p:extLst>
      <p:ext uri="{BB962C8B-B14F-4D97-AF65-F5344CB8AC3E}">
        <p14:creationId xmlns:p14="http://schemas.microsoft.com/office/powerpoint/2010/main" val="10842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477" y="1904281"/>
            <a:ext cx="4690873" cy="41045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Athlete Selection Method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2848355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</a:pPr>
            <a:r>
              <a:rPr lang="en-US" sz="2000"/>
              <a:t>Within category, user selects Athlete to display their statistics. Athletes stats retrieved from database or other similar java feature.</a:t>
            </a:r>
          </a:p>
          <a:p>
            <a:pPr indent="-228600">
              <a:lnSpc>
                <a:spcPct val="90000"/>
              </a:lnSpc>
            </a:pPr>
            <a:r>
              <a:rPr lang="en-US" sz="2000"/>
              <a:t>If Athlete is acceptable, user adds to their team list.</a:t>
            </a:r>
          </a:p>
        </p:txBody>
      </p:sp>
    </p:spTree>
    <p:extLst>
      <p:ext uri="{BB962C8B-B14F-4D97-AF65-F5344CB8AC3E}">
        <p14:creationId xmlns:p14="http://schemas.microsoft.com/office/powerpoint/2010/main" val="8396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Athlete Selection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Offensive Stats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Passing</a:t>
            </a:r>
          </a:p>
          <a:p>
            <a:r>
              <a:rPr lang="en-US" dirty="0"/>
              <a:t>Rushing</a:t>
            </a:r>
          </a:p>
          <a:p>
            <a:r>
              <a:rPr lang="en-US" dirty="0"/>
              <a:t>Receiving</a:t>
            </a:r>
          </a:p>
          <a:p>
            <a:r>
              <a:rPr lang="en-US" dirty="0"/>
              <a:t>Kick Returns</a:t>
            </a:r>
          </a:p>
          <a:p>
            <a:r>
              <a:rPr lang="en-US" dirty="0"/>
              <a:t>Punt Returns</a:t>
            </a:r>
          </a:p>
          <a:p>
            <a:r>
              <a:rPr lang="en-US" dirty="0"/>
              <a:t>Touchdowns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Defensive Stats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Interceptions</a:t>
            </a:r>
          </a:p>
          <a:p>
            <a:r>
              <a:rPr lang="en-US" dirty="0"/>
              <a:t>Sacks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5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477" y="1904281"/>
            <a:ext cx="4690873" cy="36864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User Team Management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2848355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</a:pPr>
            <a:r>
              <a:rPr lang="en-US" sz="2000"/>
              <a:t>User adds selected athlete to team. Chosen athletes stored in list or array.</a:t>
            </a:r>
          </a:p>
          <a:p>
            <a:pPr indent="-228600">
              <a:lnSpc>
                <a:spcPct val="90000"/>
              </a:lnSpc>
            </a:pPr>
            <a:r>
              <a:rPr lang="en-US" sz="2000"/>
              <a:t>User can view list of selected athletes. Display names of chosen athletes.</a:t>
            </a:r>
          </a:p>
          <a:p>
            <a:pPr indent="-228600">
              <a:lnSpc>
                <a:spcPct val="90000"/>
              </a:lnSpc>
            </a:pPr>
            <a:r>
              <a:rPr lang="en-US" sz="2000"/>
              <a:t>User can remove an athlete from their list. Remove selected athlete from the list.</a:t>
            </a:r>
          </a:p>
        </p:txBody>
      </p:sp>
    </p:spTree>
    <p:extLst>
      <p:ext uri="{BB962C8B-B14F-4D97-AF65-F5344CB8AC3E}">
        <p14:creationId xmlns:p14="http://schemas.microsoft.com/office/powerpoint/2010/main" val="3243212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User’s Team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User has a list of positions for their team.</a:t>
            </a:r>
          </a:p>
          <a:p>
            <a:r>
              <a:rPr lang="en-US" dirty="0"/>
              <a:t>Each position is marked with either the chosen athletes name or an empty marker if no athlete is chosen.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User can view athletes on team, including chosen position.</a:t>
            </a:r>
          </a:p>
          <a:p>
            <a:r>
              <a:rPr lang="en-US" dirty="0"/>
              <a:t>User can remove a selection, returning it to the main list.</a:t>
            </a:r>
          </a:p>
        </p:txBody>
      </p:sp>
    </p:spTree>
    <p:extLst>
      <p:ext uri="{BB962C8B-B14F-4D97-AF65-F5344CB8AC3E}">
        <p14:creationId xmlns:p14="http://schemas.microsoft.com/office/powerpoint/2010/main" val="2113865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215</Words>
  <Application>Microsoft Office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Category Selection Method</vt:lpstr>
      <vt:lpstr>Category Selection</vt:lpstr>
      <vt:lpstr>Athlete Selection Method</vt:lpstr>
      <vt:lpstr>Athlete Selection</vt:lpstr>
      <vt:lpstr>User Team Management </vt:lpstr>
      <vt:lpstr>User’s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Category Selection</dc:title>
  <dc:creator>Michael Weaver</dc:creator>
  <cp:lastModifiedBy>Michael S Weaver</cp:lastModifiedBy>
  <cp:revision>7</cp:revision>
  <dcterms:created xsi:type="dcterms:W3CDTF">2006-08-16T00:00:00Z</dcterms:created>
  <dcterms:modified xsi:type="dcterms:W3CDTF">2017-02-25T05:08:16Z</dcterms:modified>
</cp:coreProperties>
</file>