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4193" r:id="rId1"/>
  </p:sldMasterIdLst>
  <p:notesMasterIdLst>
    <p:notesMasterId r:id="rId8"/>
  </p:notesMasterIdLst>
  <p:handoutMasterIdLst>
    <p:handoutMasterId r:id="rId9"/>
  </p:handoutMasterIdLst>
  <p:sldIdLst>
    <p:sldId id="259" r:id="rId2"/>
    <p:sldId id="260" r:id="rId3"/>
    <p:sldId id="256" r:id="rId4"/>
    <p:sldId id="257" r:id="rId5"/>
    <p:sldId id="258" r:id="rId6"/>
    <p:sldId id="261" r:id="rId7"/>
  </p:sldIdLst>
  <p:sldSz cx="10058400" cy="7772400"/>
  <p:notesSz cx="10058400" cy="7772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A66A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587" autoAdjust="0"/>
    <p:restoredTop sz="86441" autoAdjust="0"/>
  </p:normalViewPr>
  <p:slideViewPr>
    <p:cSldViewPr>
      <p:cViewPr>
        <p:scale>
          <a:sx n="100" d="100"/>
          <a:sy n="100" d="100"/>
        </p:scale>
        <p:origin x="1038" y="-384"/>
      </p:cViewPr>
      <p:guideLst>
        <p:guide orient="horz" pos="2880"/>
        <p:guide pos="216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99" d="100"/>
          <a:sy n="99" d="100"/>
        </p:scale>
        <p:origin x="2574"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2E6FDD7-DA19-AB94-166D-B68EBEE158DC}"/>
              </a:ext>
            </a:extLst>
          </p:cNvPr>
          <p:cNvSpPr>
            <a:spLocks noGrp="1"/>
          </p:cNvSpPr>
          <p:nvPr>
            <p:ph type="hdr" sz="quarter"/>
          </p:nvPr>
        </p:nvSpPr>
        <p:spPr>
          <a:xfrm>
            <a:off x="0" y="0"/>
            <a:ext cx="4359275" cy="38893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BFC78C25-F724-B250-53C4-B2296F6ECD31}"/>
              </a:ext>
            </a:extLst>
          </p:cNvPr>
          <p:cNvSpPr>
            <a:spLocks noGrp="1"/>
          </p:cNvSpPr>
          <p:nvPr>
            <p:ph type="dt" sz="quarter" idx="1"/>
          </p:nvPr>
        </p:nvSpPr>
        <p:spPr>
          <a:xfrm>
            <a:off x="5697538" y="0"/>
            <a:ext cx="4359275" cy="388938"/>
          </a:xfrm>
          <a:prstGeom prst="rect">
            <a:avLst/>
          </a:prstGeom>
        </p:spPr>
        <p:txBody>
          <a:bodyPr vert="horz" lIns="91440" tIns="45720" rIns="91440" bIns="45720" rtlCol="0"/>
          <a:lstStyle>
            <a:lvl1pPr algn="r">
              <a:defRPr sz="1200"/>
            </a:lvl1pPr>
          </a:lstStyle>
          <a:p>
            <a:fld id="{BBCB521B-9EE7-47F7-8840-6C6845689191}" type="datetimeFigureOut">
              <a:rPr lang="en-US" smtClean="0"/>
              <a:t>6/12/2023</a:t>
            </a:fld>
            <a:endParaRPr lang="en-US"/>
          </a:p>
        </p:txBody>
      </p:sp>
      <p:sp>
        <p:nvSpPr>
          <p:cNvPr id="4" name="Footer Placeholder 3">
            <a:extLst>
              <a:ext uri="{FF2B5EF4-FFF2-40B4-BE49-F238E27FC236}">
                <a16:creationId xmlns:a16="http://schemas.microsoft.com/office/drawing/2014/main" id="{26006C9C-5153-FCD1-FE51-6B6F198B308F}"/>
              </a:ext>
            </a:extLst>
          </p:cNvPr>
          <p:cNvSpPr>
            <a:spLocks noGrp="1"/>
          </p:cNvSpPr>
          <p:nvPr>
            <p:ph type="ftr" sz="quarter" idx="2"/>
          </p:nvPr>
        </p:nvSpPr>
        <p:spPr>
          <a:xfrm>
            <a:off x="0" y="7383463"/>
            <a:ext cx="4359275" cy="38893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9E107CAA-42E1-F12B-2B11-C1C6EB269594}"/>
              </a:ext>
            </a:extLst>
          </p:cNvPr>
          <p:cNvSpPr>
            <a:spLocks noGrp="1"/>
          </p:cNvSpPr>
          <p:nvPr>
            <p:ph type="sldNum" sz="quarter" idx="3"/>
          </p:nvPr>
        </p:nvSpPr>
        <p:spPr>
          <a:xfrm>
            <a:off x="5697538" y="7383463"/>
            <a:ext cx="4359275" cy="388937"/>
          </a:xfrm>
          <a:prstGeom prst="rect">
            <a:avLst/>
          </a:prstGeom>
        </p:spPr>
        <p:txBody>
          <a:bodyPr vert="horz" lIns="91440" tIns="45720" rIns="91440" bIns="45720" rtlCol="0" anchor="b"/>
          <a:lstStyle>
            <a:lvl1pPr algn="r">
              <a:defRPr sz="1200"/>
            </a:lvl1pPr>
          </a:lstStyle>
          <a:p>
            <a:fld id="{F074833C-2552-44AB-99C8-5B77DCDEE596}" type="slidenum">
              <a:rPr lang="en-US" smtClean="0"/>
              <a:t>‹#›</a:t>
            </a:fld>
            <a:endParaRPr lang="en-US"/>
          </a:p>
        </p:txBody>
      </p:sp>
    </p:spTree>
    <p:extLst>
      <p:ext uri="{BB962C8B-B14F-4D97-AF65-F5344CB8AC3E}">
        <p14:creationId xmlns:p14="http://schemas.microsoft.com/office/powerpoint/2010/main" val="429203733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4359275" cy="3889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697539" y="0"/>
            <a:ext cx="4359275" cy="388938"/>
          </a:xfrm>
          <a:prstGeom prst="rect">
            <a:avLst/>
          </a:prstGeom>
        </p:spPr>
        <p:txBody>
          <a:bodyPr vert="horz" lIns="91440" tIns="45720" rIns="91440" bIns="45720" rtlCol="0"/>
          <a:lstStyle>
            <a:lvl1pPr algn="r">
              <a:defRPr sz="1200"/>
            </a:lvl1pPr>
          </a:lstStyle>
          <a:p>
            <a:fld id="{98B39305-ED03-44B6-8400-36427002D11C}" type="datetimeFigureOut">
              <a:rPr lang="en-US" smtClean="0"/>
              <a:t>6/12/2023</a:t>
            </a:fld>
            <a:endParaRPr lang="en-US"/>
          </a:p>
        </p:txBody>
      </p:sp>
      <p:sp>
        <p:nvSpPr>
          <p:cNvPr id="4" name="Slide Image Placeholder 3"/>
          <p:cNvSpPr>
            <a:spLocks noGrp="1" noRot="1" noChangeAspect="1"/>
          </p:cNvSpPr>
          <p:nvPr>
            <p:ph type="sldImg" idx="2"/>
          </p:nvPr>
        </p:nvSpPr>
        <p:spPr>
          <a:xfrm>
            <a:off x="3332163" y="971550"/>
            <a:ext cx="3394075" cy="26225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006476" y="3740150"/>
            <a:ext cx="8045450" cy="30607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1" y="7383464"/>
            <a:ext cx="4359275" cy="38893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697539" y="7383464"/>
            <a:ext cx="4359275" cy="388937"/>
          </a:xfrm>
          <a:prstGeom prst="rect">
            <a:avLst/>
          </a:prstGeom>
        </p:spPr>
        <p:txBody>
          <a:bodyPr vert="horz" lIns="91440" tIns="45720" rIns="91440" bIns="45720" rtlCol="0" anchor="b"/>
          <a:lstStyle>
            <a:lvl1pPr algn="r">
              <a:defRPr sz="1200"/>
            </a:lvl1pPr>
          </a:lstStyle>
          <a:p>
            <a:fld id="{3F652086-4B06-453B-B93F-BC72492F937A}" type="slidenum">
              <a:rPr lang="en-US" smtClean="0"/>
              <a:t>‹#›</a:t>
            </a:fld>
            <a:endParaRPr lang="en-US"/>
          </a:p>
        </p:txBody>
      </p:sp>
    </p:spTree>
    <p:extLst>
      <p:ext uri="{BB962C8B-B14F-4D97-AF65-F5344CB8AC3E}">
        <p14:creationId xmlns:p14="http://schemas.microsoft.com/office/powerpoint/2010/main" val="41834318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F652086-4B06-453B-B93F-BC72492F937A}" type="slidenum">
              <a:rPr lang="en-US" smtClean="0"/>
              <a:t>1</a:t>
            </a:fld>
            <a:endParaRPr lang="en-US"/>
          </a:p>
        </p:txBody>
      </p:sp>
    </p:spTree>
    <p:extLst>
      <p:ext uri="{BB962C8B-B14F-4D97-AF65-F5344CB8AC3E}">
        <p14:creationId xmlns:p14="http://schemas.microsoft.com/office/powerpoint/2010/main" val="26118445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we think about what we want to achieve when presenting our purpose, it will be either of 4 things: either to inform, to educate, to entertain or to persuade.  This visualization was designed with the purpose to inform as the end users are well familiar with the KPIs reviewed within.  For the purposes of this presentation, we will be looking to educate – the goal always being that the end user should understand the contents within.  What we have here is sort of a presentation of a presentation – as it were.</a:t>
            </a:r>
          </a:p>
          <a:p>
            <a:endParaRPr lang="en-US" dirty="0"/>
          </a:p>
          <a:p>
            <a:r>
              <a:rPr lang="en-US" dirty="0"/>
              <a:t>The Agenda is to review the various KPI’s, that are viewed daily by various stakeholders</a:t>
            </a:r>
          </a:p>
          <a:p>
            <a:r>
              <a:rPr lang="en-US" dirty="0"/>
              <a:t>Provide a definition of each KPI so as to understand the importance or each</a:t>
            </a:r>
          </a:p>
          <a:p>
            <a:r>
              <a:rPr lang="en-US" dirty="0"/>
              <a:t>Provide a level of granularity so as be able to answer immediate questions that may rise from the visualizations.</a:t>
            </a:r>
          </a:p>
          <a:p>
            <a:endParaRPr lang="en-US" dirty="0"/>
          </a:p>
          <a:p>
            <a:r>
              <a:rPr lang="en-US" dirty="0"/>
              <a:t>You will know how this visualization informs its audience</a:t>
            </a:r>
          </a:p>
          <a:p>
            <a:endParaRPr lang="en-US" dirty="0"/>
          </a:p>
          <a:p>
            <a:r>
              <a:rPr lang="en-US" dirty="0"/>
              <a:t>I encourage you to get out your pen and papers as I’ll answer any questions that may arise along the way that aren’t made clear by the presentation close</a:t>
            </a:r>
          </a:p>
          <a:p>
            <a:endParaRPr lang="en-US" dirty="0"/>
          </a:p>
        </p:txBody>
      </p:sp>
      <p:sp>
        <p:nvSpPr>
          <p:cNvPr id="4" name="Slide Number Placeholder 3"/>
          <p:cNvSpPr>
            <a:spLocks noGrp="1"/>
          </p:cNvSpPr>
          <p:nvPr>
            <p:ph type="sldNum" sz="quarter" idx="5"/>
          </p:nvPr>
        </p:nvSpPr>
        <p:spPr/>
        <p:txBody>
          <a:bodyPr/>
          <a:lstStyle/>
          <a:p>
            <a:fld id="{3F652086-4B06-453B-B93F-BC72492F937A}" type="slidenum">
              <a:rPr lang="en-US" smtClean="0"/>
              <a:t>2</a:t>
            </a:fld>
            <a:endParaRPr lang="en-US"/>
          </a:p>
        </p:txBody>
      </p:sp>
    </p:spTree>
    <p:extLst>
      <p:ext uri="{BB962C8B-B14F-4D97-AF65-F5344CB8AC3E}">
        <p14:creationId xmlns:p14="http://schemas.microsoft.com/office/powerpoint/2010/main" val="31801762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we have is a visualization for measurements related to WFM and are KPIs that are like regardless of Channel or LOB:</a:t>
            </a:r>
          </a:p>
          <a:p>
            <a:r>
              <a:rPr lang="en-US" dirty="0"/>
              <a:t>Offered volume vs forecast – which utilizes a bar in bar chart – bar in bar charts </a:t>
            </a:r>
            <a:r>
              <a:rPr lang="en-US" b="0" i="0" dirty="0">
                <a:solidFill>
                  <a:srgbClr val="202124"/>
                </a:solidFill>
                <a:effectLst/>
                <a:latin typeface="Roboto" panose="02000000000000000000" pitchFamily="2" charset="0"/>
              </a:rPr>
              <a:t> </a:t>
            </a:r>
            <a:r>
              <a:rPr lang="en-US" b="1" i="0" dirty="0">
                <a:solidFill>
                  <a:srgbClr val="202124"/>
                </a:solidFill>
                <a:effectLst/>
                <a:latin typeface="Roboto" panose="02000000000000000000" pitchFamily="2" charset="0"/>
              </a:rPr>
              <a:t>Bar-in-bar chart is simply two interlocking bar charts. Its useful when you need to illustrate change between two points.</a:t>
            </a:r>
          </a:p>
          <a:p>
            <a:endParaRPr lang="en-US" b="0" i="0" dirty="0">
              <a:solidFill>
                <a:srgbClr val="202124"/>
              </a:solidFill>
              <a:effectLst/>
              <a:latin typeface="Roboto" panose="02000000000000000000" pitchFamily="2" charset="0"/>
            </a:endParaRPr>
          </a:p>
          <a:p>
            <a:r>
              <a:rPr lang="en-US" b="0" i="0" dirty="0">
                <a:solidFill>
                  <a:srgbClr val="202124"/>
                </a:solidFill>
                <a:effectLst/>
                <a:latin typeface="Roboto" panose="02000000000000000000" pitchFamily="2" charset="0"/>
              </a:rPr>
              <a:t>ASA Trend – which depicts the Average Seconds to Answer – this is indicative of any issue that would be compliance related.  Rules exist as to how long you can keep a customer waiting</a:t>
            </a:r>
          </a:p>
          <a:p>
            <a:endParaRPr lang="en-US" b="0" i="0" dirty="0">
              <a:solidFill>
                <a:srgbClr val="202124"/>
              </a:solidFill>
              <a:effectLst/>
              <a:latin typeface="Roboto" panose="02000000000000000000" pitchFamily="2" charset="0"/>
            </a:endParaRPr>
          </a:p>
          <a:p>
            <a:r>
              <a:rPr lang="en-US" b="0" i="0" dirty="0">
                <a:solidFill>
                  <a:srgbClr val="202124"/>
                </a:solidFill>
                <a:effectLst/>
                <a:latin typeface="Roboto" panose="02000000000000000000" pitchFamily="2" charset="0"/>
              </a:rPr>
              <a:t>AHT Trend vs Forecast – Average Handle Time – So between Finance and Training (They designed the program so they provide guidelines as to how long a call should take) we can see how close or far we are from goal</a:t>
            </a:r>
          </a:p>
          <a:p>
            <a:endParaRPr lang="en-US" b="0" i="0" dirty="0">
              <a:solidFill>
                <a:srgbClr val="202124"/>
              </a:solidFill>
              <a:effectLst/>
              <a:latin typeface="Roboto" panose="02000000000000000000" pitchFamily="2" charset="0"/>
            </a:endParaRPr>
          </a:p>
          <a:p>
            <a:r>
              <a:rPr lang="en-US" b="0" i="0" dirty="0">
                <a:solidFill>
                  <a:srgbClr val="202124"/>
                </a:solidFill>
                <a:effectLst/>
                <a:latin typeface="Roboto" panose="02000000000000000000" pitchFamily="2" charset="0"/>
              </a:rPr>
              <a:t>Hours vs Requirements – Knowing the rates for each of the partners is a determination in how many hours to are assigned to each Vendor Partner</a:t>
            </a:r>
          </a:p>
          <a:p>
            <a:endParaRPr lang="en-US" b="0" i="0" dirty="0">
              <a:solidFill>
                <a:srgbClr val="202124"/>
              </a:solidFill>
              <a:effectLst/>
              <a:latin typeface="Roboto" panose="02000000000000000000" pitchFamily="2" charset="0"/>
            </a:endParaRPr>
          </a:p>
          <a:p>
            <a:r>
              <a:rPr lang="en-US" b="0" i="0" dirty="0">
                <a:solidFill>
                  <a:srgbClr val="202124"/>
                </a:solidFill>
                <a:effectLst/>
                <a:latin typeface="Roboto" panose="02000000000000000000" pitchFamily="2" charset="0"/>
              </a:rPr>
              <a:t>Percent Hours Utilization – which is able to determine how hours are spent</a:t>
            </a:r>
            <a:endParaRPr lang="en-US" b="0" dirty="0"/>
          </a:p>
        </p:txBody>
      </p:sp>
      <p:sp>
        <p:nvSpPr>
          <p:cNvPr id="4" name="Slide Number Placeholder 3"/>
          <p:cNvSpPr>
            <a:spLocks noGrp="1"/>
          </p:cNvSpPr>
          <p:nvPr>
            <p:ph type="sldNum" sz="quarter" idx="5"/>
          </p:nvPr>
        </p:nvSpPr>
        <p:spPr/>
        <p:txBody>
          <a:bodyPr/>
          <a:lstStyle/>
          <a:p>
            <a:fld id="{3F652086-4B06-453B-B93F-BC72492F937A}" type="slidenum">
              <a:rPr lang="en-US" smtClean="0"/>
              <a:t>3</a:t>
            </a:fld>
            <a:endParaRPr lang="en-US"/>
          </a:p>
        </p:txBody>
      </p:sp>
    </p:spTree>
    <p:extLst>
      <p:ext uri="{BB962C8B-B14F-4D97-AF65-F5344CB8AC3E}">
        <p14:creationId xmlns:p14="http://schemas.microsoft.com/office/powerpoint/2010/main" val="13172047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The bars represent the # of hours of operations (or intervals) and then within each, how often they fall into the ASA bins, with that in mind...(next question)</a:t>
            </a:r>
          </a:p>
          <a:p>
            <a:endParaRPr lang="en-US" dirty="0"/>
          </a:p>
          <a:p>
            <a:r>
              <a:rPr lang="en-US" dirty="0"/>
              <a:t>- Which day can we pinpoint immediately simply by looking at the ASA viz there was more of an issue on?</a:t>
            </a:r>
          </a:p>
          <a:p>
            <a:endParaRPr lang="en-US" dirty="0"/>
          </a:p>
          <a:p>
            <a:r>
              <a:rPr lang="en-US" dirty="0"/>
              <a:t>- Further down the chart which KPI can we pinpoint when comparing through out the other weeks as the driver of the pressure we discovered on the ASA?</a:t>
            </a:r>
          </a:p>
        </p:txBody>
      </p:sp>
      <p:sp>
        <p:nvSpPr>
          <p:cNvPr id="4" name="Slide Number Placeholder 3"/>
          <p:cNvSpPr>
            <a:spLocks noGrp="1"/>
          </p:cNvSpPr>
          <p:nvPr>
            <p:ph type="sldNum" sz="quarter" idx="5"/>
          </p:nvPr>
        </p:nvSpPr>
        <p:spPr/>
        <p:txBody>
          <a:bodyPr/>
          <a:lstStyle/>
          <a:p>
            <a:fld id="{3F652086-4B06-453B-B93F-BC72492F937A}" type="slidenum">
              <a:rPr lang="en-US" smtClean="0"/>
              <a:t>4</a:t>
            </a:fld>
            <a:endParaRPr lang="en-US"/>
          </a:p>
        </p:txBody>
      </p:sp>
    </p:spTree>
    <p:extLst>
      <p:ext uri="{BB962C8B-B14F-4D97-AF65-F5344CB8AC3E}">
        <p14:creationId xmlns:p14="http://schemas.microsoft.com/office/powerpoint/2010/main" val="23920905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Further detail on each vendor’s usage of time, two weeks to date.  Simply provided for the vendor manager’s usage to determine if percentages are aligned with proper usage set by Finance.</a:t>
            </a:r>
          </a:p>
        </p:txBody>
      </p:sp>
      <p:sp>
        <p:nvSpPr>
          <p:cNvPr id="4" name="Slide Number Placeholder 3"/>
          <p:cNvSpPr>
            <a:spLocks noGrp="1"/>
          </p:cNvSpPr>
          <p:nvPr>
            <p:ph type="sldNum" sz="quarter" idx="5"/>
          </p:nvPr>
        </p:nvSpPr>
        <p:spPr/>
        <p:txBody>
          <a:bodyPr/>
          <a:lstStyle/>
          <a:p>
            <a:fld id="{3F652086-4B06-453B-B93F-BC72492F937A}" type="slidenum">
              <a:rPr lang="en-US" smtClean="0"/>
              <a:t>5</a:t>
            </a:fld>
            <a:endParaRPr lang="en-US"/>
          </a:p>
        </p:txBody>
      </p:sp>
    </p:spTree>
    <p:extLst>
      <p:ext uri="{BB962C8B-B14F-4D97-AF65-F5344CB8AC3E}">
        <p14:creationId xmlns:p14="http://schemas.microsoft.com/office/powerpoint/2010/main" val="250467604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2" name="Picture 2" descr="\\DROBO-FS\QuickDrops\JB\PPTX NG\Droplets\LightingOverlay.png"/>
          <p:cNvPicPr>
            <a:picLocks noChangeAspect="1" noChangeArrowheads="1"/>
          </p:cNvPicPr>
          <p:nvPr/>
        </p:nvPicPr>
        <p:blipFill>
          <a:blip r:embed="rId2">
            <a:alphaModFix amt="30000"/>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 y="-1"/>
            <a:ext cx="10058402" cy="77724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66" name="Group 65"/>
          <p:cNvGrpSpPr/>
          <p:nvPr/>
        </p:nvGrpSpPr>
        <p:grpSpPr>
          <a:xfrm>
            <a:off x="1" y="1"/>
            <a:ext cx="2535556" cy="77724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67"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68"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9"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70"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71"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72"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73"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74"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75"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76"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77"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78"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79"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0"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1"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2"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3"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4"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5"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6"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7"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8"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9"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90"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91"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92"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93"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94"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95"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96"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97"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98"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99"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00"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01"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02"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03"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04"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05"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06"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07"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08"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09"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0"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1"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2"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3"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4"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5"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6"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7"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8"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9"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0"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2090262" y="1272011"/>
            <a:ext cx="7253049" cy="2705947"/>
          </a:xfrm>
        </p:spPr>
        <p:txBody>
          <a:bodyPr anchor="b">
            <a:normAutofit/>
          </a:bodyPr>
          <a:lstStyle>
            <a:lvl1pPr algn="l">
              <a:defRPr sz="5280"/>
            </a:lvl1pPr>
          </a:lstStyle>
          <a:p>
            <a:r>
              <a:rPr lang="en-US"/>
              <a:t>Click to edit Master title style</a:t>
            </a:r>
            <a:endParaRPr lang="en-US" dirty="0"/>
          </a:p>
        </p:txBody>
      </p:sp>
      <p:sp>
        <p:nvSpPr>
          <p:cNvPr id="3" name="Subtitle 2"/>
          <p:cNvSpPr>
            <a:spLocks noGrp="1"/>
          </p:cNvSpPr>
          <p:nvPr>
            <p:ph type="subTitle" idx="1"/>
          </p:nvPr>
        </p:nvSpPr>
        <p:spPr>
          <a:xfrm>
            <a:off x="2090262" y="4082310"/>
            <a:ext cx="7253049" cy="1876530"/>
          </a:xfrm>
        </p:spPr>
        <p:txBody>
          <a:bodyPr>
            <a:normAutofit/>
          </a:bodyPr>
          <a:lstStyle>
            <a:lvl1pPr marL="0" indent="0" algn="l">
              <a:buNone/>
              <a:defRPr sz="2200" cap="all" baseline="0">
                <a:solidFill>
                  <a:schemeClr val="tx2"/>
                </a:solidFill>
              </a:defRPr>
            </a:lvl1pPr>
            <a:lvl2pPr marL="502920" indent="0" algn="ctr">
              <a:buNone/>
              <a:defRPr sz="2200"/>
            </a:lvl2pPr>
            <a:lvl3pPr marL="1005840" indent="0" algn="ctr">
              <a:buNone/>
              <a:defRPr sz="1980"/>
            </a:lvl3pPr>
            <a:lvl4pPr marL="1508760" indent="0" algn="ctr">
              <a:buNone/>
              <a:defRPr sz="1760"/>
            </a:lvl4pPr>
            <a:lvl5pPr marL="2011680" indent="0" algn="ctr">
              <a:buNone/>
              <a:defRPr sz="1760"/>
            </a:lvl5pPr>
            <a:lvl6pPr marL="2514600" indent="0" algn="ctr">
              <a:buNone/>
              <a:defRPr sz="1760"/>
            </a:lvl6pPr>
            <a:lvl7pPr marL="3017520" indent="0" algn="ctr">
              <a:buNone/>
              <a:defRPr sz="1760"/>
            </a:lvl7pPr>
            <a:lvl8pPr marL="3520440" indent="0" algn="ctr">
              <a:buNone/>
              <a:defRPr sz="1760"/>
            </a:lvl8pPr>
            <a:lvl9pPr marL="4023360" indent="0" algn="ctr">
              <a:buNone/>
              <a:defRPr sz="1760"/>
            </a:lvl9pPr>
          </a:lstStyle>
          <a:p>
            <a:r>
              <a:rPr lang="en-US"/>
              <a:t>Click to edit Master subtitle style</a:t>
            </a:r>
            <a:endParaRPr lang="en-US" dirty="0"/>
          </a:p>
        </p:txBody>
      </p:sp>
      <p:sp>
        <p:nvSpPr>
          <p:cNvPr id="4" name="Date Placeholder 3"/>
          <p:cNvSpPr>
            <a:spLocks noGrp="1"/>
          </p:cNvSpPr>
          <p:nvPr>
            <p:ph type="dt" sz="half" idx="10"/>
          </p:nvPr>
        </p:nvSpPr>
        <p:spPr>
          <a:xfrm>
            <a:off x="6381157" y="6131563"/>
            <a:ext cx="2263140" cy="413808"/>
          </a:xfrm>
        </p:spPr>
        <p:txBody>
          <a:bodyPr/>
          <a:lstStyle/>
          <a:p>
            <a:fld id="{1D8BD707-D9CF-40AE-B4C6-C98DA3205C09}" type="datetimeFigureOut">
              <a:rPr lang="en-US" smtClean="0"/>
              <a:t>6/12/2023</a:t>
            </a:fld>
            <a:endParaRPr lang="en-US"/>
          </a:p>
        </p:txBody>
      </p:sp>
      <p:sp>
        <p:nvSpPr>
          <p:cNvPr id="5" name="Footer Placeholder 4"/>
          <p:cNvSpPr>
            <a:spLocks noGrp="1"/>
          </p:cNvSpPr>
          <p:nvPr>
            <p:ph type="ftr" sz="quarter" idx="11"/>
          </p:nvPr>
        </p:nvSpPr>
        <p:spPr>
          <a:xfrm>
            <a:off x="2090261" y="6131563"/>
            <a:ext cx="4228032" cy="413808"/>
          </a:xfrm>
        </p:spPr>
        <p:txBody>
          <a:bodyPr/>
          <a:lstStyle/>
          <a:p>
            <a:endParaRPr lang="en-US"/>
          </a:p>
        </p:txBody>
      </p:sp>
      <p:sp>
        <p:nvSpPr>
          <p:cNvPr id="6" name="Slide Number Placeholder 5"/>
          <p:cNvSpPr>
            <a:spLocks noGrp="1"/>
          </p:cNvSpPr>
          <p:nvPr>
            <p:ph type="sldNum" sz="quarter" idx="12"/>
          </p:nvPr>
        </p:nvSpPr>
        <p:spPr>
          <a:xfrm>
            <a:off x="8707164" y="6131561"/>
            <a:ext cx="636149" cy="413808"/>
          </a:xfrm>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7012096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41664" y="4878621"/>
            <a:ext cx="8177693" cy="928602"/>
          </a:xfrm>
        </p:spPr>
        <p:txBody>
          <a:bodyPr anchor="b">
            <a:normAutofit/>
          </a:bodyPr>
          <a:lstStyle>
            <a:lvl1pPr>
              <a:defRPr sz="3520"/>
            </a:lvl1pPr>
          </a:lstStyle>
          <a:p>
            <a:r>
              <a:rPr lang="en-US"/>
              <a:t>Click to edit Master title style</a:t>
            </a:r>
            <a:endParaRPr lang="en-US" dirty="0"/>
          </a:p>
        </p:txBody>
      </p:sp>
      <p:sp>
        <p:nvSpPr>
          <p:cNvPr id="3" name="Picture Placeholder 2"/>
          <p:cNvSpPr>
            <a:spLocks noGrp="1" noChangeAspect="1"/>
          </p:cNvSpPr>
          <p:nvPr>
            <p:ph type="pic" idx="1"/>
          </p:nvPr>
        </p:nvSpPr>
        <p:spPr>
          <a:xfrm>
            <a:off x="941664" y="687283"/>
            <a:ext cx="8177693" cy="3739748"/>
          </a:xfrm>
          <a:prstGeom prst="round2DiagRect">
            <a:avLst>
              <a:gd name="adj1" fmla="val 5101"/>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52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941627" y="5807223"/>
            <a:ext cx="8176458" cy="773468"/>
          </a:xfrm>
        </p:spPr>
        <p:txBody>
          <a:bodyPr>
            <a:normAutofit/>
          </a:bodyPr>
          <a:lstStyle>
            <a:lvl1pPr marL="0" indent="0">
              <a:buNone/>
              <a:defRPr sz="1760"/>
            </a:lvl1pPr>
            <a:lvl2pPr marL="502920" indent="0">
              <a:buNone/>
              <a:defRPr sz="1540"/>
            </a:lvl2pPr>
            <a:lvl3pPr marL="1005840" indent="0">
              <a:buNone/>
              <a:defRPr sz="1320"/>
            </a:lvl3pPr>
            <a:lvl4pPr marL="1508760" indent="0">
              <a:buNone/>
              <a:defRPr sz="1100"/>
            </a:lvl4pPr>
            <a:lvl5pPr marL="2011680" indent="0">
              <a:buNone/>
              <a:defRPr sz="1100"/>
            </a:lvl5pPr>
            <a:lvl6pPr marL="2514600" indent="0">
              <a:buNone/>
              <a:defRPr sz="1100"/>
            </a:lvl6pPr>
            <a:lvl7pPr marL="3017520" indent="0">
              <a:buNone/>
              <a:defRPr sz="1100"/>
            </a:lvl7pPr>
            <a:lvl8pPr marL="3520440" indent="0">
              <a:buNone/>
              <a:defRPr sz="1100"/>
            </a:lvl8pPr>
            <a:lvl9pPr marL="4023360" indent="0">
              <a:buNone/>
              <a:defRPr sz="11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6/12/2023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35934304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41702" y="690880"/>
            <a:ext cx="8172413" cy="3886200"/>
          </a:xfrm>
        </p:spPr>
        <p:txBody>
          <a:bodyPr anchor="ctr">
            <a:normAutofit/>
          </a:bodyPr>
          <a:lstStyle>
            <a:lvl1pPr>
              <a:defRPr sz="3960"/>
            </a:lvl1pPr>
          </a:lstStyle>
          <a:p>
            <a:r>
              <a:rPr lang="en-US"/>
              <a:t>Click to edit Master title style</a:t>
            </a:r>
            <a:endParaRPr lang="en-US" dirty="0"/>
          </a:p>
        </p:txBody>
      </p:sp>
      <p:sp>
        <p:nvSpPr>
          <p:cNvPr id="4" name="Text Placeholder 3"/>
          <p:cNvSpPr>
            <a:spLocks noGrp="1"/>
          </p:cNvSpPr>
          <p:nvPr>
            <p:ph type="body" sz="half" idx="2"/>
          </p:nvPr>
        </p:nvSpPr>
        <p:spPr>
          <a:xfrm>
            <a:off x="941664" y="5008881"/>
            <a:ext cx="8171178" cy="1554479"/>
          </a:xfrm>
        </p:spPr>
        <p:txBody>
          <a:bodyPr anchor="ctr">
            <a:normAutofit/>
          </a:bodyPr>
          <a:lstStyle>
            <a:lvl1pPr marL="0" indent="0">
              <a:buNone/>
              <a:defRPr sz="1980"/>
            </a:lvl1pPr>
            <a:lvl2pPr marL="502920" indent="0">
              <a:buNone/>
              <a:defRPr sz="1540"/>
            </a:lvl2pPr>
            <a:lvl3pPr marL="1005840" indent="0">
              <a:buNone/>
              <a:defRPr sz="1320"/>
            </a:lvl3pPr>
            <a:lvl4pPr marL="1508760" indent="0">
              <a:buNone/>
              <a:defRPr sz="1100"/>
            </a:lvl4pPr>
            <a:lvl5pPr marL="2011680" indent="0">
              <a:buNone/>
              <a:defRPr sz="1100"/>
            </a:lvl5pPr>
            <a:lvl6pPr marL="2514600" indent="0">
              <a:buNone/>
              <a:defRPr sz="1100"/>
            </a:lvl6pPr>
            <a:lvl7pPr marL="3017520" indent="0">
              <a:buNone/>
              <a:defRPr sz="1100"/>
            </a:lvl7pPr>
            <a:lvl8pPr marL="3520440" indent="0">
              <a:buNone/>
              <a:defRPr sz="1100"/>
            </a:lvl8pPr>
            <a:lvl9pPr marL="4023360" indent="0">
              <a:buNone/>
              <a:defRPr sz="11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6/12/2023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37890829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93125" y="690881"/>
            <a:ext cx="7674770" cy="3114886"/>
          </a:xfrm>
        </p:spPr>
        <p:txBody>
          <a:bodyPr anchor="ctr">
            <a:normAutofit/>
          </a:bodyPr>
          <a:lstStyle>
            <a:lvl1pPr>
              <a:defRPr sz="3960"/>
            </a:lvl1pPr>
          </a:lstStyle>
          <a:p>
            <a:r>
              <a:rPr lang="en-US"/>
              <a:t>Click to edit Master title style</a:t>
            </a:r>
            <a:endParaRPr lang="en-US" dirty="0"/>
          </a:p>
        </p:txBody>
      </p:sp>
      <p:sp>
        <p:nvSpPr>
          <p:cNvPr id="12" name="Text Placeholder 3"/>
          <p:cNvSpPr>
            <a:spLocks noGrp="1"/>
          </p:cNvSpPr>
          <p:nvPr>
            <p:ph type="body" sz="half" idx="13"/>
          </p:nvPr>
        </p:nvSpPr>
        <p:spPr>
          <a:xfrm>
            <a:off x="1419533" y="3814298"/>
            <a:ext cx="7220646" cy="622164"/>
          </a:xfrm>
        </p:spPr>
        <p:txBody>
          <a:bodyPr anchor="t">
            <a:normAutofit/>
          </a:bodyPr>
          <a:lstStyle>
            <a:lvl1pPr marL="0" indent="0">
              <a:buNone/>
              <a:defRPr sz="1540"/>
            </a:lvl1pPr>
            <a:lvl2pPr marL="502920" indent="0">
              <a:buNone/>
              <a:defRPr sz="1540"/>
            </a:lvl2pPr>
            <a:lvl3pPr marL="1005840" indent="0">
              <a:buNone/>
              <a:defRPr sz="1320"/>
            </a:lvl3pPr>
            <a:lvl4pPr marL="1508760" indent="0">
              <a:buNone/>
              <a:defRPr sz="1100"/>
            </a:lvl4pPr>
            <a:lvl5pPr marL="2011680" indent="0">
              <a:buNone/>
              <a:defRPr sz="1100"/>
            </a:lvl5pPr>
            <a:lvl6pPr marL="2514600" indent="0">
              <a:buNone/>
              <a:defRPr sz="1100"/>
            </a:lvl6pPr>
            <a:lvl7pPr marL="3017520" indent="0">
              <a:buNone/>
              <a:defRPr sz="1100"/>
            </a:lvl7pPr>
            <a:lvl8pPr marL="3520440" indent="0">
              <a:buNone/>
              <a:defRPr sz="1100"/>
            </a:lvl8pPr>
            <a:lvl9pPr marL="4023360" indent="0">
              <a:buNone/>
              <a:defRPr sz="1100"/>
            </a:lvl9pPr>
          </a:lstStyle>
          <a:p>
            <a:pPr lvl="0"/>
            <a:r>
              <a:rPr lang="en-US"/>
              <a:t>Click to edit Master text styles</a:t>
            </a:r>
          </a:p>
        </p:txBody>
      </p:sp>
      <p:sp>
        <p:nvSpPr>
          <p:cNvPr id="4" name="Text Placeholder 3"/>
          <p:cNvSpPr>
            <a:spLocks noGrp="1"/>
          </p:cNvSpPr>
          <p:nvPr>
            <p:ph type="body" sz="half" idx="2"/>
          </p:nvPr>
        </p:nvSpPr>
        <p:spPr>
          <a:xfrm>
            <a:off x="941664" y="4884575"/>
            <a:ext cx="8172452" cy="1688095"/>
          </a:xfrm>
        </p:spPr>
        <p:txBody>
          <a:bodyPr anchor="ctr">
            <a:normAutofit/>
          </a:bodyPr>
          <a:lstStyle>
            <a:lvl1pPr marL="0" indent="0">
              <a:buNone/>
              <a:defRPr sz="1980"/>
            </a:lvl1pPr>
            <a:lvl2pPr marL="502920" indent="0">
              <a:buNone/>
              <a:defRPr sz="1540"/>
            </a:lvl2pPr>
            <a:lvl3pPr marL="1005840" indent="0">
              <a:buNone/>
              <a:defRPr sz="1320"/>
            </a:lvl3pPr>
            <a:lvl4pPr marL="1508760" indent="0">
              <a:buNone/>
              <a:defRPr sz="1100"/>
            </a:lvl4pPr>
            <a:lvl5pPr marL="2011680" indent="0">
              <a:buNone/>
              <a:defRPr sz="1100"/>
            </a:lvl5pPr>
            <a:lvl6pPr marL="2514600" indent="0">
              <a:buNone/>
              <a:defRPr sz="1100"/>
            </a:lvl6pPr>
            <a:lvl7pPr marL="3017520" indent="0">
              <a:buNone/>
              <a:defRPr sz="1100"/>
            </a:lvl7pPr>
            <a:lvl8pPr marL="3520440" indent="0">
              <a:buNone/>
              <a:defRPr sz="1100"/>
            </a:lvl8pPr>
            <a:lvl9pPr marL="4023360" indent="0">
              <a:buNone/>
              <a:defRPr sz="11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6/12/2023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
        <p:nvSpPr>
          <p:cNvPr id="52" name="TextBox 51"/>
          <p:cNvSpPr txBox="1"/>
          <p:nvPr/>
        </p:nvSpPr>
        <p:spPr>
          <a:xfrm>
            <a:off x="766237" y="814252"/>
            <a:ext cx="502920" cy="662746"/>
          </a:xfrm>
          <a:prstGeom prst="rect">
            <a:avLst/>
          </a:prstGeom>
        </p:spPr>
        <p:txBody>
          <a:bodyPr vert="horz" lIns="100584" tIns="50292" rIns="100584" bIns="50292"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800" dirty="0">
                <a:solidFill>
                  <a:schemeClr val="tx1"/>
                </a:solidFill>
                <a:effectLst/>
              </a:rPr>
              <a:t>“</a:t>
            </a:r>
          </a:p>
        </p:txBody>
      </p:sp>
      <p:sp>
        <p:nvSpPr>
          <p:cNvPr id="53" name="TextBox 52"/>
          <p:cNvSpPr txBox="1"/>
          <p:nvPr/>
        </p:nvSpPr>
        <p:spPr>
          <a:xfrm>
            <a:off x="8599220" y="3133635"/>
            <a:ext cx="502920" cy="662746"/>
          </a:xfrm>
          <a:prstGeom prst="rect">
            <a:avLst/>
          </a:prstGeom>
        </p:spPr>
        <p:txBody>
          <a:bodyPr vert="horz" lIns="100584" tIns="50292" rIns="100584" bIns="50292"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800" dirty="0">
                <a:solidFill>
                  <a:schemeClr val="tx1"/>
                </a:solidFill>
                <a:effectLst/>
              </a:rPr>
              <a:t>”</a:t>
            </a:r>
          </a:p>
        </p:txBody>
      </p:sp>
    </p:spTree>
    <p:extLst>
      <p:ext uri="{BB962C8B-B14F-4D97-AF65-F5344CB8AC3E}">
        <p14:creationId xmlns:p14="http://schemas.microsoft.com/office/powerpoint/2010/main" val="7773832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41664" y="2418582"/>
            <a:ext cx="8172451" cy="2846746"/>
          </a:xfrm>
        </p:spPr>
        <p:txBody>
          <a:bodyPr anchor="b">
            <a:normAutofit/>
          </a:bodyPr>
          <a:lstStyle>
            <a:lvl1pPr>
              <a:defRPr sz="3960"/>
            </a:lvl1pPr>
          </a:lstStyle>
          <a:p>
            <a:r>
              <a:rPr lang="en-US"/>
              <a:t>Click to edit Master title style</a:t>
            </a:r>
            <a:endParaRPr lang="en-US" dirty="0"/>
          </a:p>
        </p:txBody>
      </p:sp>
      <p:sp>
        <p:nvSpPr>
          <p:cNvPr id="4" name="Text Placeholder 3"/>
          <p:cNvSpPr>
            <a:spLocks noGrp="1"/>
          </p:cNvSpPr>
          <p:nvPr>
            <p:ph type="body" sz="half" idx="2"/>
          </p:nvPr>
        </p:nvSpPr>
        <p:spPr>
          <a:xfrm>
            <a:off x="941626" y="5278676"/>
            <a:ext cx="8171217" cy="1292730"/>
          </a:xfrm>
        </p:spPr>
        <p:txBody>
          <a:bodyPr anchor="t">
            <a:normAutofit/>
          </a:bodyPr>
          <a:lstStyle>
            <a:lvl1pPr marL="0" indent="0">
              <a:buNone/>
              <a:defRPr sz="1980"/>
            </a:lvl1pPr>
            <a:lvl2pPr marL="502920" indent="0">
              <a:buNone/>
              <a:defRPr sz="1540"/>
            </a:lvl2pPr>
            <a:lvl3pPr marL="1005840" indent="0">
              <a:buNone/>
              <a:defRPr sz="1320"/>
            </a:lvl3pPr>
            <a:lvl4pPr marL="1508760" indent="0">
              <a:buNone/>
              <a:defRPr sz="1100"/>
            </a:lvl4pPr>
            <a:lvl5pPr marL="2011680" indent="0">
              <a:buNone/>
              <a:defRPr sz="1100"/>
            </a:lvl5pPr>
            <a:lvl6pPr marL="2514600" indent="0">
              <a:buNone/>
              <a:defRPr sz="1100"/>
            </a:lvl6pPr>
            <a:lvl7pPr marL="3017520" indent="0">
              <a:buNone/>
              <a:defRPr sz="1100"/>
            </a:lvl7pPr>
            <a:lvl8pPr marL="3520440" indent="0">
              <a:buNone/>
              <a:defRPr sz="1100"/>
            </a:lvl8pPr>
            <a:lvl9pPr marL="4023360" indent="0">
              <a:buNone/>
              <a:defRPr sz="11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6/12/2023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8820106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41667" y="690880"/>
            <a:ext cx="8172449" cy="2159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41664" y="3031058"/>
            <a:ext cx="2637441" cy="777240"/>
          </a:xfrm>
        </p:spPr>
        <p:txBody>
          <a:bodyPr anchor="b">
            <a:noAutofit/>
          </a:bodyPr>
          <a:lstStyle>
            <a:lvl1pPr marL="0" indent="0">
              <a:lnSpc>
                <a:spcPct val="90000"/>
              </a:lnSpc>
              <a:buNone/>
              <a:defRPr sz="2200" b="0" cap="all" baseline="0">
                <a:solidFill>
                  <a:schemeClr val="tx1"/>
                </a:solidFill>
              </a:defRPr>
            </a:lvl1pPr>
            <a:lvl2pPr marL="502920" indent="0">
              <a:buNone/>
              <a:defRPr sz="2200" b="1"/>
            </a:lvl2pPr>
            <a:lvl3pPr marL="1005840" indent="0">
              <a:buNone/>
              <a:defRPr sz="1980" b="1"/>
            </a:lvl3pPr>
            <a:lvl4pPr marL="1508760" indent="0">
              <a:buNone/>
              <a:defRPr sz="1760" b="1"/>
            </a:lvl4pPr>
            <a:lvl5pPr marL="2011680" indent="0">
              <a:buNone/>
              <a:defRPr sz="1760" b="1"/>
            </a:lvl5pPr>
            <a:lvl6pPr marL="2514600" indent="0">
              <a:buNone/>
              <a:defRPr sz="1760" b="1"/>
            </a:lvl6pPr>
            <a:lvl7pPr marL="3017520" indent="0">
              <a:buNone/>
              <a:defRPr sz="1760" b="1"/>
            </a:lvl7pPr>
            <a:lvl8pPr marL="3520440" indent="0">
              <a:buNone/>
              <a:defRPr sz="1760" b="1"/>
            </a:lvl8pPr>
            <a:lvl9pPr marL="4023360" indent="0">
              <a:buNone/>
              <a:defRPr sz="1760" b="1"/>
            </a:lvl9pPr>
          </a:lstStyle>
          <a:p>
            <a:pPr lvl="0"/>
            <a:r>
              <a:rPr lang="en-US"/>
              <a:t>Click to edit Master text styles</a:t>
            </a:r>
          </a:p>
        </p:txBody>
      </p:sp>
      <p:sp>
        <p:nvSpPr>
          <p:cNvPr id="8" name="Text Placeholder 3"/>
          <p:cNvSpPr>
            <a:spLocks noGrp="1"/>
          </p:cNvSpPr>
          <p:nvPr>
            <p:ph type="body" sz="half" idx="15"/>
          </p:nvPr>
        </p:nvSpPr>
        <p:spPr>
          <a:xfrm>
            <a:off x="941665" y="3808298"/>
            <a:ext cx="2636075" cy="2755061"/>
          </a:xfrm>
        </p:spPr>
        <p:txBody>
          <a:bodyPr anchor="t">
            <a:normAutofit/>
          </a:bodyPr>
          <a:lstStyle>
            <a:lvl1pPr marL="0" indent="0">
              <a:buNone/>
              <a:defRPr sz="1540"/>
            </a:lvl1pPr>
            <a:lvl2pPr marL="502920" indent="0">
              <a:buNone/>
              <a:defRPr sz="1320"/>
            </a:lvl2pPr>
            <a:lvl3pPr marL="1005840" indent="0">
              <a:buNone/>
              <a:defRPr sz="1100"/>
            </a:lvl3pPr>
            <a:lvl4pPr marL="1508760" indent="0">
              <a:buNone/>
              <a:defRPr sz="990"/>
            </a:lvl4pPr>
            <a:lvl5pPr marL="2011680" indent="0">
              <a:buNone/>
              <a:defRPr sz="990"/>
            </a:lvl5pPr>
            <a:lvl6pPr marL="2514600" indent="0">
              <a:buNone/>
              <a:defRPr sz="990"/>
            </a:lvl6pPr>
            <a:lvl7pPr marL="3017520" indent="0">
              <a:buNone/>
              <a:defRPr sz="990"/>
            </a:lvl7pPr>
            <a:lvl8pPr marL="3520440" indent="0">
              <a:buNone/>
              <a:defRPr sz="990"/>
            </a:lvl8pPr>
            <a:lvl9pPr marL="4023360" indent="0">
              <a:buNone/>
              <a:defRPr sz="990"/>
            </a:lvl9pPr>
          </a:lstStyle>
          <a:p>
            <a:pPr lvl="0"/>
            <a:r>
              <a:rPr lang="en-US"/>
              <a:t>Click to edit Master text styles</a:t>
            </a:r>
          </a:p>
        </p:txBody>
      </p:sp>
      <p:sp>
        <p:nvSpPr>
          <p:cNvPr id="9" name="Text Placeholder 4"/>
          <p:cNvSpPr>
            <a:spLocks noGrp="1"/>
          </p:cNvSpPr>
          <p:nvPr>
            <p:ph type="body" sz="quarter" idx="3"/>
          </p:nvPr>
        </p:nvSpPr>
        <p:spPr>
          <a:xfrm>
            <a:off x="3724683" y="3034653"/>
            <a:ext cx="2627118" cy="777240"/>
          </a:xfrm>
        </p:spPr>
        <p:txBody>
          <a:bodyPr anchor="b">
            <a:noAutofit/>
          </a:bodyPr>
          <a:lstStyle>
            <a:lvl1pPr marL="0" indent="0">
              <a:lnSpc>
                <a:spcPct val="90000"/>
              </a:lnSpc>
              <a:buNone/>
              <a:defRPr sz="2200" b="0" cap="all" baseline="0">
                <a:solidFill>
                  <a:schemeClr val="tx1"/>
                </a:solidFill>
              </a:defRPr>
            </a:lvl1pPr>
            <a:lvl2pPr marL="502920" indent="0">
              <a:buNone/>
              <a:defRPr sz="2200" b="1"/>
            </a:lvl2pPr>
            <a:lvl3pPr marL="1005840" indent="0">
              <a:buNone/>
              <a:defRPr sz="1980" b="1"/>
            </a:lvl3pPr>
            <a:lvl4pPr marL="1508760" indent="0">
              <a:buNone/>
              <a:defRPr sz="1760" b="1"/>
            </a:lvl4pPr>
            <a:lvl5pPr marL="2011680" indent="0">
              <a:buNone/>
              <a:defRPr sz="1760" b="1"/>
            </a:lvl5pPr>
            <a:lvl6pPr marL="2514600" indent="0">
              <a:buNone/>
              <a:defRPr sz="1760" b="1"/>
            </a:lvl6pPr>
            <a:lvl7pPr marL="3017520" indent="0">
              <a:buNone/>
              <a:defRPr sz="1760" b="1"/>
            </a:lvl7pPr>
            <a:lvl8pPr marL="3520440" indent="0">
              <a:buNone/>
              <a:defRPr sz="1760" b="1"/>
            </a:lvl8pPr>
            <a:lvl9pPr marL="4023360" indent="0">
              <a:buNone/>
              <a:defRPr sz="1760" b="1"/>
            </a:lvl9pPr>
          </a:lstStyle>
          <a:p>
            <a:pPr lvl="0"/>
            <a:r>
              <a:rPr lang="en-US"/>
              <a:t>Click to edit Master text styles</a:t>
            </a:r>
          </a:p>
        </p:txBody>
      </p:sp>
      <p:sp>
        <p:nvSpPr>
          <p:cNvPr id="10" name="Text Placeholder 3"/>
          <p:cNvSpPr>
            <a:spLocks noGrp="1"/>
          </p:cNvSpPr>
          <p:nvPr>
            <p:ph type="body" sz="half" idx="16"/>
          </p:nvPr>
        </p:nvSpPr>
        <p:spPr>
          <a:xfrm>
            <a:off x="3724682" y="3811893"/>
            <a:ext cx="2627854" cy="2755061"/>
          </a:xfrm>
        </p:spPr>
        <p:txBody>
          <a:bodyPr anchor="t">
            <a:normAutofit/>
          </a:bodyPr>
          <a:lstStyle>
            <a:lvl1pPr marL="0" indent="0">
              <a:buNone/>
              <a:defRPr sz="1540"/>
            </a:lvl1pPr>
            <a:lvl2pPr marL="502920" indent="0">
              <a:buNone/>
              <a:defRPr sz="1320"/>
            </a:lvl2pPr>
            <a:lvl3pPr marL="1005840" indent="0">
              <a:buNone/>
              <a:defRPr sz="1100"/>
            </a:lvl3pPr>
            <a:lvl4pPr marL="1508760" indent="0">
              <a:buNone/>
              <a:defRPr sz="990"/>
            </a:lvl4pPr>
            <a:lvl5pPr marL="2011680" indent="0">
              <a:buNone/>
              <a:defRPr sz="990"/>
            </a:lvl5pPr>
            <a:lvl6pPr marL="2514600" indent="0">
              <a:buNone/>
              <a:defRPr sz="990"/>
            </a:lvl6pPr>
            <a:lvl7pPr marL="3017520" indent="0">
              <a:buNone/>
              <a:defRPr sz="990"/>
            </a:lvl7pPr>
            <a:lvl8pPr marL="3520440" indent="0">
              <a:buNone/>
              <a:defRPr sz="990"/>
            </a:lvl8pPr>
            <a:lvl9pPr marL="4023360" indent="0">
              <a:buNone/>
              <a:defRPr sz="990"/>
            </a:lvl9pPr>
          </a:lstStyle>
          <a:p>
            <a:pPr lvl="0"/>
            <a:r>
              <a:rPr lang="en-US"/>
              <a:t>Click to edit Master text styles</a:t>
            </a:r>
          </a:p>
        </p:txBody>
      </p:sp>
      <p:sp>
        <p:nvSpPr>
          <p:cNvPr id="11" name="Text Placeholder 4"/>
          <p:cNvSpPr>
            <a:spLocks noGrp="1"/>
          </p:cNvSpPr>
          <p:nvPr>
            <p:ph type="body" sz="quarter" idx="13"/>
          </p:nvPr>
        </p:nvSpPr>
        <p:spPr>
          <a:xfrm>
            <a:off x="6478265" y="3031058"/>
            <a:ext cx="2635849" cy="777240"/>
          </a:xfrm>
        </p:spPr>
        <p:txBody>
          <a:bodyPr anchor="b">
            <a:noAutofit/>
          </a:bodyPr>
          <a:lstStyle>
            <a:lvl1pPr marL="0" indent="0">
              <a:lnSpc>
                <a:spcPct val="90000"/>
              </a:lnSpc>
              <a:buNone/>
              <a:defRPr sz="2200" b="0" cap="all" baseline="0">
                <a:solidFill>
                  <a:schemeClr val="tx1"/>
                </a:solidFill>
              </a:defRPr>
            </a:lvl1pPr>
            <a:lvl2pPr marL="502920" indent="0">
              <a:buNone/>
              <a:defRPr sz="2200" b="1"/>
            </a:lvl2pPr>
            <a:lvl3pPr marL="1005840" indent="0">
              <a:buNone/>
              <a:defRPr sz="1980" b="1"/>
            </a:lvl3pPr>
            <a:lvl4pPr marL="1508760" indent="0">
              <a:buNone/>
              <a:defRPr sz="1760" b="1"/>
            </a:lvl4pPr>
            <a:lvl5pPr marL="2011680" indent="0">
              <a:buNone/>
              <a:defRPr sz="1760" b="1"/>
            </a:lvl5pPr>
            <a:lvl6pPr marL="2514600" indent="0">
              <a:buNone/>
              <a:defRPr sz="1760" b="1"/>
            </a:lvl6pPr>
            <a:lvl7pPr marL="3017520" indent="0">
              <a:buNone/>
              <a:defRPr sz="1760" b="1"/>
            </a:lvl7pPr>
            <a:lvl8pPr marL="3520440" indent="0">
              <a:buNone/>
              <a:defRPr sz="1760" b="1"/>
            </a:lvl8pPr>
            <a:lvl9pPr marL="4023360" indent="0">
              <a:buNone/>
              <a:defRPr sz="1760" b="1"/>
            </a:lvl9pPr>
          </a:lstStyle>
          <a:p>
            <a:pPr lvl="0"/>
            <a:r>
              <a:rPr lang="en-US"/>
              <a:t>Click to edit Master text styles</a:t>
            </a:r>
          </a:p>
        </p:txBody>
      </p:sp>
      <p:sp>
        <p:nvSpPr>
          <p:cNvPr id="12" name="Text Placeholder 3"/>
          <p:cNvSpPr>
            <a:spLocks noGrp="1"/>
          </p:cNvSpPr>
          <p:nvPr>
            <p:ph type="body" sz="half" idx="17"/>
          </p:nvPr>
        </p:nvSpPr>
        <p:spPr>
          <a:xfrm>
            <a:off x="6478265" y="3808298"/>
            <a:ext cx="2635849" cy="2755061"/>
          </a:xfrm>
        </p:spPr>
        <p:txBody>
          <a:bodyPr anchor="t">
            <a:normAutofit/>
          </a:bodyPr>
          <a:lstStyle>
            <a:lvl1pPr marL="0" indent="0">
              <a:buNone/>
              <a:defRPr sz="1540"/>
            </a:lvl1pPr>
            <a:lvl2pPr marL="502920" indent="0">
              <a:buNone/>
              <a:defRPr sz="1320"/>
            </a:lvl2pPr>
            <a:lvl3pPr marL="1005840" indent="0">
              <a:buNone/>
              <a:defRPr sz="1100"/>
            </a:lvl3pPr>
            <a:lvl4pPr marL="1508760" indent="0">
              <a:buNone/>
              <a:defRPr sz="990"/>
            </a:lvl4pPr>
            <a:lvl5pPr marL="2011680" indent="0">
              <a:buNone/>
              <a:defRPr sz="990"/>
            </a:lvl5pPr>
            <a:lvl6pPr marL="2514600" indent="0">
              <a:buNone/>
              <a:defRPr sz="990"/>
            </a:lvl6pPr>
            <a:lvl7pPr marL="3017520" indent="0">
              <a:buNone/>
              <a:defRPr sz="990"/>
            </a:lvl7pPr>
            <a:lvl8pPr marL="3520440" indent="0">
              <a:buNone/>
              <a:defRPr sz="990"/>
            </a:lvl8pPr>
            <a:lvl9pPr marL="4023360" indent="0">
              <a:buNone/>
              <a:defRPr sz="990"/>
            </a:lvl9pPr>
          </a:lstStyle>
          <a:p>
            <a:pPr lvl="0"/>
            <a:r>
              <a:rPr lang="en-US"/>
              <a:t>Click to edit Master text styles</a:t>
            </a:r>
          </a:p>
        </p:txBody>
      </p:sp>
      <p:sp>
        <p:nvSpPr>
          <p:cNvPr id="3" name="Date Placeholder 2"/>
          <p:cNvSpPr>
            <a:spLocks noGrp="1"/>
          </p:cNvSpPr>
          <p:nvPr>
            <p:ph type="dt" sz="half" idx="10"/>
          </p:nvPr>
        </p:nvSpPr>
        <p:spPr/>
        <p:txBody>
          <a:bodyPr/>
          <a:lstStyle/>
          <a:p>
            <a:fld id="{1D8BD707-D9CF-40AE-B4C6-C98DA3205C09}" type="datetimeFigureOut">
              <a:rPr lang="en-US" smtClean="0"/>
              <a:t>6/12/2023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401316414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41665" y="690880"/>
            <a:ext cx="8172449" cy="2159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41666" y="4991875"/>
            <a:ext cx="2636073" cy="653097"/>
          </a:xfrm>
        </p:spPr>
        <p:txBody>
          <a:bodyPr anchor="b">
            <a:noAutofit/>
          </a:bodyPr>
          <a:lstStyle>
            <a:lvl1pPr marL="0" indent="0">
              <a:lnSpc>
                <a:spcPct val="90000"/>
              </a:lnSpc>
              <a:buNone/>
              <a:defRPr sz="2200" b="0" cap="all" baseline="0">
                <a:solidFill>
                  <a:schemeClr val="tx1"/>
                </a:solidFill>
              </a:defRPr>
            </a:lvl1pPr>
            <a:lvl2pPr marL="502920" indent="0">
              <a:buNone/>
              <a:defRPr sz="2200" b="1"/>
            </a:lvl2pPr>
            <a:lvl3pPr marL="1005840" indent="0">
              <a:buNone/>
              <a:defRPr sz="1980" b="1"/>
            </a:lvl3pPr>
            <a:lvl4pPr marL="1508760" indent="0">
              <a:buNone/>
              <a:defRPr sz="1760" b="1"/>
            </a:lvl4pPr>
            <a:lvl5pPr marL="2011680" indent="0">
              <a:buNone/>
              <a:defRPr sz="1760" b="1"/>
            </a:lvl5pPr>
            <a:lvl6pPr marL="2514600" indent="0">
              <a:buNone/>
              <a:defRPr sz="1760" b="1"/>
            </a:lvl6pPr>
            <a:lvl7pPr marL="3017520" indent="0">
              <a:buNone/>
              <a:defRPr sz="1760" b="1"/>
            </a:lvl7pPr>
            <a:lvl8pPr marL="3520440" indent="0">
              <a:buNone/>
              <a:defRPr sz="1760" b="1"/>
            </a:lvl8pPr>
            <a:lvl9pPr marL="4023360" indent="0">
              <a:buNone/>
              <a:defRPr sz="1760" b="1"/>
            </a:lvl9pPr>
          </a:lstStyle>
          <a:p>
            <a:pPr lvl="0"/>
            <a:r>
              <a:rPr lang="en-US"/>
              <a:t>Click to edit Master text styles</a:t>
            </a:r>
          </a:p>
        </p:txBody>
      </p:sp>
      <p:sp>
        <p:nvSpPr>
          <p:cNvPr id="20" name="Picture Placeholder 2"/>
          <p:cNvSpPr>
            <a:spLocks noGrp="1" noChangeAspect="1"/>
          </p:cNvSpPr>
          <p:nvPr>
            <p:ph type="pic" idx="15"/>
          </p:nvPr>
        </p:nvSpPr>
        <p:spPr>
          <a:xfrm>
            <a:off x="941666" y="3022598"/>
            <a:ext cx="2636073" cy="17272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98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941666" y="5644974"/>
            <a:ext cx="2636073" cy="926889"/>
          </a:xfrm>
        </p:spPr>
        <p:txBody>
          <a:bodyPr anchor="t">
            <a:normAutofit/>
          </a:bodyPr>
          <a:lstStyle>
            <a:lvl1pPr marL="0" indent="0">
              <a:buNone/>
              <a:defRPr sz="1540"/>
            </a:lvl1pPr>
            <a:lvl2pPr marL="502920" indent="0">
              <a:buNone/>
              <a:defRPr sz="1320"/>
            </a:lvl2pPr>
            <a:lvl3pPr marL="1005840" indent="0">
              <a:buNone/>
              <a:defRPr sz="1100"/>
            </a:lvl3pPr>
            <a:lvl4pPr marL="1508760" indent="0">
              <a:buNone/>
              <a:defRPr sz="990"/>
            </a:lvl4pPr>
            <a:lvl5pPr marL="2011680" indent="0">
              <a:buNone/>
              <a:defRPr sz="990"/>
            </a:lvl5pPr>
            <a:lvl6pPr marL="2514600" indent="0">
              <a:buNone/>
              <a:defRPr sz="990"/>
            </a:lvl6pPr>
            <a:lvl7pPr marL="3017520" indent="0">
              <a:buNone/>
              <a:defRPr sz="990"/>
            </a:lvl7pPr>
            <a:lvl8pPr marL="3520440" indent="0">
              <a:buNone/>
              <a:defRPr sz="990"/>
            </a:lvl8pPr>
            <a:lvl9pPr marL="4023360" indent="0">
              <a:buNone/>
              <a:defRPr sz="990"/>
            </a:lvl9pPr>
          </a:lstStyle>
          <a:p>
            <a:pPr lvl="0"/>
            <a:r>
              <a:rPr lang="en-US"/>
              <a:t>Click to edit Master text styles</a:t>
            </a:r>
          </a:p>
        </p:txBody>
      </p:sp>
      <p:sp>
        <p:nvSpPr>
          <p:cNvPr id="22" name="Text Placeholder 4"/>
          <p:cNvSpPr>
            <a:spLocks noGrp="1"/>
          </p:cNvSpPr>
          <p:nvPr>
            <p:ph type="body" sz="quarter" idx="3"/>
          </p:nvPr>
        </p:nvSpPr>
        <p:spPr>
          <a:xfrm>
            <a:off x="3703469" y="4991875"/>
            <a:ext cx="2640330" cy="653097"/>
          </a:xfrm>
        </p:spPr>
        <p:txBody>
          <a:bodyPr anchor="b">
            <a:noAutofit/>
          </a:bodyPr>
          <a:lstStyle>
            <a:lvl1pPr marL="0" indent="0">
              <a:lnSpc>
                <a:spcPct val="90000"/>
              </a:lnSpc>
              <a:buNone/>
              <a:defRPr sz="2200" b="0" cap="all" baseline="0">
                <a:solidFill>
                  <a:schemeClr val="tx1"/>
                </a:solidFill>
              </a:defRPr>
            </a:lvl1pPr>
            <a:lvl2pPr marL="502920" indent="0">
              <a:buNone/>
              <a:defRPr sz="2200" b="1"/>
            </a:lvl2pPr>
            <a:lvl3pPr marL="1005840" indent="0">
              <a:buNone/>
              <a:defRPr sz="1980" b="1"/>
            </a:lvl3pPr>
            <a:lvl4pPr marL="1508760" indent="0">
              <a:buNone/>
              <a:defRPr sz="1760" b="1"/>
            </a:lvl4pPr>
            <a:lvl5pPr marL="2011680" indent="0">
              <a:buNone/>
              <a:defRPr sz="1760" b="1"/>
            </a:lvl5pPr>
            <a:lvl6pPr marL="2514600" indent="0">
              <a:buNone/>
              <a:defRPr sz="1760" b="1"/>
            </a:lvl6pPr>
            <a:lvl7pPr marL="3017520" indent="0">
              <a:buNone/>
              <a:defRPr sz="1760" b="1"/>
            </a:lvl7pPr>
            <a:lvl8pPr marL="3520440" indent="0">
              <a:buNone/>
              <a:defRPr sz="1760" b="1"/>
            </a:lvl8pPr>
            <a:lvl9pPr marL="4023360" indent="0">
              <a:buNone/>
              <a:defRPr sz="1760" b="1"/>
            </a:lvl9pPr>
          </a:lstStyle>
          <a:p>
            <a:pPr lvl="0"/>
            <a:r>
              <a:rPr lang="en-US"/>
              <a:t>Click to edit Master text styles</a:t>
            </a:r>
          </a:p>
        </p:txBody>
      </p:sp>
      <p:sp>
        <p:nvSpPr>
          <p:cNvPr id="23" name="Picture Placeholder 2"/>
          <p:cNvSpPr>
            <a:spLocks noGrp="1" noChangeAspect="1"/>
          </p:cNvSpPr>
          <p:nvPr>
            <p:ph type="pic" idx="21"/>
          </p:nvPr>
        </p:nvSpPr>
        <p:spPr>
          <a:xfrm>
            <a:off x="3703469" y="3022598"/>
            <a:ext cx="2639126" cy="17272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98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3702265" y="5644971"/>
            <a:ext cx="2640330" cy="918388"/>
          </a:xfrm>
        </p:spPr>
        <p:txBody>
          <a:bodyPr anchor="t">
            <a:normAutofit/>
          </a:bodyPr>
          <a:lstStyle>
            <a:lvl1pPr marL="0" indent="0">
              <a:buNone/>
              <a:defRPr sz="1540"/>
            </a:lvl1pPr>
            <a:lvl2pPr marL="502920" indent="0">
              <a:buNone/>
              <a:defRPr sz="1320"/>
            </a:lvl2pPr>
            <a:lvl3pPr marL="1005840" indent="0">
              <a:buNone/>
              <a:defRPr sz="1100"/>
            </a:lvl3pPr>
            <a:lvl4pPr marL="1508760" indent="0">
              <a:buNone/>
              <a:defRPr sz="990"/>
            </a:lvl4pPr>
            <a:lvl5pPr marL="2011680" indent="0">
              <a:buNone/>
              <a:defRPr sz="990"/>
            </a:lvl5pPr>
            <a:lvl6pPr marL="2514600" indent="0">
              <a:buNone/>
              <a:defRPr sz="990"/>
            </a:lvl6pPr>
            <a:lvl7pPr marL="3017520" indent="0">
              <a:buNone/>
              <a:defRPr sz="990"/>
            </a:lvl7pPr>
            <a:lvl8pPr marL="3520440" indent="0">
              <a:buNone/>
              <a:defRPr sz="990"/>
            </a:lvl8pPr>
            <a:lvl9pPr marL="4023360" indent="0">
              <a:buNone/>
              <a:defRPr sz="990"/>
            </a:lvl9pPr>
          </a:lstStyle>
          <a:p>
            <a:pPr lvl="0"/>
            <a:r>
              <a:rPr lang="en-US"/>
              <a:t>Click to edit Master text styles</a:t>
            </a:r>
          </a:p>
        </p:txBody>
      </p:sp>
      <p:sp>
        <p:nvSpPr>
          <p:cNvPr id="25" name="Text Placeholder 4"/>
          <p:cNvSpPr>
            <a:spLocks noGrp="1"/>
          </p:cNvSpPr>
          <p:nvPr>
            <p:ph type="body" sz="quarter" idx="13"/>
          </p:nvPr>
        </p:nvSpPr>
        <p:spPr>
          <a:xfrm>
            <a:off x="6478368" y="4991874"/>
            <a:ext cx="2632362" cy="653097"/>
          </a:xfrm>
        </p:spPr>
        <p:txBody>
          <a:bodyPr anchor="b">
            <a:noAutofit/>
          </a:bodyPr>
          <a:lstStyle>
            <a:lvl1pPr marL="0" indent="0">
              <a:lnSpc>
                <a:spcPct val="90000"/>
              </a:lnSpc>
              <a:buNone/>
              <a:defRPr sz="2200" b="0" cap="all" baseline="0">
                <a:solidFill>
                  <a:schemeClr val="tx1"/>
                </a:solidFill>
              </a:defRPr>
            </a:lvl1pPr>
            <a:lvl2pPr marL="502920" indent="0">
              <a:buNone/>
              <a:defRPr sz="2200" b="1"/>
            </a:lvl2pPr>
            <a:lvl3pPr marL="1005840" indent="0">
              <a:buNone/>
              <a:defRPr sz="1980" b="1"/>
            </a:lvl3pPr>
            <a:lvl4pPr marL="1508760" indent="0">
              <a:buNone/>
              <a:defRPr sz="1760" b="1"/>
            </a:lvl4pPr>
            <a:lvl5pPr marL="2011680" indent="0">
              <a:buNone/>
              <a:defRPr sz="1760" b="1"/>
            </a:lvl5pPr>
            <a:lvl6pPr marL="2514600" indent="0">
              <a:buNone/>
              <a:defRPr sz="1760" b="1"/>
            </a:lvl6pPr>
            <a:lvl7pPr marL="3017520" indent="0">
              <a:buNone/>
              <a:defRPr sz="1760" b="1"/>
            </a:lvl7pPr>
            <a:lvl8pPr marL="3520440" indent="0">
              <a:buNone/>
              <a:defRPr sz="1760" b="1"/>
            </a:lvl8pPr>
            <a:lvl9pPr marL="4023360" indent="0">
              <a:buNone/>
              <a:defRPr sz="1760" b="1"/>
            </a:lvl9pPr>
          </a:lstStyle>
          <a:p>
            <a:pPr lvl="0"/>
            <a:r>
              <a:rPr lang="en-US"/>
              <a:t>Click to edit Master text styles</a:t>
            </a:r>
          </a:p>
        </p:txBody>
      </p:sp>
      <p:sp>
        <p:nvSpPr>
          <p:cNvPr id="26" name="Picture Placeholder 2"/>
          <p:cNvSpPr>
            <a:spLocks noGrp="1" noChangeAspect="1"/>
          </p:cNvSpPr>
          <p:nvPr>
            <p:ph type="pic" idx="22"/>
          </p:nvPr>
        </p:nvSpPr>
        <p:spPr>
          <a:xfrm>
            <a:off x="6478266" y="3022598"/>
            <a:ext cx="2635850" cy="17272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98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6478265" y="5644970"/>
            <a:ext cx="2635849" cy="918391"/>
          </a:xfrm>
        </p:spPr>
        <p:txBody>
          <a:bodyPr anchor="t">
            <a:normAutofit/>
          </a:bodyPr>
          <a:lstStyle>
            <a:lvl1pPr marL="0" indent="0">
              <a:buNone/>
              <a:defRPr sz="1540"/>
            </a:lvl1pPr>
            <a:lvl2pPr marL="502920" indent="0">
              <a:buNone/>
              <a:defRPr sz="1320"/>
            </a:lvl2pPr>
            <a:lvl3pPr marL="1005840" indent="0">
              <a:buNone/>
              <a:defRPr sz="1100"/>
            </a:lvl3pPr>
            <a:lvl4pPr marL="1508760" indent="0">
              <a:buNone/>
              <a:defRPr sz="990"/>
            </a:lvl4pPr>
            <a:lvl5pPr marL="2011680" indent="0">
              <a:buNone/>
              <a:defRPr sz="990"/>
            </a:lvl5pPr>
            <a:lvl6pPr marL="2514600" indent="0">
              <a:buNone/>
              <a:defRPr sz="990"/>
            </a:lvl6pPr>
            <a:lvl7pPr marL="3017520" indent="0">
              <a:buNone/>
              <a:defRPr sz="990"/>
            </a:lvl7pPr>
            <a:lvl8pPr marL="3520440" indent="0">
              <a:buNone/>
              <a:defRPr sz="990"/>
            </a:lvl8pPr>
            <a:lvl9pPr marL="4023360" indent="0">
              <a:buNone/>
              <a:defRPr sz="990"/>
            </a:lvl9pPr>
          </a:lstStyle>
          <a:p>
            <a:pPr lvl="0"/>
            <a:r>
              <a:rPr lang="en-US"/>
              <a:t>Click to edit Master text styles</a:t>
            </a:r>
          </a:p>
        </p:txBody>
      </p:sp>
      <p:sp>
        <p:nvSpPr>
          <p:cNvPr id="3" name="Date Placeholder 2"/>
          <p:cNvSpPr>
            <a:spLocks noGrp="1"/>
          </p:cNvSpPr>
          <p:nvPr>
            <p:ph type="dt" sz="half" idx="10"/>
          </p:nvPr>
        </p:nvSpPr>
        <p:spPr/>
        <p:txBody>
          <a:bodyPr/>
          <a:lstStyle/>
          <a:p>
            <a:fld id="{1D8BD707-D9CF-40AE-B4C6-C98DA3205C09}" type="datetimeFigureOut">
              <a:rPr lang="en-US" smtClean="0"/>
              <a:t>6/12/2023</a:t>
            </a:fld>
            <a:endParaRPr lang="en-US"/>
          </a:p>
        </p:txBody>
      </p:sp>
      <p:sp>
        <p:nvSpPr>
          <p:cNvPr id="4" name="Footer Placeholder 3"/>
          <p:cNvSpPr>
            <a:spLocks noGrp="1"/>
          </p:cNvSpPr>
          <p:nvPr>
            <p:ph type="ftr" sz="quarter" idx="11"/>
          </p:nvPr>
        </p:nvSpPr>
        <p:spPr/>
        <p:txBody>
          <a:bodyPr/>
          <a:lstStyle>
            <a:lvl1pPr>
              <a:defRPr cap="all" baseline="0"/>
            </a:lvl1p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21175941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6/12/2023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204341948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459981" y="690881"/>
            <a:ext cx="1654134" cy="587248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941663" y="690881"/>
            <a:ext cx="6392587" cy="587248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6/12/2023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10296140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54380" y="2409444"/>
            <a:ext cx="8549640" cy="1632204"/>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508760" y="4352544"/>
            <a:ext cx="7040880" cy="19431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6/12/2023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14124245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7" name="Title 1"/>
          <p:cNvSpPr>
            <a:spLocks noGrp="1"/>
          </p:cNvSpPr>
          <p:nvPr>
            <p:ph type="title"/>
          </p:nvPr>
        </p:nvSpPr>
        <p:spPr>
          <a:xfrm>
            <a:off x="941667" y="700987"/>
            <a:ext cx="8172449" cy="1675713"/>
          </a:xfrm>
        </p:spPr>
        <p:txBody>
          <a:bodyPr/>
          <a:lstStyle/>
          <a:p>
            <a:r>
              <a:rPr lang="en-US"/>
              <a:t>Click to edit Master title style</a:t>
            </a:r>
            <a:endParaRPr lang="en-US" dirty="0"/>
          </a:p>
        </p:txBody>
      </p:sp>
      <p:sp>
        <p:nvSpPr>
          <p:cNvPr id="48" name="Content Placeholder 2"/>
          <p:cNvSpPr>
            <a:spLocks noGrp="1"/>
          </p:cNvSpPr>
          <p:nvPr>
            <p:ph idx="1"/>
          </p:nvPr>
        </p:nvSpPr>
        <p:spPr>
          <a:xfrm>
            <a:off x="941667" y="2549418"/>
            <a:ext cx="8172449" cy="401394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Date Placeholder 3"/>
          <p:cNvSpPr>
            <a:spLocks noGrp="1"/>
          </p:cNvSpPr>
          <p:nvPr>
            <p:ph type="dt" sz="half" idx="10"/>
          </p:nvPr>
        </p:nvSpPr>
        <p:spPr>
          <a:xfrm>
            <a:off x="6151960" y="6667715"/>
            <a:ext cx="2263140" cy="413808"/>
          </a:xfrm>
        </p:spPr>
        <p:txBody>
          <a:bodyPr/>
          <a:lstStyle/>
          <a:p>
            <a:fld id="{1D8BD707-D9CF-40AE-B4C6-C98DA3205C09}" type="datetimeFigureOut">
              <a:rPr lang="en-US" smtClean="0"/>
              <a:t>6/12/2023</a:t>
            </a:fld>
            <a:endParaRPr lang="en-US"/>
          </a:p>
        </p:txBody>
      </p:sp>
      <p:sp>
        <p:nvSpPr>
          <p:cNvPr id="50" name="Footer Placeholder 4"/>
          <p:cNvSpPr>
            <a:spLocks noGrp="1"/>
          </p:cNvSpPr>
          <p:nvPr>
            <p:ph type="ftr" sz="quarter" idx="11"/>
          </p:nvPr>
        </p:nvSpPr>
        <p:spPr>
          <a:xfrm>
            <a:off x="941665" y="6667714"/>
            <a:ext cx="5147430" cy="413808"/>
          </a:xfrm>
        </p:spPr>
        <p:txBody>
          <a:bodyPr/>
          <a:lstStyle/>
          <a:p>
            <a:endParaRPr lang="en-US"/>
          </a:p>
        </p:txBody>
      </p:sp>
      <p:sp>
        <p:nvSpPr>
          <p:cNvPr id="51" name="Slide Number Placeholder 5"/>
          <p:cNvSpPr>
            <a:spLocks noGrp="1"/>
          </p:cNvSpPr>
          <p:nvPr>
            <p:ph type="sldNum" sz="quarter" idx="12"/>
          </p:nvPr>
        </p:nvSpPr>
        <p:spPr>
          <a:xfrm>
            <a:off x="8477966" y="6667712"/>
            <a:ext cx="636149" cy="413808"/>
          </a:xfrm>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6267581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41664" y="1608458"/>
            <a:ext cx="8172450" cy="3233102"/>
          </a:xfrm>
        </p:spPr>
        <p:txBody>
          <a:bodyPr anchor="b">
            <a:normAutofit/>
          </a:bodyPr>
          <a:lstStyle>
            <a:lvl1pPr>
              <a:defRPr sz="3960"/>
            </a:lvl1pPr>
          </a:lstStyle>
          <a:p>
            <a:r>
              <a:rPr lang="en-US"/>
              <a:t>Click to edit Master title style</a:t>
            </a:r>
            <a:endParaRPr lang="en-US" dirty="0"/>
          </a:p>
        </p:txBody>
      </p:sp>
      <p:sp>
        <p:nvSpPr>
          <p:cNvPr id="3" name="Text Placeholder 2"/>
          <p:cNvSpPr>
            <a:spLocks noGrp="1"/>
          </p:cNvSpPr>
          <p:nvPr>
            <p:ph type="body" idx="1"/>
          </p:nvPr>
        </p:nvSpPr>
        <p:spPr>
          <a:xfrm>
            <a:off x="941664" y="5014277"/>
            <a:ext cx="8172450" cy="1558079"/>
          </a:xfrm>
        </p:spPr>
        <p:txBody>
          <a:bodyPr>
            <a:normAutofit/>
          </a:bodyPr>
          <a:lstStyle>
            <a:lvl1pPr marL="0" indent="0">
              <a:buNone/>
              <a:defRPr sz="1980" cap="all" baseline="0">
                <a:solidFill>
                  <a:schemeClr val="tx1">
                    <a:tint val="75000"/>
                  </a:schemeClr>
                </a:solidFill>
              </a:defRPr>
            </a:lvl1pPr>
            <a:lvl2pPr marL="502920" indent="0">
              <a:buNone/>
              <a:defRPr sz="1980">
                <a:solidFill>
                  <a:schemeClr val="tx1">
                    <a:tint val="75000"/>
                  </a:schemeClr>
                </a:solidFill>
              </a:defRPr>
            </a:lvl2pPr>
            <a:lvl3pPr marL="1005840" indent="0">
              <a:buNone/>
              <a:defRPr sz="1980">
                <a:solidFill>
                  <a:schemeClr val="tx1">
                    <a:tint val="75000"/>
                  </a:schemeClr>
                </a:solidFill>
              </a:defRPr>
            </a:lvl3pPr>
            <a:lvl4pPr marL="1508760" indent="0">
              <a:buNone/>
              <a:defRPr sz="1760">
                <a:solidFill>
                  <a:schemeClr val="tx1">
                    <a:tint val="75000"/>
                  </a:schemeClr>
                </a:solidFill>
              </a:defRPr>
            </a:lvl4pPr>
            <a:lvl5pPr marL="2011680" indent="0">
              <a:buNone/>
              <a:defRPr sz="1760">
                <a:solidFill>
                  <a:schemeClr val="tx1">
                    <a:tint val="75000"/>
                  </a:schemeClr>
                </a:solidFill>
              </a:defRPr>
            </a:lvl5pPr>
            <a:lvl6pPr marL="2514600" indent="0">
              <a:buNone/>
              <a:defRPr sz="1760">
                <a:solidFill>
                  <a:schemeClr val="tx1">
                    <a:tint val="75000"/>
                  </a:schemeClr>
                </a:solidFill>
              </a:defRPr>
            </a:lvl6pPr>
            <a:lvl7pPr marL="3017520" indent="0">
              <a:buNone/>
              <a:defRPr sz="1760">
                <a:solidFill>
                  <a:schemeClr val="tx1">
                    <a:tint val="75000"/>
                  </a:schemeClr>
                </a:solidFill>
              </a:defRPr>
            </a:lvl7pPr>
            <a:lvl8pPr marL="3520440" indent="0">
              <a:buNone/>
              <a:defRPr sz="1760">
                <a:solidFill>
                  <a:schemeClr val="tx1">
                    <a:tint val="75000"/>
                  </a:schemeClr>
                </a:solidFill>
              </a:defRPr>
            </a:lvl8pPr>
            <a:lvl9pPr marL="4023360" indent="0">
              <a:buNone/>
              <a:defRPr sz="176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6/12/2023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22924890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41664" y="2549417"/>
            <a:ext cx="4024671" cy="401394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92066" y="2549417"/>
            <a:ext cx="4022049" cy="401394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6/12/2023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21157798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41664" y="701678"/>
            <a:ext cx="8172450" cy="1675022"/>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86793" y="2549417"/>
            <a:ext cx="3779544" cy="933767"/>
          </a:xfrm>
        </p:spPr>
        <p:txBody>
          <a:bodyPr anchor="b"/>
          <a:lstStyle>
            <a:lvl1pPr marL="0" indent="0">
              <a:lnSpc>
                <a:spcPct val="90000"/>
              </a:lnSpc>
              <a:buNone/>
              <a:defRPr sz="2640" b="0" cap="all" baseline="0">
                <a:solidFill>
                  <a:schemeClr val="tx1"/>
                </a:solidFill>
              </a:defRPr>
            </a:lvl1pPr>
            <a:lvl2pPr marL="502920" indent="0">
              <a:buNone/>
              <a:defRPr sz="2200" b="1"/>
            </a:lvl2pPr>
            <a:lvl3pPr marL="1005840" indent="0">
              <a:buNone/>
              <a:defRPr sz="1980" b="1"/>
            </a:lvl3pPr>
            <a:lvl4pPr marL="1508760" indent="0">
              <a:buNone/>
              <a:defRPr sz="1760" b="1"/>
            </a:lvl4pPr>
            <a:lvl5pPr marL="2011680" indent="0">
              <a:buNone/>
              <a:defRPr sz="1760" b="1"/>
            </a:lvl5pPr>
            <a:lvl6pPr marL="2514600" indent="0">
              <a:buNone/>
              <a:defRPr sz="1760" b="1"/>
            </a:lvl6pPr>
            <a:lvl7pPr marL="3017520" indent="0">
              <a:buNone/>
              <a:defRPr sz="1760" b="1"/>
            </a:lvl7pPr>
            <a:lvl8pPr marL="3520440" indent="0">
              <a:buNone/>
              <a:defRPr sz="1760" b="1"/>
            </a:lvl8pPr>
            <a:lvl9pPr marL="4023360" indent="0">
              <a:buNone/>
              <a:defRPr sz="1760" b="1"/>
            </a:lvl9pPr>
          </a:lstStyle>
          <a:p>
            <a:pPr lvl="0"/>
            <a:r>
              <a:rPr lang="en-US"/>
              <a:t>Click to edit Master text styles</a:t>
            </a:r>
          </a:p>
        </p:txBody>
      </p:sp>
      <p:sp>
        <p:nvSpPr>
          <p:cNvPr id="4" name="Content Placeholder 3"/>
          <p:cNvSpPr>
            <a:spLocks noGrp="1"/>
          </p:cNvSpPr>
          <p:nvPr>
            <p:ph sz="half" idx="2"/>
          </p:nvPr>
        </p:nvSpPr>
        <p:spPr>
          <a:xfrm>
            <a:off x="941665" y="3483185"/>
            <a:ext cx="4024672" cy="308017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337192" y="2549416"/>
            <a:ext cx="3776922" cy="933767"/>
          </a:xfrm>
        </p:spPr>
        <p:txBody>
          <a:bodyPr anchor="b"/>
          <a:lstStyle>
            <a:lvl1pPr marL="0" indent="0">
              <a:lnSpc>
                <a:spcPct val="90000"/>
              </a:lnSpc>
              <a:buNone/>
              <a:defRPr sz="2640" b="0" cap="all" baseline="0">
                <a:solidFill>
                  <a:schemeClr val="tx1"/>
                </a:solidFill>
              </a:defRPr>
            </a:lvl1pPr>
            <a:lvl2pPr marL="502920" indent="0">
              <a:buNone/>
              <a:defRPr sz="2200" b="1"/>
            </a:lvl2pPr>
            <a:lvl3pPr marL="1005840" indent="0">
              <a:buNone/>
              <a:defRPr sz="1980" b="1"/>
            </a:lvl3pPr>
            <a:lvl4pPr marL="1508760" indent="0">
              <a:buNone/>
              <a:defRPr sz="1760" b="1"/>
            </a:lvl4pPr>
            <a:lvl5pPr marL="2011680" indent="0">
              <a:buNone/>
              <a:defRPr sz="1760" b="1"/>
            </a:lvl5pPr>
            <a:lvl6pPr marL="2514600" indent="0">
              <a:buNone/>
              <a:defRPr sz="1760" b="1"/>
            </a:lvl6pPr>
            <a:lvl7pPr marL="3017520" indent="0">
              <a:buNone/>
              <a:defRPr sz="1760" b="1"/>
            </a:lvl7pPr>
            <a:lvl8pPr marL="3520440" indent="0">
              <a:buNone/>
              <a:defRPr sz="1760" b="1"/>
            </a:lvl8pPr>
            <a:lvl9pPr marL="4023360" indent="0">
              <a:buNone/>
              <a:defRPr sz="1760" b="1"/>
            </a:lvl9pPr>
          </a:lstStyle>
          <a:p>
            <a:pPr lvl="0"/>
            <a:r>
              <a:rPr lang="en-US"/>
              <a:t>Click to edit Master text styles</a:t>
            </a:r>
          </a:p>
        </p:txBody>
      </p:sp>
      <p:sp>
        <p:nvSpPr>
          <p:cNvPr id="6" name="Content Placeholder 5"/>
          <p:cNvSpPr>
            <a:spLocks noGrp="1"/>
          </p:cNvSpPr>
          <p:nvPr>
            <p:ph sz="quarter" idx="4"/>
          </p:nvPr>
        </p:nvSpPr>
        <p:spPr>
          <a:xfrm>
            <a:off x="5092065" y="3483185"/>
            <a:ext cx="4022049" cy="308017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6/12/2023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31557991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6/12/2023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320809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6/12/2023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21810596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46032" y="690881"/>
            <a:ext cx="3181231" cy="1858535"/>
          </a:xfrm>
        </p:spPr>
        <p:txBody>
          <a:bodyPr anchor="b"/>
          <a:lstStyle>
            <a:lvl1pPr>
              <a:defRPr sz="3520"/>
            </a:lvl1pPr>
          </a:lstStyle>
          <a:p>
            <a:r>
              <a:rPr lang="en-US"/>
              <a:t>Click to edit Master title style</a:t>
            </a:r>
            <a:endParaRPr lang="en-US" dirty="0"/>
          </a:p>
        </p:txBody>
      </p:sp>
      <p:sp>
        <p:nvSpPr>
          <p:cNvPr id="3" name="Content Placeholder 2"/>
          <p:cNvSpPr>
            <a:spLocks noGrp="1"/>
          </p:cNvSpPr>
          <p:nvPr>
            <p:ph idx="1"/>
          </p:nvPr>
        </p:nvSpPr>
        <p:spPr>
          <a:xfrm>
            <a:off x="4253865" y="671688"/>
            <a:ext cx="4860248" cy="5891672"/>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46032" y="2549417"/>
            <a:ext cx="3181231" cy="4013943"/>
          </a:xfrm>
        </p:spPr>
        <p:txBody>
          <a:bodyPr/>
          <a:lstStyle>
            <a:lvl1pPr marL="0" indent="0">
              <a:buNone/>
              <a:defRPr sz="1760"/>
            </a:lvl1pPr>
            <a:lvl2pPr marL="502920" indent="0">
              <a:buNone/>
              <a:defRPr sz="1540"/>
            </a:lvl2pPr>
            <a:lvl3pPr marL="1005840" indent="0">
              <a:buNone/>
              <a:defRPr sz="1320"/>
            </a:lvl3pPr>
            <a:lvl4pPr marL="1508760" indent="0">
              <a:buNone/>
              <a:defRPr sz="1100"/>
            </a:lvl4pPr>
            <a:lvl5pPr marL="2011680" indent="0">
              <a:buNone/>
              <a:defRPr sz="1100"/>
            </a:lvl5pPr>
            <a:lvl6pPr marL="2514600" indent="0">
              <a:buNone/>
              <a:defRPr sz="1100"/>
            </a:lvl6pPr>
            <a:lvl7pPr marL="3017520" indent="0">
              <a:buNone/>
              <a:defRPr sz="1100"/>
            </a:lvl7pPr>
            <a:lvl8pPr marL="3520440" indent="0">
              <a:buNone/>
              <a:defRPr sz="1100"/>
            </a:lvl8pPr>
            <a:lvl9pPr marL="4023360" indent="0">
              <a:buNone/>
              <a:defRPr sz="11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6/12/2023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4547291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41667" y="690880"/>
            <a:ext cx="4129358" cy="1858537"/>
          </a:xfrm>
        </p:spPr>
        <p:txBody>
          <a:bodyPr anchor="b"/>
          <a:lstStyle>
            <a:lvl1pPr>
              <a:defRPr sz="3520"/>
            </a:lvl1pPr>
          </a:lstStyle>
          <a:p>
            <a:r>
              <a:rPr lang="en-US"/>
              <a:t>Click to edit Master title style</a:t>
            </a:r>
            <a:endParaRPr lang="en-US" dirty="0"/>
          </a:p>
        </p:txBody>
      </p:sp>
      <p:sp>
        <p:nvSpPr>
          <p:cNvPr id="3" name="Picture Placeholder 2"/>
          <p:cNvSpPr>
            <a:spLocks noGrp="1" noChangeAspect="1"/>
          </p:cNvSpPr>
          <p:nvPr>
            <p:ph type="pic" idx="1"/>
          </p:nvPr>
        </p:nvSpPr>
        <p:spPr>
          <a:xfrm>
            <a:off x="5316153" y="690880"/>
            <a:ext cx="3797962" cy="5872482"/>
          </a:xfrm>
          <a:prstGeom prst="round2DiagRect">
            <a:avLst>
              <a:gd name="adj1" fmla="val 6074"/>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defRPr lang="en-US" sz="352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941665" y="2549417"/>
            <a:ext cx="4129360" cy="4013943"/>
          </a:xfrm>
        </p:spPr>
        <p:txBody>
          <a:bodyPr/>
          <a:lstStyle>
            <a:lvl1pPr marL="0" indent="0">
              <a:buNone/>
              <a:defRPr sz="1760"/>
            </a:lvl1pPr>
            <a:lvl2pPr marL="502920" indent="0">
              <a:buNone/>
              <a:defRPr sz="1540"/>
            </a:lvl2pPr>
            <a:lvl3pPr marL="1005840" indent="0">
              <a:buNone/>
              <a:defRPr sz="1320"/>
            </a:lvl3pPr>
            <a:lvl4pPr marL="1508760" indent="0">
              <a:buNone/>
              <a:defRPr sz="1100"/>
            </a:lvl4pPr>
            <a:lvl5pPr marL="2011680" indent="0">
              <a:buNone/>
              <a:defRPr sz="1100"/>
            </a:lvl5pPr>
            <a:lvl6pPr marL="2514600" indent="0">
              <a:buNone/>
              <a:defRPr sz="1100"/>
            </a:lvl6pPr>
            <a:lvl7pPr marL="3017520" indent="0">
              <a:buNone/>
              <a:defRPr sz="1100"/>
            </a:lvl7pPr>
            <a:lvl8pPr marL="3520440" indent="0">
              <a:buNone/>
              <a:defRPr sz="1100"/>
            </a:lvl8pPr>
            <a:lvl9pPr marL="4023360" indent="0">
              <a:buNone/>
              <a:defRPr sz="11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6/12/2023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12532768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20">
            <a:alphaModFix amt="30000"/>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 y="-1"/>
            <a:ext cx="10058402" cy="77724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5717" y="1"/>
            <a:ext cx="9945951" cy="7772401"/>
            <a:chOff x="-14288" y="0"/>
            <a:chExt cx="9041774"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8352798"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941667" y="700987"/>
            <a:ext cx="8172449" cy="1675713"/>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941667" y="2549418"/>
            <a:ext cx="8172449" cy="401394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151960" y="6667715"/>
            <a:ext cx="2263140" cy="413808"/>
          </a:xfrm>
          <a:prstGeom prst="rect">
            <a:avLst/>
          </a:prstGeom>
        </p:spPr>
        <p:txBody>
          <a:bodyPr vert="horz" lIns="91440" tIns="45720" rIns="91440" bIns="45720" rtlCol="0" anchor="ctr"/>
          <a:lstStyle>
            <a:lvl1pPr algn="r">
              <a:defRPr sz="1155">
                <a:solidFill>
                  <a:schemeClr val="tx1">
                    <a:tint val="75000"/>
                  </a:schemeClr>
                </a:solidFill>
              </a:defRPr>
            </a:lvl1pPr>
          </a:lstStyle>
          <a:p>
            <a:fld id="{1D8BD707-D9CF-40AE-B4C6-C98DA3205C09}" type="datetimeFigureOut">
              <a:rPr lang="en-US" smtClean="0"/>
              <a:t>6/12/2023</a:t>
            </a:fld>
            <a:endParaRPr lang="en-US"/>
          </a:p>
        </p:txBody>
      </p:sp>
      <p:sp>
        <p:nvSpPr>
          <p:cNvPr id="5" name="Footer Placeholder 4"/>
          <p:cNvSpPr>
            <a:spLocks noGrp="1"/>
          </p:cNvSpPr>
          <p:nvPr>
            <p:ph type="ftr" sz="quarter" idx="3"/>
          </p:nvPr>
        </p:nvSpPr>
        <p:spPr>
          <a:xfrm>
            <a:off x="941665" y="6667714"/>
            <a:ext cx="5147430" cy="413808"/>
          </a:xfrm>
          <a:prstGeom prst="rect">
            <a:avLst/>
          </a:prstGeom>
        </p:spPr>
        <p:txBody>
          <a:bodyPr vert="horz" lIns="91440" tIns="45720" rIns="91440" bIns="45720" rtlCol="0" anchor="ctr"/>
          <a:lstStyle>
            <a:lvl1pPr algn="l">
              <a:defRPr sz="1155">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477966" y="6667712"/>
            <a:ext cx="636149" cy="413808"/>
          </a:xfrm>
          <a:prstGeom prst="rect">
            <a:avLst/>
          </a:prstGeom>
        </p:spPr>
        <p:txBody>
          <a:bodyPr vert="horz" lIns="91440" tIns="45720" rIns="91440" bIns="45720" rtlCol="0" anchor="ctr"/>
          <a:lstStyle>
            <a:lvl1pPr algn="r">
              <a:defRPr sz="1155">
                <a:solidFill>
                  <a:schemeClr val="tx1">
                    <a:tint val="75000"/>
                  </a:schemeClr>
                </a:solidFill>
              </a:defRPr>
            </a:lvl1pPr>
          </a:lstStyle>
          <a:p>
            <a:fld id="{B6F15528-21DE-4FAA-801E-634DDDAF4B2B}" type="slidenum">
              <a:rPr lang="en-US" smtClean="0"/>
              <a:t>‹#›</a:t>
            </a:fld>
            <a:endParaRPr lang="en-US"/>
          </a:p>
        </p:txBody>
      </p:sp>
    </p:spTree>
    <p:extLst>
      <p:ext uri="{BB962C8B-B14F-4D97-AF65-F5344CB8AC3E}">
        <p14:creationId xmlns:p14="http://schemas.microsoft.com/office/powerpoint/2010/main" val="2807765699"/>
      </p:ext>
    </p:extLst>
  </p:cSld>
  <p:clrMap bg1="dk1" tx1="lt1" bg2="dk2" tx2="lt2" accent1="accent1" accent2="accent2" accent3="accent3" accent4="accent4" accent5="accent5" accent6="accent6" hlink="hlink" folHlink="folHlink"/>
  <p:sldLayoutIdLst>
    <p:sldLayoutId id="2147484194" r:id="rId1"/>
    <p:sldLayoutId id="2147484195" r:id="rId2"/>
    <p:sldLayoutId id="2147484196" r:id="rId3"/>
    <p:sldLayoutId id="2147484197" r:id="rId4"/>
    <p:sldLayoutId id="2147484198" r:id="rId5"/>
    <p:sldLayoutId id="2147484199" r:id="rId6"/>
    <p:sldLayoutId id="2147484200" r:id="rId7"/>
    <p:sldLayoutId id="2147484201" r:id="rId8"/>
    <p:sldLayoutId id="2147484202" r:id="rId9"/>
    <p:sldLayoutId id="2147484203" r:id="rId10"/>
    <p:sldLayoutId id="2147484204" r:id="rId11"/>
    <p:sldLayoutId id="2147484205" r:id="rId12"/>
    <p:sldLayoutId id="2147484206" r:id="rId13"/>
    <p:sldLayoutId id="2147484207" r:id="rId14"/>
    <p:sldLayoutId id="2147484208" r:id="rId15"/>
    <p:sldLayoutId id="2147484209" r:id="rId16"/>
    <p:sldLayoutId id="2147484210" r:id="rId17"/>
    <p:sldLayoutId id="2147484211" r:id="rId18"/>
  </p:sldLayoutIdLst>
  <p:txStyles>
    <p:titleStyle>
      <a:lvl1pPr algn="l" defTabSz="1005840" rtl="0" eaLnBrk="1" latinLnBrk="0" hangingPunct="1">
        <a:lnSpc>
          <a:spcPct val="90000"/>
        </a:lnSpc>
        <a:spcBef>
          <a:spcPct val="0"/>
        </a:spcBef>
        <a:buNone/>
        <a:defRPr sz="3960" kern="1200" cap="all" baseline="0">
          <a:solidFill>
            <a:schemeClr val="tx1"/>
          </a:solidFill>
          <a:latin typeface="+mj-lt"/>
          <a:ea typeface="+mj-ea"/>
          <a:cs typeface="+mj-cs"/>
        </a:defRPr>
      </a:lvl1pPr>
    </p:titleStyle>
    <p:bodyStyle>
      <a:lvl1pPr marL="251460" indent="-251460" algn="l" defTabSz="1005840" rtl="0" eaLnBrk="1" latinLnBrk="0" hangingPunct="1">
        <a:lnSpc>
          <a:spcPct val="120000"/>
        </a:lnSpc>
        <a:spcBef>
          <a:spcPts val="1100"/>
        </a:spcBef>
        <a:buSzPct val="125000"/>
        <a:buFont typeface="Arial" panose="020B0604020202020204" pitchFamily="34" charset="0"/>
        <a:buChar char="•"/>
        <a:defRPr sz="2640" kern="1200">
          <a:solidFill>
            <a:schemeClr val="tx1"/>
          </a:solidFill>
          <a:latin typeface="+mn-lt"/>
          <a:ea typeface="+mn-ea"/>
          <a:cs typeface="+mn-cs"/>
        </a:defRPr>
      </a:lvl1pPr>
      <a:lvl2pPr marL="754380" indent="-251460" algn="l" defTabSz="1005840" rtl="0" eaLnBrk="1" latinLnBrk="0" hangingPunct="1">
        <a:lnSpc>
          <a:spcPct val="120000"/>
        </a:lnSpc>
        <a:spcBef>
          <a:spcPts val="550"/>
        </a:spcBef>
        <a:buSzPct val="125000"/>
        <a:buFont typeface="Arial" panose="020B0604020202020204" pitchFamily="34" charset="0"/>
        <a:buChar char="•"/>
        <a:defRPr sz="2200" kern="1200">
          <a:solidFill>
            <a:schemeClr val="tx1"/>
          </a:solidFill>
          <a:latin typeface="+mn-lt"/>
          <a:ea typeface="+mn-ea"/>
          <a:cs typeface="+mn-cs"/>
        </a:defRPr>
      </a:lvl2pPr>
      <a:lvl3pPr marL="1257300" indent="-251460" algn="l" defTabSz="1005840" rtl="0" eaLnBrk="1" latinLnBrk="0" hangingPunct="1">
        <a:lnSpc>
          <a:spcPct val="120000"/>
        </a:lnSpc>
        <a:spcBef>
          <a:spcPts val="550"/>
        </a:spcBef>
        <a:buSzPct val="125000"/>
        <a:buFont typeface="Arial" panose="020B0604020202020204" pitchFamily="34" charset="0"/>
        <a:buChar char="•"/>
        <a:defRPr sz="1980" kern="1200">
          <a:solidFill>
            <a:schemeClr val="tx1"/>
          </a:solidFill>
          <a:latin typeface="+mn-lt"/>
          <a:ea typeface="+mn-ea"/>
          <a:cs typeface="+mn-cs"/>
        </a:defRPr>
      </a:lvl3pPr>
      <a:lvl4pPr marL="1760220" indent="-251460" algn="l" defTabSz="1005840" rtl="0" eaLnBrk="1" latinLnBrk="0" hangingPunct="1">
        <a:lnSpc>
          <a:spcPct val="120000"/>
        </a:lnSpc>
        <a:spcBef>
          <a:spcPts val="550"/>
        </a:spcBef>
        <a:buSzPct val="125000"/>
        <a:buFont typeface="Arial" panose="020B0604020202020204" pitchFamily="34" charset="0"/>
        <a:buChar char="•"/>
        <a:defRPr sz="1760" kern="1200">
          <a:solidFill>
            <a:schemeClr val="tx1"/>
          </a:solidFill>
          <a:latin typeface="+mn-lt"/>
          <a:ea typeface="+mn-ea"/>
          <a:cs typeface="+mn-cs"/>
        </a:defRPr>
      </a:lvl4pPr>
      <a:lvl5pPr marL="2263140" indent="-251460" algn="l" defTabSz="1005840" rtl="0" eaLnBrk="1" latinLnBrk="0" hangingPunct="1">
        <a:lnSpc>
          <a:spcPct val="120000"/>
        </a:lnSpc>
        <a:spcBef>
          <a:spcPts val="550"/>
        </a:spcBef>
        <a:buSzPct val="125000"/>
        <a:buFont typeface="Arial" panose="020B0604020202020204" pitchFamily="34" charset="0"/>
        <a:buChar char="•"/>
        <a:defRPr sz="1760" kern="1200">
          <a:solidFill>
            <a:schemeClr val="tx1"/>
          </a:solidFill>
          <a:latin typeface="+mn-lt"/>
          <a:ea typeface="+mn-ea"/>
          <a:cs typeface="+mn-cs"/>
        </a:defRPr>
      </a:lvl5pPr>
      <a:lvl6pPr marL="2766060" indent="-251460" algn="l" defTabSz="1005840" rtl="0" eaLnBrk="1" latinLnBrk="0" hangingPunct="1">
        <a:lnSpc>
          <a:spcPct val="120000"/>
        </a:lnSpc>
        <a:spcBef>
          <a:spcPts val="550"/>
        </a:spcBef>
        <a:buSzPct val="125000"/>
        <a:buFont typeface="Arial" panose="020B0604020202020204" pitchFamily="34" charset="0"/>
        <a:buChar char="•"/>
        <a:defRPr sz="1540" kern="1200">
          <a:solidFill>
            <a:schemeClr val="tx1"/>
          </a:solidFill>
          <a:latin typeface="+mn-lt"/>
          <a:ea typeface="+mn-ea"/>
          <a:cs typeface="+mn-cs"/>
        </a:defRPr>
      </a:lvl6pPr>
      <a:lvl7pPr marL="3268980" indent="-251460" algn="l" defTabSz="1005840" rtl="0" eaLnBrk="1" latinLnBrk="0" hangingPunct="1">
        <a:lnSpc>
          <a:spcPct val="120000"/>
        </a:lnSpc>
        <a:spcBef>
          <a:spcPts val="550"/>
        </a:spcBef>
        <a:buSzPct val="125000"/>
        <a:buFont typeface="Arial" panose="020B0604020202020204" pitchFamily="34" charset="0"/>
        <a:buChar char="•"/>
        <a:defRPr sz="1540" kern="1200">
          <a:solidFill>
            <a:schemeClr val="tx1"/>
          </a:solidFill>
          <a:latin typeface="+mn-lt"/>
          <a:ea typeface="+mn-ea"/>
          <a:cs typeface="+mn-cs"/>
        </a:defRPr>
      </a:lvl7pPr>
      <a:lvl8pPr marL="3771900" indent="-251460" algn="l" defTabSz="1005840" rtl="0" eaLnBrk="1" latinLnBrk="0" hangingPunct="1">
        <a:lnSpc>
          <a:spcPct val="120000"/>
        </a:lnSpc>
        <a:spcBef>
          <a:spcPts val="550"/>
        </a:spcBef>
        <a:buSzPct val="125000"/>
        <a:buFont typeface="Arial" panose="020B0604020202020204" pitchFamily="34" charset="0"/>
        <a:buChar char="•"/>
        <a:defRPr sz="1540" kern="1200">
          <a:solidFill>
            <a:schemeClr val="tx1"/>
          </a:solidFill>
          <a:latin typeface="+mn-lt"/>
          <a:ea typeface="+mn-ea"/>
          <a:cs typeface="+mn-cs"/>
        </a:defRPr>
      </a:lvl8pPr>
      <a:lvl9pPr marL="4274820" indent="-251460" algn="l" defTabSz="1005840" rtl="0" eaLnBrk="1" latinLnBrk="0" hangingPunct="1">
        <a:lnSpc>
          <a:spcPct val="120000"/>
        </a:lnSpc>
        <a:spcBef>
          <a:spcPts val="550"/>
        </a:spcBef>
        <a:buSzPct val="125000"/>
        <a:buFont typeface="Arial" panose="020B0604020202020204" pitchFamily="34" charset="0"/>
        <a:buChar char="•"/>
        <a:defRPr sz="1540" kern="1200">
          <a:solidFill>
            <a:schemeClr val="tx1"/>
          </a:solidFill>
          <a:latin typeface="+mn-lt"/>
          <a:ea typeface="+mn-ea"/>
          <a:cs typeface="+mn-cs"/>
        </a:defRPr>
      </a:lvl9pPr>
    </p:bodyStyle>
    <p:otherStyle>
      <a:defPPr>
        <a:defRPr lang="en-US"/>
      </a:defPPr>
      <a:lvl1pPr marL="0" algn="l" defTabSz="1005840" rtl="0" eaLnBrk="1" latinLnBrk="0" hangingPunct="1">
        <a:defRPr sz="1980" kern="1200">
          <a:solidFill>
            <a:schemeClr val="tx1"/>
          </a:solidFill>
          <a:latin typeface="+mn-lt"/>
          <a:ea typeface="+mn-ea"/>
          <a:cs typeface="+mn-cs"/>
        </a:defRPr>
      </a:lvl1pPr>
      <a:lvl2pPr marL="502920" algn="l" defTabSz="1005840" rtl="0" eaLnBrk="1" latinLnBrk="0" hangingPunct="1">
        <a:defRPr sz="1980" kern="1200">
          <a:solidFill>
            <a:schemeClr val="tx1"/>
          </a:solidFill>
          <a:latin typeface="+mn-lt"/>
          <a:ea typeface="+mn-ea"/>
          <a:cs typeface="+mn-cs"/>
        </a:defRPr>
      </a:lvl2pPr>
      <a:lvl3pPr marL="1005840" algn="l" defTabSz="1005840" rtl="0" eaLnBrk="1" latinLnBrk="0" hangingPunct="1">
        <a:defRPr sz="1980" kern="1200">
          <a:solidFill>
            <a:schemeClr val="tx1"/>
          </a:solidFill>
          <a:latin typeface="+mn-lt"/>
          <a:ea typeface="+mn-ea"/>
          <a:cs typeface="+mn-cs"/>
        </a:defRPr>
      </a:lvl3pPr>
      <a:lvl4pPr marL="1508760" algn="l" defTabSz="1005840" rtl="0" eaLnBrk="1" latinLnBrk="0" hangingPunct="1">
        <a:defRPr sz="1980" kern="1200">
          <a:solidFill>
            <a:schemeClr val="tx1"/>
          </a:solidFill>
          <a:latin typeface="+mn-lt"/>
          <a:ea typeface="+mn-ea"/>
          <a:cs typeface="+mn-cs"/>
        </a:defRPr>
      </a:lvl4pPr>
      <a:lvl5pPr marL="2011680" algn="l" defTabSz="1005840" rtl="0" eaLnBrk="1" latinLnBrk="0" hangingPunct="1">
        <a:defRPr sz="1980" kern="1200">
          <a:solidFill>
            <a:schemeClr val="tx1"/>
          </a:solidFill>
          <a:latin typeface="+mn-lt"/>
          <a:ea typeface="+mn-ea"/>
          <a:cs typeface="+mn-cs"/>
        </a:defRPr>
      </a:lvl5pPr>
      <a:lvl6pPr marL="2514600" algn="l" defTabSz="1005840" rtl="0" eaLnBrk="1" latinLnBrk="0" hangingPunct="1">
        <a:defRPr sz="1980" kern="1200">
          <a:solidFill>
            <a:schemeClr val="tx1"/>
          </a:solidFill>
          <a:latin typeface="+mn-lt"/>
          <a:ea typeface="+mn-ea"/>
          <a:cs typeface="+mn-cs"/>
        </a:defRPr>
      </a:lvl6pPr>
      <a:lvl7pPr marL="3017520" algn="l" defTabSz="1005840" rtl="0" eaLnBrk="1" latinLnBrk="0" hangingPunct="1">
        <a:defRPr sz="1980" kern="1200">
          <a:solidFill>
            <a:schemeClr val="tx1"/>
          </a:solidFill>
          <a:latin typeface="+mn-lt"/>
          <a:ea typeface="+mn-ea"/>
          <a:cs typeface="+mn-cs"/>
        </a:defRPr>
      </a:lvl7pPr>
      <a:lvl8pPr marL="3520440" algn="l" defTabSz="1005840" rtl="0" eaLnBrk="1" latinLnBrk="0" hangingPunct="1">
        <a:defRPr sz="1980" kern="1200">
          <a:solidFill>
            <a:schemeClr val="tx1"/>
          </a:solidFill>
          <a:latin typeface="+mn-lt"/>
          <a:ea typeface="+mn-ea"/>
          <a:cs typeface="+mn-cs"/>
        </a:defRPr>
      </a:lvl8pPr>
      <a:lvl9pPr marL="4023360" algn="l" defTabSz="1005840" rtl="0" eaLnBrk="1" latinLnBrk="0" hangingPunct="1">
        <a:defRPr sz="198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8.xml"/><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068A65-B266-A504-DE9F-E98F2F624596}"/>
              </a:ext>
            </a:extLst>
          </p:cNvPr>
          <p:cNvSpPr>
            <a:spLocks noGrp="1"/>
          </p:cNvSpPr>
          <p:nvPr>
            <p:ph type="ctrTitle"/>
          </p:nvPr>
        </p:nvSpPr>
        <p:spPr>
          <a:xfrm>
            <a:off x="914400" y="1999460"/>
            <a:ext cx="8686800" cy="1096967"/>
          </a:xfrm>
        </p:spPr>
        <p:txBody>
          <a:bodyPr/>
          <a:lstStyle/>
          <a:p>
            <a:r>
              <a:rPr lang="en-US" cap="small" dirty="0"/>
              <a:t>Inbound Sales Channel Visualization </a:t>
            </a:r>
            <a:br>
              <a:rPr lang="en-US" cap="small" dirty="0"/>
            </a:br>
            <a:r>
              <a:rPr lang="en-US" cap="small" dirty="0"/>
              <a:t>Prior Day Update</a:t>
            </a:r>
          </a:p>
        </p:txBody>
      </p:sp>
      <p:sp>
        <p:nvSpPr>
          <p:cNvPr id="3" name="Subtitle 2">
            <a:extLst>
              <a:ext uri="{FF2B5EF4-FFF2-40B4-BE49-F238E27FC236}">
                <a16:creationId xmlns:a16="http://schemas.microsoft.com/office/drawing/2014/main" id="{3060CA3D-D74A-3CF6-C346-BAB5567C8013}"/>
              </a:ext>
            </a:extLst>
          </p:cNvPr>
          <p:cNvSpPr>
            <a:spLocks noGrp="1"/>
          </p:cNvSpPr>
          <p:nvPr>
            <p:ph type="subTitle" idx="4"/>
          </p:nvPr>
        </p:nvSpPr>
        <p:spPr>
          <a:xfrm>
            <a:off x="1584960" y="3660949"/>
            <a:ext cx="7040880" cy="1709763"/>
          </a:xfrm>
        </p:spPr>
        <p:txBody>
          <a:bodyPr/>
          <a:lstStyle/>
          <a:p>
            <a:r>
              <a:rPr lang="en-US" dirty="0"/>
              <a:t>Presented to:</a:t>
            </a:r>
          </a:p>
          <a:p>
            <a:endParaRPr lang="en-US" dirty="0"/>
          </a:p>
          <a:p>
            <a:r>
              <a:rPr lang="en-US" dirty="0"/>
              <a:t>Presenter:  Battovyah Brooks</a:t>
            </a:r>
          </a:p>
        </p:txBody>
      </p:sp>
      <p:sp>
        <p:nvSpPr>
          <p:cNvPr id="6" name="TextBox 5">
            <a:extLst>
              <a:ext uri="{FF2B5EF4-FFF2-40B4-BE49-F238E27FC236}">
                <a16:creationId xmlns:a16="http://schemas.microsoft.com/office/drawing/2014/main" id="{C0F39754-5F2D-DF99-7DAE-0C13F88C3AE2}"/>
              </a:ext>
            </a:extLst>
          </p:cNvPr>
          <p:cNvSpPr txBox="1"/>
          <p:nvPr/>
        </p:nvSpPr>
        <p:spPr>
          <a:xfrm>
            <a:off x="3260034" y="5334000"/>
            <a:ext cx="2988366" cy="461665"/>
          </a:xfrm>
          <a:prstGeom prst="rect">
            <a:avLst/>
          </a:prstGeom>
          <a:noFill/>
        </p:spPr>
        <p:txBody>
          <a:bodyPr wrap="square">
            <a:spAutoFit/>
          </a:bodyPr>
          <a:lstStyle/>
          <a:p>
            <a:r>
              <a:rPr lang="en-US" sz="2400" dirty="0"/>
              <a:t>January 31, 2023</a:t>
            </a:r>
          </a:p>
        </p:txBody>
      </p:sp>
    </p:spTree>
    <p:extLst>
      <p:ext uri="{BB962C8B-B14F-4D97-AF65-F5344CB8AC3E}">
        <p14:creationId xmlns:p14="http://schemas.microsoft.com/office/powerpoint/2010/main" val="8076266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701A2B-0844-FE22-F4E8-DCB6B4D935B7}"/>
              </a:ext>
            </a:extLst>
          </p:cNvPr>
          <p:cNvSpPr>
            <a:spLocks noGrp="1"/>
          </p:cNvSpPr>
          <p:nvPr>
            <p:ph type="ctrTitle"/>
          </p:nvPr>
        </p:nvSpPr>
        <p:spPr>
          <a:xfrm>
            <a:off x="941665" y="700987"/>
            <a:ext cx="8172449" cy="1675712"/>
          </a:xfrm>
        </p:spPr>
        <p:txBody>
          <a:bodyPr>
            <a:normAutofit/>
          </a:bodyPr>
          <a:lstStyle/>
          <a:p>
            <a:pPr algn="ctr"/>
            <a:r>
              <a:rPr lang="en-US" cap="small" dirty="0"/>
              <a:t>Agenda</a:t>
            </a:r>
          </a:p>
        </p:txBody>
      </p:sp>
      <p:pic>
        <p:nvPicPr>
          <p:cNvPr id="5" name="Picture 4" descr="Writing an appointment on a paper agenda">
            <a:extLst>
              <a:ext uri="{FF2B5EF4-FFF2-40B4-BE49-F238E27FC236}">
                <a16:creationId xmlns:a16="http://schemas.microsoft.com/office/drawing/2014/main" id="{17F63066-84C5-3B96-5E8A-D953A91291DB}"/>
              </a:ext>
            </a:extLst>
          </p:cNvPr>
          <p:cNvPicPr>
            <a:picLocks noChangeAspect="1"/>
          </p:cNvPicPr>
          <p:nvPr/>
        </p:nvPicPr>
        <p:blipFill rotWithShape="1">
          <a:blip r:embed="rId4"/>
          <a:srcRect r="52163" b="-1"/>
          <a:stretch/>
        </p:blipFill>
        <p:spPr>
          <a:xfrm>
            <a:off x="941664" y="2549418"/>
            <a:ext cx="2883042" cy="4022937"/>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
        <p:nvSpPr>
          <p:cNvPr id="3" name="Subtitle 2">
            <a:extLst>
              <a:ext uri="{FF2B5EF4-FFF2-40B4-BE49-F238E27FC236}">
                <a16:creationId xmlns:a16="http://schemas.microsoft.com/office/drawing/2014/main" id="{4FC56FD4-517D-43D8-A122-99F5EF4B7792}"/>
              </a:ext>
            </a:extLst>
          </p:cNvPr>
          <p:cNvSpPr>
            <a:spLocks noGrp="1"/>
          </p:cNvSpPr>
          <p:nvPr>
            <p:ph type="subTitle" idx="4"/>
          </p:nvPr>
        </p:nvSpPr>
        <p:spPr>
          <a:xfrm>
            <a:off x="4153527" y="2549418"/>
            <a:ext cx="4960587" cy="4013943"/>
          </a:xfrm>
        </p:spPr>
        <p:txBody>
          <a:bodyPr>
            <a:normAutofit/>
          </a:bodyPr>
          <a:lstStyle/>
          <a:p>
            <a:r>
              <a:rPr lang="en-US" dirty="0"/>
              <a:t>View visualization of KPIs reviewed daily</a:t>
            </a:r>
          </a:p>
          <a:p>
            <a:r>
              <a:rPr lang="en-US" dirty="0"/>
              <a:t>Define each KPI</a:t>
            </a:r>
          </a:p>
          <a:p>
            <a:r>
              <a:rPr lang="en-US" dirty="0"/>
              <a:t>Provide further granularity for deeper insights</a:t>
            </a:r>
          </a:p>
          <a:p>
            <a:r>
              <a:rPr lang="en-US" dirty="0"/>
              <a:t>Questions from you</a:t>
            </a:r>
          </a:p>
          <a:p>
            <a:endParaRPr lang="en-US" dirty="0"/>
          </a:p>
        </p:txBody>
      </p:sp>
    </p:spTree>
    <p:extLst>
      <p:ext uri="{BB962C8B-B14F-4D97-AF65-F5344CB8AC3E}">
        <p14:creationId xmlns:p14="http://schemas.microsoft.com/office/powerpoint/2010/main" val="40530697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5354925" y="2994644"/>
            <a:ext cx="0" cy="28575"/>
          </a:xfrm>
          <a:custGeom>
            <a:avLst/>
            <a:gdLst/>
            <a:ahLst/>
            <a:cxnLst/>
            <a:rect l="l" t="t" r="r" b="b"/>
            <a:pathLst>
              <a:path h="28575">
                <a:moveTo>
                  <a:pt x="0" y="0"/>
                </a:moveTo>
                <a:lnTo>
                  <a:pt x="0" y="28574"/>
                </a:lnTo>
              </a:path>
            </a:pathLst>
          </a:custGeom>
          <a:ln w="5714">
            <a:solidFill>
              <a:srgbClr val="F4F4F4"/>
            </a:solidFill>
          </a:ln>
        </p:spPr>
        <p:txBody>
          <a:bodyPr wrap="square" lIns="0" tIns="0" rIns="0" bIns="0" rtlCol="0"/>
          <a:lstStyle/>
          <a:p>
            <a:endParaRPr/>
          </a:p>
        </p:txBody>
      </p:sp>
      <p:sp>
        <p:nvSpPr>
          <p:cNvPr id="3" name="object 3"/>
          <p:cNvSpPr/>
          <p:nvPr/>
        </p:nvSpPr>
        <p:spPr>
          <a:xfrm>
            <a:off x="5594954" y="2994644"/>
            <a:ext cx="0" cy="28575"/>
          </a:xfrm>
          <a:custGeom>
            <a:avLst/>
            <a:gdLst/>
            <a:ahLst/>
            <a:cxnLst/>
            <a:rect l="l" t="t" r="r" b="b"/>
            <a:pathLst>
              <a:path h="28575">
                <a:moveTo>
                  <a:pt x="0" y="0"/>
                </a:moveTo>
                <a:lnTo>
                  <a:pt x="0" y="28574"/>
                </a:lnTo>
              </a:path>
            </a:pathLst>
          </a:custGeom>
          <a:ln w="5714">
            <a:solidFill>
              <a:srgbClr val="F4F4F4"/>
            </a:solidFill>
          </a:ln>
        </p:spPr>
        <p:txBody>
          <a:bodyPr wrap="square" lIns="0" tIns="0" rIns="0" bIns="0" rtlCol="0"/>
          <a:lstStyle/>
          <a:p>
            <a:endParaRPr/>
          </a:p>
        </p:txBody>
      </p:sp>
      <p:sp>
        <p:nvSpPr>
          <p:cNvPr id="4" name="object 4"/>
          <p:cNvSpPr/>
          <p:nvPr/>
        </p:nvSpPr>
        <p:spPr>
          <a:xfrm>
            <a:off x="5829267" y="2994644"/>
            <a:ext cx="0" cy="28575"/>
          </a:xfrm>
          <a:custGeom>
            <a:avLst/>
            <a:gdLst/>
            <a:ahLst/>
            <a:cxnLst/>
            <a:rect l="l" t="t" r="r" b="b"/>
            <a:pathLst>
              <a:path h="28575">
                <a:moveTo>
                  <a:pt x="0" y="0"/>
                </a:moveTo>
                <a:lnTo>
                  <a:pt x="0" y="28574"/>
                </a:lnTo>
              </a:path>
            </a:pathLst>
          </a:custGeom>
          <a:ln w="5714">
            <a:solidFill>
              <a:srgbClr val="F4F4F4"/>
            </a:solidFill>
          </a:ln>
        </p:spPr>
        <p:txBody>
          <a:bodyPr wrap="square" lIns="0" tIns="0" rIns="0" bIns="0" rtlCol="0"/>
          <a:lstStyle/>
          <a:p>
            <a:endParaRPr/>
          </a:p>
        </p:txBody>
      </p:sp>
      <p:sp>
        <p:nvSpPr>
          <p:cNvPr id="5" name="object 5"/>
          <p:cNvSpPr/>
          <p:nvPr/>
        </p:nvSpPr>
        <p:spPr>
          <a:xfrm>
            <a:off x="6069296" y="2994644"/>
            <a:ext cx="0" cy="28575"/>
          </a:xfrm>
          <a:custGeom>
            <a:avLst/>
            <a:gdLst/>
            <a:ahLst/>
            <a:cxnLst/>
            <a:rect l="l" t="t" r="r" b="b"/>
            <a:pathLst>
              <a:path h="28575">
                <a:moveTo>
                  <a:pt x="0" y="0"/>
                </a:moveTo>
                <a:lnTo>
                  <a:pt x="0" y="28574"/>
                </a:lnTo>
              </a:path>
            </a:pathLst>
          </a:custGeom>
          <a:ln w="5714">
            <a:solidFill>
              <a:srgbClr val="F4F4F4"/>
            </a:solidFill>
          </a:ln>
        </p:spPr>
        <p:txBody>
          <a:bodyPr wrap="square" lIns="0" tIns="0" rIns="0" bIns="0" rtlCol="0"/>
          <a:lstStyle/>
          <a:p>
            <a:endParaRPr/>
          </a:p>
        </p:txBody>
      </p:sp>
      <p:sp>
        <p:nvSpPr>
          <p:cNvPr id="6" name="object 6"/>
          <p:cNvSpPr/>
          <p:nvPr/>
        </p:nvSpPr>
        <p:spPr>
          <a:xfrm>
            <a:off x="6303609" y="2994644"/>
            <a:ext cx="0" cy="28575"/>
          </a:xfrm>
          <a:custGeom>
            <a:avLst/>
            <a:gdLst/>
            <a:ahLst/>
            <a:cxnLst/>
            <a:rect l="l" t="t" r="r" b="b"/>
            <a:pathLst>
              <a:path h="28575">
                <a:moveTo>
                  <a:pt x="0" y="0"/>
                </a:moveTo>
                <a:lnTo>
                  <a:pt x="0" y="28574"/>
                </a:lnTo>
              </a:path>
            </a:pathLst>
          </a:custGeom>
          <a:ln w="5714">
            <a:solidFill>
              <a:srgbClr val="F4F4F4"/>
            </a:solidFill>
          </a:ln>
        </p:spPr>
        <p:txBody>
          <a:bodyPr wrap="square" lIns="0" tIns="0" rIns="0" bIns="0" rtlCol="0"/>
          <a:lstStyle/>
          <a:p>
            <a:endParaRPr/>
          </a:p>
        </p:txBody>
      </p:sp>
      <p:sp>
        <p:nvSpPr>
          <p:cNvPr id="7" name="object 7"/>
          <p:cNvSpPr/>
          <p:nvPr/>
        </p:nvSpPr>
        <p:spPr>
          <a:xfrm>
            <a:off x="6543638" y="2994644"/>
            <a:ext cx="0" cy="28575"/>
          </a:xfrm>
          <a:custGeom>
            <a:avLst/>
            <a:gdLst/>
            <a:ahLst/>
            <a:cxnLst/>
            <a:rect l="l" t="t" r="r" b="b"/>
            <a:pathLst>
              <a:path h="28575">
                <a:moveTo>
                  <a:pt x="0" y="0"/>
                </a:moveTo>
                <a:lnTo>
                  <a:pt x="0" y="28574"/>
                </a:lnTo>
              </a:path>
            </a:pathLst>
          </a:custGeom>
          <a:ln w="5714">
            <a:solidFill>
              <a:srgbClr val="F4F4F4"/>
            </a:solidFill>
          </a:ln>
        </p:spPr>
        <p:txBody>
          <a:bodyPr wrap="square" lIns="0" tIns="0" rIns="0" bIns="0" rtlCol="0"/>
          <a:lstStyle/>
          <a:p>
            <a:endParaRPr/>
          </a:p>
        </p:txBody>
      </p:sp>
      <p:sp>
        <p:nvSpPr>
          <p:cNvPr id="8" name="object 8"/>
          <p:cNvSpPr/>
          <p:nvPr/>
        </p:nvSpPr>
        <p:spPr>
          <a:xfrm>
            <a:off x="6777952" y="2994644"/>
            <a:ext cx="0" cy="28575"/>
          </a:xfrm>
          <a:custGeom>
            <a:avLst/>
            <a:gdLst/>
            <a:ahLst/>
            <a:cxnLst/>
            <a:rect l="l" t="t" r="r" b="b"/>
            <a:pathLst>
              <a:path h="28575">
                <a:moveTo>
                  <a:pt x="0" y="0"/>
                </a:moveTo>
                <a:lnTo>
                  <a:pt x="0" y="28574"/>
                </a:lnTo>
              </a:path>
            </a:pathLst>
          </a:custGeom>
          <a:ln w="5714">
            <a:solidFill>
              <a:srgbClr val="F4F4F4"/>
            </a:solidFill>
          </a:ln>
        </p:spPr>
        <p:txBody>
          <a:bodyPr wrap="square" lIns="0" tIns="0" rIns="0" bIns="0" rtlCol="0"/>
          <a:lstStyle/>
          <a:p>
            <a:endParaRPr/>
          </a:p>
        </p:txBody>
      </p:sp>
      <p:sp>
        <p:nvSpPr>
          <p:cNvPr id="9" name="object 9"/>
          <p:cNvSpPr/>
          <p:nvPr/>
        </p:nvSpPr>
        <p:spPr>
          <a:xfrm>
            <a:off x="7017980" y="2994644"/>
            <a:ext cx="0" cy="28575"/>
          </a:xfrm>
          <a:custGeom>
            <a:avLst/>
            <a:gdLst/>
            <a:ahLst/>
            <a:cxnLst/>
            <a:rect l="l" t="t" r="r" b="b"/>
            <a:pathLst>
              <a:path h="28575">
                <a:moveTo>
                  <a:pt x="0" y="0"/>
                </a:moveTo>
                <a:lnTo>
                  <a:pt x="0" y="28574"/>
                </a:lnTo>
              </a:path>
            </a:pathLst>
          </a:custGeom>
          <a:ln w="5714">
            <a:solidFill>
              <a:srgbClr val="F4F4F4"/>
            </a:solidFill>
          </a:ln>
        </p:spPr>
        <p:txBody>
          <a:bodyPr wrap="square" lIns="0" tIns="0" rIns="0" bIns="0" rtlCol="0"/>
          <a:lstStyle/>
          <a:p>
            <a:endParaRPr/>
          </a:p>
        </p:txBody>
      </p:sp>
      <p:sp>
        <p:nvSpPr>
          <p:cNvPr id="10" name="object 10"/>
          <p:cNvSpPr/>
          <p:nvPr/>
        </p:nvSpPr>
        <p:spPr>
          <a:xfrm>
            <a:off x="7252293" y="2994644"/>
            <a:ext cx="0" cy="28575"/>
          </a:xfrm>
          <a:custGeom>
            <a:avLst/>
            <a:gdLst/>
            <a:ahLst/>
            <a:cxnLst/>
            <a:rect l="l" t="t" r="r" b="b"/>
            <a:pathLst>
              <a:path h="28575">
                <a:moveTo>
                  <a:pt x="0" y="0"/>
                </a:moveTo>
                <a:lnTo>
                  <a:pt x="0" y="28574"/>
                </a:lnTo>
              </a:path>
            </a:pathLst>
          </a:custGeom>
          <a:ln w="5714">
            <a:solidFill>
              <a:srgbClr val="F4F4F4"/>
            </a:solidFill>
          </a:ln>
        </p:spPr>
        <p:txBody>
          <a:bodyPr wrap="square" lIns="0" tIns="0" rIns="0" bIns="0" rtlCol="0"/>
          <a:lstStyle/>
          <a:p>
            <a:endParaRPr/>
          </a:p>
        </p:txBody>
      </p:sp>
      <p:sp>
        <p:nvSpPr>
          <p:cNvPr id="11" name="object 11"/>
          <p:cNvSpPr/>
          <p:nvPr/>
        </p:nvSpPr>
        <p:spPr>
          <a:xfrm>
            <a:off x="7492322" y="2994644"/>
            <a:ext cx="0" cy="28575"/>
          </a:xfrm>
          <a:custGeom>
            <a:avLst/>
            <a:gdLst/>
            <a:ahLst/>
            <a:cxnLst/>
            <a:rect l="l" t="t" r="r" b="b"/>
            <a:pathLst>
              <a:path h="28575">
                <a:moveTo>
                  <a:pt x="0" y="0"/>
                </a:moveTo>
                <a:lnTo>
                  <a:pt x="0" y="28574"/>
                </a:lnTo>
              </a:path>
            </a:pathLst>
          </a:custGeom>
          <a:ln w="5714">
            <a:solidFill>
              <a:srgbClr val="F4F4F4"/>
            </a:solidFill>
          </a:ln>
        </p:spPr>
        <p:txBody>
          <a:bodyPr wrap="square" lIns="0" tIns="0" rIns="0" bIns="0" rtlCol="0"/>
          <a:lstStyle/>
          <a:p>
            <a:endParaRPr/>
          </a:p>
        </p:txBody>
      </p:sp>
      <p:sp>
        <p:nvSpPr>
          <p:cNvPr id="12" name="object 12"/>
          <p:cNvSpPr/>
          <p:nvPr/>
        </p:nvSpPr>
        <p:spPr>
          <a:xfrm>
            <a:off x="7726636" y="2994644"/>
            <a:ext cx="0" cy="28575"/>
          </a:xfrm>
          <a:custGeom>
            <a:avLst/>
            <a:gdLst/>
            <a:ahLst/>
            <a:cxnLst/>
            <a:rect l="l" t="t" r="r" b="b"/>
            <a:pathLst>
              <a:path h="28575">
                <a:moveTo>
                  <a:pt x="0" y="0"/>
                </a:moveTo>
                <a:lnTo>
                  <a:pt x="0" y="28574"/>
                </a:lnTo>
              </a:path>
            </a:pathLst>
          </a:custGeom>
          <a:ln w="5714">
            <a:solidFill>
              <a:srgbClr val="F4F4F4"/>
            </a:solidFill>
          </a:ln>
        </p:spPr>
        <p:txBody>
          <a:bodyPr wrap="square" lIns="0" tIns="0" rIns="0" bIns="0" rtlCol="0"/>
          <a:lstStyle/>
          <a:p>
            <a:endParaRPr/>
          </a:p>
        </p:txBody>
      </p:sp>
      <p:sp>
        <p:nvSpPr>
          <p:cNvPr id="13" name="object 13"/>
          <p:cNvSpPr/>
          <p:nvPr/>
        </p:nvSpPr>
        <p:spPr>
          <a:xfrm>
            <a:off x="7966664" y="2994644"/>
            <a:ext cx="0" cy="28575"/>
          </a:xfrm>
          <a:custGeom>
            <a:avLst/>
            <a:gdLst/>
            <a:ahLst/>
            <a:cxnLst/>
            <a:rect l="l" t="t" r="r" b="b"/>
            <a:pathLst>
              <a:path h="28575">
                <a:moveTo>
                  <a:pt x="0" y="0"/>
                </a:moveTo>
                <a:lnTo>
                  <a:pt x="0" y="28574"/>
                </a:lnTo>
              </a:path>
            </a:pathLst>
          </a:custGeom>
          <a:ln w="5714">
            <a:solidFill>
              <a:srgbClr val="F4F4F4"/>
            </a:solidFill>
          </a:ln>
        </p:spPr>
        <p:txBody>
          <a:bodyPr wrap="square" lIns="0" tIns="0" rIns="0" bIns="0" rtlCol="0"/>
          <a:lstStyle/>
          <a:p>
            <a:endParaRPr/>
          </a:p>
        </p:txBody>
      </p:sp>
      <p:sp>
        <p:nvSpPr>
          <p:cNvPr id="14" name="object 14"/>
          <p:cNvSpPr/>
          <p:nvPr/>
        </p:nvSpPr>
        <p:spPr>
          <a:xfrm>
            <a:off x="8200978" y="2994644"/>
            <a:ext cx="0" cy="28575"/>
          </a:xfrm>
          <a:custGeom>
            <a:avLst/>
            <a:gdLst/>
            <a:ahLst/>
            <a:cxnLst/>
            <a:rect l="l" t="t" r="r" b="b"/>
            <a:pathLst>
              <a:path h="28575">
                <a:moveTo>
                  <a:pt x="0" y="0"/>
                </a:moveTo>
                <a:lnTo>
                  <a:pt x="0" y="28574"/>
                </a:lnTo>
              </a:path>
            </a:pathLst>
          </a:custGeom>
          <a:ln w="5714">
            <a:solidFill>
              <a:srgbClr val="F4F4F4"/>
            </a:solidFill>
          </a:ln>
        </p:spPr>
        <p:txBody>
          <a:bodyPr wrap="square" lIns="0" tIns="0" rIns="0" bIns="0" rtlCol="0"/>
          <a:lstStyle/>
          <a:p>
            <a:endParaRPr/>
          </a:p>
        </p:txBody>
      </p:sp>
      <p:sp>
        <p:nvSpPr>
          <p:cNvPr id="15" name="object 15"/>
          <p:cNvSpPr/>
          <p:nvPr/>
        </p:nvSpPr>
        <p:spPr>
          <a:xfrm>
            <a:off x="8441006" y="2994644"/>
            <a:ext cx="0" cy="28575"/>
          </a:xfrm>
          <a:custGeom>
            <a:avLst/>
            <a:gdLst/>
            <a:ahLst/>
            <a:cxnLst/>
            <a:rect l="l" t="t" r="r" b="b"/>
            <a:pathLst>
              <a:path h="28575">
                <a:moveTo>
                  <a:pt x="0" y="0"/>
                </a:moveTo>
                <a:lnTo>
                  <a:pt x="0" y="28574"/>
                </a:lnTo>
              </a:path>
            </a:pathLst>
          </a:custGeom>
          <a:ln w="5714">
            <a:solidFill>
              <a:srgbClr val="F4F4F4"/>
            </a:solidFill>
          </a:ln>
        </p:spPr>
        <p:txBody>
          <a:bodyPr wrap="square" lIns="0" tIns="0" rIns="0" bIns="0" rtlCol="0"/>
          <a:lstStyle/>
          <a:p>
            <a:endParaRPr/>
          </a:p>
        </p:txBody>
      </p:sp>
      <p:sp>
        <p:nvSpPr>
          <p:cNvPr id="16" name="object 16"/>
          <p:cNvSpPr/>
          <p:nvPr/>
        </p:nvSpPr>
        <p:spPr>
          <a:xfrm>
            <a:off x="8675320" y="2994644"/>
            <a:ext cx="0" cy="28575"/>
          </a:xfrm>
          <a:custGeom>
            <a:avLst/>
            <a:gdLst/>
            <a:ahLst/>
            <a:cxnLst/>
            <a:rect l="l" t="t" r="r" b="b"/>
            <a:pathLst>
              <a:path h="28575">
                <a:moveTo>
                  <a:pt x="0" y="0"/>
                </a:moveTo>
                <a:lnTo>
                  <a:pt x="0" y="28574"/>
                </a:lnTo>
              </a:path>
            </a:pathLst>
          </a:custGeom>
          <a:ln w="5714">
            <a:solidFill>
              <a:srgbClr val="F4F4F4"/>
            </a:solidFill>
          </a:ln>
        </p:spPr>
        <p:txBody>
          <a:bodyPr wrap="square" lIns="0" tIns="0" rIns="0" bIns="0" rtlCol="0"/>
          <a:lstStyle/>
          <a:p>
            <a:endParaRPr/>
          </a:p>
        </p:txBody>
      </p:sp>
      <p:sp>
        <p:nvSpPr>
          <p:cNvPr id="17" name="object 17"/>
          <p:cNvSpPr/>
          <p:nvPr/>
        </p:nvSpPr>
        <p:spPr>
          <a:xfrm>
            <a:off x="8915348" y="2994644"/>
            <a:ext cx="0" cy="28575"/>
          </a:xfrm>
          <a:custGeom>
            <a:avLst/>
            <a:gdLst/>
            <a:ahLst/>
            <a:cxnLst/>
            <a:rect l="l" t="t" r="r" b="b"/>
            <a:pathLst>
              <a:path h="28575">
                <a:moveTo>
                  <a:pt x="0" y="0"/>
                </a:moveTo>
                <a:lnTo>
                  <a:pt x="0" y="28574"/>
                </a:lnTo>
              </a:path>
            </a:pathLst>
          </a:custGeom>
          <a:ln w="5714">
            <a:solidFill>
              <a:srgbClr val="F4F4F4"/>
            </a:solidFill>
          </a:ln>
        </p:spPr>
        <p:txBody>
          <a:bodyPr wrap="square" lIns="0" tIns="0" rIns="0" bIns="0" rtlCol="0"/>
          <a:lstStyle/>
          <a:p>
            <a:endParaRPr/>
          </a:p>
        </p:txBody>
      </p:sp>
      <p:sp>
        <p:nvSpPr>
          <p:cNvPr id="18" name="object 18"/>
          <p:cNvSpPr/>
          <p:nvPr/>
        </p:nvSpPr>
        <p:spPr>
          <a:xfrm>
            <a:off x="9149662" y="2994644"/>
            <a:ext cx="0" cy="28575"/>
          </a:xfrm>
          <a:custGeom>
            <a:avLst/>
            <a:gdLst/>
            <a:ahLst/>
            <a:cxnLst/>
            <a:rect l="l" t="t" r="r" b="b"/>
            <a:pathLst>
              <a:path h="28575">
                <a:moveTo>
                  <a:pt x="0" y="0"/>
                </a:moveTo>
                <a:lnTo>
                  <a:pt x="0" y="28574"/>
                </a:lnTo>
              </a:path>
            </a:pathLst>
          </a:custGeom>
          <a:ln w="5714">
            <a:solidFill>
              <a:srgbClr val="F4F4F4"/>
            </a:solidFill>
          </a:ln>
        </p:spPr>
        <p:txBody>
          <a:bodyPr wrap="square" lIns="0" tIns="0" rIns="0" bIns="0" rtlCol="0"/>
          <a:lstStyle/>
          <a:p>
            <a:endParaRPr/>
          </a:p>
        </p:txBody>
      </p:sp>
      <p:sp>
        <p:nvSpPr>
          <p:cNvPr id="19" name="object 19"/>
          <p:cNvSpPr/>
          <p:nvPr/>
        </p:nvSpPr>
        <p:spPr>
          <a:xfrm>
            <a:off x="9389691" y="2994644"/>
            <a:ext cx="0" cy="28575"/>
          </a:xfrm>
          <a:custGeom>
            <a:avLst/>
            <a:gdLst/>
            <a:ahLst/>
            <a:cxnLst/>
            <a:rect l="l" t="t" r="r" b="b"/>
            <a:pathLst>
              <a:path h="28575">
                <a:moveTo>
                  <a:pt x="0" y="0"/>
                </a:moveTo>
                <a:lnTo>
                  <a:pt x="0" y="28574"/>
                </a:lnTo>
              </a:path>
            </a:pathLst>
          </a:custGeom>
          <a:ln w="5714">
            <a:solidFill>
              <a:srgbClr val="F4F4F4"/>
            </a:solidFill>
          </a:ln>
        </p:spPr>
        <p:txBody>
          <a:bodyPr wrap="square" lIns="0" tIns="0" rIns="0" bIns="0" rtlCol="0"/>
          <a:lstStyle/>
          <a:p>
            <a:endParaRPr/>
          </a:p>
        </p:txBody>
      </p:sp>
      <p:sp>
        <p:nvSpPr>
          <p:cNvPr id="20" name="object 20"/>
          <p:cNvSpPr txBox="1"/>
          <p:nvPr/>
        </p:nvSpPr>
        <p:spPr>
          <a:xfrm>
            <a:off x="4782158" y="1770372"/>
            <a:ext cx="317858" cy="110287"/>
          </a:xfrm>
          <a:prstGeom prst="rect">
            <a:avLst/>
          </a:prstGeom>
        </p:spPr>
        <p:txBody>
          <a:bodyPr vert="horz" wrap="square" lIns="0" tIns="17780" rIns="0" bIns="0" rtlCol="0">
            <a:spAutoFit/>
          </a:bodyPr>
          <a:lstStyle/>
          <a:p>
            <a:pPr marL="12700">
              <a:lnSpc>
                <a:spcPct val="100000"/>
              </a:lnSpc>
              <a:spcBef>
                <a:spcPts val="140"/>
              </a:spcBef>
            </a:pPr>
            <a:r>
              <a:rPr sz="600" spc="-10" dirty="0">
                <a:solidFill>
                  <a:schemeClr val="bg1"/>
                </a:solidFill>
                <a:latin typeface="Arial"/>
                <a:cs typeface="Arial"/>
              </a:rPr>
              <a:t>R</a:t>
            </a:r>
            <a:r>
              <a:rPr sz="600" spc="15" dirty="0">
                <a:solidFill>
                  <a:schemeClr val="bg1"/>
                </a:solidFill>
                <a:latin typeface="Arial"/>
                <a:cs typeface="Arial"/>
              </a:rPr>
              <a:t>es</a:t>
            </a:r>
            <a:r>
              <a:rPr sz="600" spc="35" dirty="0">
                <a:solidFill>
                  <a:schemeClr val="bg1"/>
                </a:solidFill>
                <a:latin typeface="Arial"/>
                <a:cs typeface="Arial"/>
              </a:rPr>
              <a:t>u</a:t>
            </a:r>
            <a:r>
              <a:rPr sz="600" spc="40" dirty="0">
                <a:solidFill>
                  <a:schemeClr val="bg1"/>
                </a:solidFill>
                <a:latin typeface="Arial"/>
                <a:cs typeface="Arial"/>
              </a:rPr>
              <a:t>l</a:t>
            </a:r>
            <a:r>
              <a:rPr sz="600" spc="90" dirty="0">
                <a:solidFill>
                  <a:schemeClr val="bg1"/>
                </a:solidFill>
                <a:latin typeface="Arial"/>
                <a:cs typeface="Arial"/>
              </a:rPr>
              <a:t>t</a:t>
            </a:r>
            <a:r>
              <a:rPr sz="600" spc="20" dirty="0">
                <a:solidFill>
                  <a:schemeClr val="bg1"/>
                </a:solidFill>
                <a:latin typeface="Arial"/>
                <a:cs typeface="Arial"/>
              </a:rPr>
              <a:t>s</a:t>
            </a:r>
            <a:endParaRPr sz="600" dirty="0">
              <a:solidFill>
                <a:schemeClr val="bg1"/>
              </a:solidFill>
              <a:latin typeface="Arial"/>
              <a:cs typeface="Arial"/>
            </a:endParaRPr>
          </a:p>
        </p:txBody>
      </p:sp>
      <p:sp>
        <p:nvSpPr>
          <p:cNvPr id="21" name="object 21"/>
          <p:cNvSpPr txBox="1"/>
          <p:nvPr/>
        </p:nvSpPr>
        <p:spPr>
          <a:xfrm>
            <a:off x="4782158" y="2107555"/>
            <a:ext cx="440053" cy="110287"/>
          </a:xfrm>
          <a:prstGeom prst="rect">
            <a:avLst/>
          </a:prstGeom>
        </p:spPr>
        <p:txBody>
          <a:bodyPr vert="horz" wrap="square" lIns="0" tIns="17780" rIns="0" bIns="0" rtlCol="0">
            <a:spAutoFit/>
          </a:bodyPr>
          <a:lstStyle/>
          <a:p>
            <a:pPr marL="12700">
              <a:lnSpc>
                <a:spcPct val="100000"/>
              </a:lnSpc>
              <a:spcBef>
                <a:spcPts val="140"/>
              </a:spcBef>
            </a:pPr>
            <a:r>
              <a:rPr sz="600" spc="-50" dirty="0">
                <a:solidFill>
                  <a:schemeClr val="bg1"/>
                </a:solidFill>
                <a:latin typeface="Arial"/>
                <a:cs typeface="Arial"/>
              </a:rPr>
              <a:t>C</a:t>
            </a:r>
            <a:r>
              <a:rPr sz="600" spc="30" dirty="0">
                <a:solidFill>
                  <a:schemeClr val="bg1"/>
                </a:solidFill>
                <a:latin typeface="Arial"/>
                <a:cs typeface="Arial"/>
              </a:rPr>
              <a:t>o</a:t>
            </a:r>
            <a:r>
              <a:rPr sz="600" spc="35" dirty="0">
                <a:solidFill>
                  <a:schemeClr val="bg1"/>
                </a:solidFill>
                <a:latin typeface="Arial"/>
                <a:cs typeface="Arial"/>
              </a:rPr>
              <a:t>n</a:t>
            </a:r>
            <a:r>
              <a:rPr sz="600" dirty="0">
                <a:solidFill>
                  <a:schemeClr val="bg1"/>
                </a:solidFill>
                <a:latin typeface="Arial"/>
                <a:cs typeface="Arial"/>
              </a:rPr>
              <a:t>c</a:t>
            </a:r>
            <a:r>
              <a:rPr sz="600" spc="15" dirty="0">
                <a:solidFill>
                  <a:schemeClr val="bg1"/>
                </a:solidFill>
                <a:latin typeface="Arial"/>
                <a:cs typeface="Arial"/>
              </a:rPr>
              <a:t>e</a:t>
            </a:r>
            <a:r>
              <a:rPr sz="600" spc="35" dirty="0">
                <a:solidFill>
                  <a:schemeClr val="bg1"/>
                </a:solidFill>
                <a:latin typeface="Arial"/>
                <a:cs typeface="Arial"/>
              </a:rPr>
              <a:t>n</a:t>
            </a:r>
            <a:r>
              <a:rPr sz="600" spc="90" dirty="0">
                <a:solidFill>
                  <a:schemeClr val="bg1"/>
                </a:solidFill>
                <a:latin typeface="Arial"/>
                <a:cs typeface="Arial"/>
              </a:rPr>
              <a:t>t</a:t>
            </a:r>
            <a:r>
              <a:rPr sz="600" spc="60" dirty="0">
                <a:solidFill>
                  <a:schemeClr val="bg1"/>
                </a:solidFill>
                <a:latin typeface="Arial"/>
                <a:cs typeface="Arial"/>
              </a:rPr>
              <a:t>r</a:t>
            </a:r>
            <a:r>
              <a:rPr sz="600" spc="40" dirty="0">
                <a:solidFill>
                  <a:schemeClr val="bg1"/>
                </a:solidFill>
                <a:latin typeface="Arial"/>
                <a:cs typeface="Arial"/>
              </a:rPr>
              <a:t>i</a:t>
            </a:r>
            <a:r>
              <a:rPr sz="600" spc="25" dirty="0">
                <a:solidFill>
                  <a:schemeClr val="bg1"/>
                </a:solidFill>
                <a:latin typeface="Arial"/>
                <a:cs typeface="Arial"/>
              </a:rPr>
              <a:t>x</a:t>
            </a:r>
            <a:endParaRPr sz="600" dirty="0">
              <a:solidFill>
                <a:schemeClr val="bg1"/>
              </a:solidFill>
              <a:latin typeface="Arial"/>
              <a:cs typeface="Arial"/>
            </a:endParaRPr>
          </a:p>
        </p:txBody>
      </p:sp>
      <p:sp>
        <p:nvSpPr>
          <p:cNvPr id="22" name="object 22"/>
          <p:cNvSpPr txBox="1"/>
          <p:nvPr/>
        </p:nvSpPr>
        <p:spPr>
          <a:xfrm>
            <a:off x="4782158" y="2439023"/>
            <a:ext cx="215154" cy="110287"/>
          </a:xfrm>
          <a:prstGeom prst="rect">
            <a:avLst/>
          </a:prstGeom>
        </p:spPr>
        <p:txBody>
          <a:bodyPr vert="horz" wrap="square" lIns="0" tIns="17780" rIns="0" bIns="0" rtlCol="0">
            <a:spAutoFit/>
          </a:bodyPr>
          <a:lstStyle/>
          <a:p>
            <a:pPr marL="12700">
              <a:lnSpc>
                <a:spcPct val="100000"/>
              </a:lnSpc>
              <a:spcBef>
                <a:spcPts val="140"/>
              </a:spcBef>
            </a:pPr>
            <a:r>
              <a:rPr sz="600" spc="20" dirty="0">
                <a:solidFill>
                  <a:schemeClr val="bg1"/>
                </a:solidFill>
                <a:latin typeface="Arial"/>
                <a:cs typeface="Arial"/>
              </a:rPr>
              <a:t>A</a:t>
            </a:r>
            <a:r>
              <a:rPr sz="600" spc="-15" dirty="0">
                <a:solidFill>
                  <a:schemeClr val="bg1"/>
                </a:solidFill>
                <a:latin typeface="Arial"/>
                <a:cs typeface="Arial"/>
              </a:rPr>
              <a:t>F</a:t>
            </a:r>
            <a:r>
              <a:rPr sz="600" spc="30" dirty="0">
                <a:solidFill>
                  <a:schemeClr val="bg1"/>
                </a:solidFill>
                <a:latin typeface="Arial"/>
                <a:cs typeface="Arial"/>
              </a:rPr>
              <a:t>N</a:t>
            </a:r>
            <a:r>
              <a:rPr sz="600" spc="35" dirty="0">
                <a:solidFill>
                  <a:schemeClr val="bg1"/>
                </a:solidFill>
                <a:latin typeface="Arial"/>
                <a:cs typeface="Arial"/>
              </a:rPr>
              <a:t>I</a:t>
            </a:r>
            <a:endParaRPr sz="600" dirty="0">
              <a:solidFill>
                <a:schemeClr val="bg1"/>
              </a:solidFill>
              <a:latin typeface="Arial"/>
              <a:cs typeface="Arial"/>
            </a:endParaRPr>
          </a:p>
        </p:txBody>
      </p:sp>
      <p:sp>
        <p:nvSpPr>
          <p:cNvPr id="23" name="object 23"/>
          <p:cNvSpPr txBox="1"/>
          <p:nvPr/>
        </p:nvSpPr>
        <p:spPr>
          <a:xfrm>
            <a:off x="4782158" y="2776206"/>
            <a:ext cx="159679" cy="110287"/>
          </a:xfrm>
          <a:prstGeom prst="rect">
            <a:avLst/>
          </a:prstGeom>
        </p:spPr>
        <p:txBody>
          <a:bodyPr vert="horz" wrap="square" lIns="0" tIns="17780" rIns="0" bIns="0" rtlCol="0">
            <a:spAutoFit/>
          </a:bodyPr>
          <a:lstStyle/>
          <a:p>
            <a:pPr marL="12700">
              <a:lnSpc>
                <a:spcPct val="100000"/>
              </a:lnSpc>
              <a:spcBef>
                <a:spcPts val="140"/>
              </a:spcBef>
            </a:pPr>
            <a:r>
              <a:rPr sz="600" spc="10" dirty="0">
                <a:solidFill>
                  <a:schemeClr val="bg1"/>
                </a:solidFill>
                <a:latin typeface="Arial"/>
                <a:cs typeface="Arial"/>
              </a:rPr>
              <a:t>V</a:t>
            </a:r>
            <a:r>
              <a:rPr sz="600" spc="-5" dirty="0">
                <a:solidFill>
                  <a:schemeClr val="bg1"/>
                </a:solidFill>
                <a:latin typeface="Arial"/>
                <a:cs typeface="Arial"/>
              </a:rPr>
              <a:t>X</a:t>
            </a:r>
            <a:r>
              <a:rPr sz="600" spc="35" dirty="0">
                <a:solidFill>
                  <a:schemeClr val="bg1"/>
                </a:solidFill>
                <a:latin typeface="Arial"/>
                <a:cs typeface="Arial"/>
              </a:rPr>
              <a:t>I</a:t>
            </a:r>
            <a:endParaRPr sz="600" dirty="0">
              <a:solidFill>
                <a:schemeClr val="bg1"/>
              </a:solidFill>
              <a:latin typeface="Arial"/>
              <a:cs typeface="Arial"/>
            </a:endParaRPr>
          </a:p>
        </p:txBody>
      </p:sp>
      <p:sp>
        <p:nvSpPr>
          <p:cNvPr id="24" name="object 24"/>
          <p:cNvSpPr/>
          <p:nvPr/>
        </p:nvSpPr>
        <p:spPr>
          <a:xfrm>
            <a:off x="5354925" y="1657343"/>
            <a:ext cx="3754754" cy="337185"/>
          </a:xfrm>
          <a:custGeom>
            <a:avLst/>
            <a:gdLst/>
            <a:ahLst/>
            <a:cxnLst/>
            <a:rect l="l" t="t" r="r" b="b"/>
            <a:pathLst>
              <a:path w="3754754" h="337185">
                <a:moveTo>
                  <a:pt x="0" y="0"/>
                </a:moveTo>
                <a:lnTo>
                  <a:pt x="3754732" y="0"/>
                </a:lnTo>
                <a:lnTo>
                  <a:pt x="3754732" y="337182"/>
                </a:lnTo>
                <a:lnTo>
                  <a:pt x="0" y="337182"/>
                </a:lnTo>
                <a:lnTo>
                  <a:pt x="0" y="0"/>
                </a:lnTo>
                <a:close/>
              </a:path>
            </a:pathLst>
          </a:custGeom>
          <a:solidFill>
            <a:srgbClr val="E5E5E5"/>
          </a:solidFill>
        </p:spPr>
        <p:txBody>
          <a:bodyPr wrap="square" lIns="0" tIns="0" rIns="0" bIns="0" rtlCol="0"/>
          <a:lstStyle/>
          <a:p>
            <a:endParaRPr/>
          </a:p>
        </p:txBody>
      </p:sp>
      <p:sp>
        <p:nvSpPr>
          <p:cNvPr id="25" name="object 25"/>
          <p:cNvSpPr/>
          <p:nvPr/>
        </p:nvSpPr>
        <p:spPr>
          <a:xfrm>
            <a:off x="5354925" y="1994526"/>
            <a:ext cx="1725930" cy="51435"/>
          </a:xfrm>
          <a:custGeom>
            <a:avLst/>
            <a:gdLst/>
            <a:ahLst/>
            <a:cxnLst/>
            <a:rect l="l" t="t" r="r" b="b"/>
            <a:pathLst>
              <a:path w="1725929" h="51435">
                <a:moveTo>
                  <a:pt x="0" y="51434"/>
                </a:moveTo>
                <a:lnTo>
                  <a:pt x="1725919" y="51434"/>
                </a:lnTo>
                <a:lnTo>
                  <a:pt x="1725919" y="0"/>
                </a:lnTo>
                <a:lnTo>
                  <a:pt x="0" y="0"/>
                </a:lnTo>
                <a:lnTo>
                  <a:pt x="0" y="51434"/>
                </a:lnTo>
                <a:close/>
              </a:path>
            </a:pathLst>
          </a:custGeom>
          <a:solidFill>
            <a:srgbClr val="E5E5E5"/>
          </a:solidFill>
        </p:spPr>
        <p:txBody>
          <a:bodyPr wrap="square" lIns="0" tIns="0" rIns="0" bIns="0" rtlCol="0"/>
          <a:lstStyle/>
          <a:p>
            <a:endParaRPr/>
          </a:p>
        </p:txBody>
      </p:sp>
      <p:sp>
        <p:nvSpPr>
          <p:cNvPr id="26" name="object 26"/>
          <p:cNvSpPr/>
          <p:nvPr/>
        </p:nvSpPr>
        <p:spPr>
          <a:xfrm>
            <a:off x="5354925" y="2268844"/>
            <a:ext cx="1725930" cy="57150"/>
          </a:xfrm>
          <a:custGeom>
            <a:avLst/>
            <a:gdLst/>
            <a:ahLst/>
            <a:cxnLst/>
            <a:rect l="l" t="t" r="r" b="b"/>
            <a:pathLst>
              <a:path w="1725929" h="57150">
                <a:moveTo>
                  <a:pt x="0" y="57150"/>
                </a:moveTo>
                <a:lnTo>
                  <a:pt x="1725919" y="57150"/>
                </a:lnTo>
                <a:lnTo>
                  <a:pt x="1725919" y="0"/>
                </a:lnTo>
                <a:lnTo>
                  <a:pt x="0" y="0"/>
                </a:lnTo>
                <a:lnTo>
                  <a:pt x="0" y="57150"/>
                </a:lnTo>
                <a:close/>
              </a:path>
            </a:pathLst>
          </a:custGeom>
          <a:solidFill>
            <a:srgbClr val="E5E5E5"/>
          </a:solidFill>
        </p:spPr>
        <p:txBody>
          <a:bodyPr wrap="square" lIns="0" tIns="0" rIns="0" bIns="0" rtlCol="0"/>
          <a:lstStyle/>
          <a:p>
            <a:endParaRPr/>
          </a:p>
        </p:txBody>
      </p:sp>
      <p:sp>
        <p:nvSpPr>
          <p:cNvPr id="27" name="object 27"/>
          <p:cNvSpPr/>
          <p:nvPr/>
        </p:nvSpPr>
        <p:spPr>
          <a:xfrm>
            <a:off x="5354925" y="2325994"/>
            <a:ext cx="1268730" cy="337185"/>
          </a:xfrm>
          <a:custGeom>
            <a:avLst/>
            <a:gdLst/>
            <a:ahLst/>
            <a:cxnLst/>
            <a:rect l="l" t="t" r="r" b="b"/>
            <a:pathLst>
              <a:path w="1268729" h="337185">
                <a:moveTo>
                  <a:pt x="0" y="0"/>
                </a:moveTo>
                <a:lnTo>
                  <a:pt x="1268722" y="0"/>
                </a:lnTo>
                <a:lnTo>
                  <a:pt x="1268722" y="337182"/>
                </a:lnTo>
                <a:lnTo>
                  <a:pt x="0" y="337182"/>
                </a:lnTo>
                <a:lnTo>
                  <a:pt x="0" y="0"/>
                </a:lnTo>
                <a:close/>
              </a:path>
            </a:pathLst>
          </a:custGeom>
          <a:solidFill>
            <a:srgbClr val="E5E5E5"/>
          </a:solidFill>
        </p:spPr>
        <p:txBody>
          <a:bodyPr wrap="square" lIns="0" tIns="0" rIns="0" bIns="0" rtlCol="0"/>
          <a:lstStyle/>
          <a:p>
            <a:endParaRPr/>
          </a:p>
        </p:txBody>
      </p:sp>
      <p:sp>
        <p:nvSpPr>
          <p:cNvPr id="28" name="object 28"/>
          <p:cNvSpPr/>
          <p:nvPr/>
        </p:nvSpPr>
        <p:spPr>
          <a:xfrm>
            <a:off x="5354925" y="2663176"/>
            <a:ext cx="154305" cy="51435"/>
          </a:xfrm>
          <a:custGeom>
            <a:avLst/>
            <a:gdLst/>
            <a:ahLst/>
            <a:cxnLst/>
            <a:rect l="l" t="t" r="r" b="b"/>
            <a:pathLst>
              <a:path w="154304" h="51435">
                <a:moveTo>
                  <a:pt x="0" y="51434"/>
                </a:moveTo>
                <a:lnTo>
                  <a:pt x="154304" y="51434"/>
                </a:lnTo>
                <a:lnTo>
                  <a:pt x="154304" y="0"/>
                </a:lnTo>
                <a:lnTo>
                  <a:pt x="0" y="0"/>
                </a:lnTo>
                <a:lnTo>
                  <a:pt x="0" y="51434"/>
                </a:lnTo>
                <a:close/>
              </a:path>
            </a:pathLst>
          </a:custGeom>
          <a:solidFill>
            <a:srgbClr val="E5E5E5"/>
          </a:solidFill>
        </p:spPr>
        <p:txBody>
          <a:bodyPr wrap="square" lIns="0" tIns="0" rIns="0" bIns="0" rtlCol="0"/>
          <a:lstStyle/>
          <a:p>
            <a:endParaRPr/>
          </a:p>
        </p:txBody>
      </p:sp>
      <p:sp>
        <p:nvSpPr>
          <p:cNvPr id="29" name="object 29"/>
          <p:cNvSpPr/>
          <p:nvPr/>
        </p:nvSpPr>
        <p:spPr>
          <a:xfrm>
            <a:off x="5354925" y="2937495"/>
            <a:ext cx="154305" cy="57150"/>
          </a:xfrm>
          <a:custGeom>
            <a:avLst/>
            <a:gdLst/>
            <a:ahLst/>
            <a:cxnLst/>
            <a:rect l="l" t="t" r="r" b="b"/>
            <a:pathLst>
              <a:path w="154304" h="57150">
                <a:moveTo>
                  <a:pt x="0" y="57150"/>
                </a:moveTo>
                <a:lnTo>
                  <a:pt x="154304" y="57150"/>
                </a:lnTo>
                <a:lnTo>
                  <a:pt x="154304" y="0"/>
                </a:lnTo>
                <a:lnTo>
                  <a:pt x="0" y="0"/>
                </a:lnTo>
                <a:lnTo>
                  <a:pt x="0" y="57150"/>
                </a:lnTo>
                <a:close/>
              </a:path>
            </a:pathLst>
          </a:custGeom>
          <a:solidFill>
            <a:srgbClr val="E5E5E5"/>
          </a:solidFill>
        </p:spPr>
        <p:txBody>
          <a:bodyPr wrap="square" lIns="0" tIns="0" rIns="0" bIns="0" rtlCol="0"/>
          <a:lstStyle/>
          <a:p>
            <a:endParaRPr/>
          </a:p>
        </p:txBody>
      </p:sp>
      <p:sp>
        <p:nvSpPr>
          <p:cNvPr id="30" name="object 30"/>
          <p:cNvSpPr/>
          <p:nvPr/>
        </p:nvSpPr>
        <p:spPr>
          <a:xfrm>
            <a:off x="5594954" y="1657342"/>
            <a:ext cx="0" cy="57150"/>
          </a:xfrm>
          <a:custGeom>
            <a:avLst/>
            <a:gdLst/>
            <a:ahLst/>
            <a:cxnLst/>
            <a:rect l="l" t="t" r="r" b="b"/>
            <a:pathLst>
              <a:path h="57150">
                <a:moveTo>
                  <a:pt x="0" y="0"/>
                </a:moveTo>
                <a:lnTo>
                  <a:pt x="0" y="57149"/>
                </a:lnTo>
              </a:path>
            </a:pathLst>
          </a:custGeom>
          <a:ln w="5714">
            <a:solidFill>
              <a:srgbClr val="F1F1F1"/>
            </a:solidFill>
          </a:ln>
        </p:spPr>
        <p:txBody>
          <a:bodyPr wrap="square" lIns="0" tIns="0" rIns="0" bIns="0" rtlCol="0"/>
          <a:lstStyle/>
          <a:p>
            <a:endParaRPr/>
          </a:p>
        </p:txBody>
      </p:sp>
      <p:sp>
        <p:nvSpPr>
          <p:cNvPr id="31" name="object 31"/>
          <p:cNvSpPr/>
          <p:nvPr/>
        </p:nvSpPr>
        <p:spPr>
          <a:xfrm>
            <a:off x="5594954" y="1937376"/>
            <a:ext cx="0" cy="108585"/>
          </a:xfrm>
          <a:custGeom>
            <a:avLst/>
            <a:gdLst/>
            <a:ahLst/>
            <a:cxnLst/>
            <a:rect l="l" t="t" r="r" b="b"/>
            <a:pathLst>
              <a:path h="108585">
                <a:moveTo>
                  <a:pt x="0" y="0"/>
                </a:moveTo>
                <a:lnTo>
                  <a:pt x="0" y="108584"/>
                </a:lnTo>
              </a:path>
            </a:pathLst>
          </a:custGeom>
          <a:ln w="5714">
            <a:solidFill>
              <a:srgbClr val="F1F1F1"/>
            </a:solidFill>
          </a:ln>
        </p:spPr>
        <p:txBody>
          <a:bodyPr wrap="square" lIns="0" tIns="0" rIns="0" bIns="0" rtlCol="0"/>
          <a:lstStyle/>
          <a:p>
            <a:endParaRPr/>
          </a:p>
        </p:txBody>
      </p:sp>
      <p:sp>
        <p:nvSpPr>
          <p:cNvPr id="32" name="object 32"/>
          <p:cNvSpPr/>
          <p:nvPr/>
        </p:nvSpPr>
        <p:spPr>
          <a:xfrm>
            <a:off x="5594954" y="2268844"/>
            <a:ext cx="0" cy="114300"/>
          </a:xfrm>
          <a:custGeom>
            <a:avLst/>
            <a:gdLst/>
            <a:ahLst/>
            <a:cxnLst/>
            <a:rect l="l" t="t" r="r" b="b"/>
            <a:pathLst>
              <a:path h="114300">
                <a:moveTo>
                  <a:pt x="0" y="0"/>
                </a:moveTo>
                <a:lnTo>
                  <a:pt x="0" y="114299"/>
                </a:lnTo>
              </a:path>
            </a:pathLst>
          </a:custGeom>
          <a:ln w="5714">
            <a:solidFill>
              <a:srgbClr val="F1F1F1"/>
            </a:solidFill>
          </a:ln>
        </p:spPr>
        <p:txBody>
          <a:bodyPr wrap="square" lIns="0" tIns="0" rIns="0" bIns="0" rtlCol="0"/>
          <a:lstStyle/>
          <a:p>
            <a:endParaRPr/>
          </a:p>
        </p:txBody>
      </p:sp>
      <p:sp>
        <p:nvSpPr>
          <p:cNvPr id="33" name="object 33"/>
          <p:cNvSpPr/>
          <p:nvPr/>
        </p:nvSpPr>
        <p:spPr>
          <a:xfrm>
            <a:off x="5594954" y="2606026"/>
            <a:ext cx="0" cy="382905"/>
          </a:xfrm>
          <a:custGeom>
            <a:avLst/>
            <a:gdLst/>
            <a:ahLst/>
            <a:cxnLst/>
            <a:rect l="l" t="t" r="r" b="b"/>
            <a:pathLst>
              <a:path h="382905">
                <a:moveTo>
                  <a:pt x="0" y="0"/>
                </a:moveTo>
                <a:lnTo>
                  <a:pt x="0" y="382902"/>
                </a:lnTo>
              </a:path>
            </a:pathLst>
          </a:custGeom>
          <a:ln w="5714">
            <a:solidFill>
              <a:srgbClr val="F1F1F1"/>
            </a:solidFill>
          </a:ln>
        </p:spPr>
        <p:txBody>
          <a:bodyPr wrap="square" lIns="0" tIns="0" rIns="0" bIns="0" rtlCol="0"/>
          <a:lstStyle/>
          <a:p>
            <a:endParaRPr/>
          </a:p>
        </p:txBody>
      </p:sp>
      <p:sp>
        <p:nvSpPr>
          <p:cNvPr id="34" name="object 34"/>
          <p:cNvSpPr/>
          <p:nvPr/>
        </p:nvSpPr>
        <p:spPr>
          <a:xfrm>
            <a:off x="5829267" y="1657342"/>
            <a:ext cx="0" cy="57150"/>
          </a:xfrm>
          <a:custGeom>
            <a:avLst/>
            <a:gdLst/>
            <a:ahLst/>
            <a:cxnLst/>
            <a:rect l="l" t="t" r="r" b="b"/>
            <a:pathLst>
              <a:path h="57150">
                <a:moveTo>
                  <a:pt x="0" y="0"/>
                </a:moveTo>
                <a:lnTo>
                  <a:pt x="0" y="57149"/>
                </a:lnTo>
              </a:path>
            </a:pathLst>
          </a:custGeom>
          <a:ln w="5714">
            <a:solidFill>
              <a:srgbClr val="F1F1F1"/>
            </a:solidFill>
          </a:ln>
        </p:spPr>
        <p:txBody>
          <a:bodyPr wrap="square" lIns="0" tIns="0" rIns="0" bIns="0" rtlCol="0"/>
          <a:lstStyle/>
          <a:p>
            <a:endParaRPr/>
          </a:p>
        </p:txBody>
      </p:sp>
      <p:sp>
        <p:nvSpPr>
          <p:cNvPr id="35" name="object 35"/>
          <p:cNvSpPr/>
          <p:nvPr/>
        </p:nvSpPr>
        <p:spPr>
          <a:xfrm>
            <a:off x="5829267" y="1937376"/>
            <a:ext cx="0" cy="108585"/>
          </a:xfrm>
          <a:custGeom>
            <a:avLst/>
            <a:gdLst/>
            <a:ahLst/>
            <a:cxnLst/>
            <a:rect l="l" t="t" r="r" b="b"/>
            <a:pathLst>
              <a:path h="108585">
                <a:moveTo>
                  <a:pt x="0" y="0"/>
                </a:moveTo>
                <a:lnTo>
                  <a:pt x="0" y="108584"/>
                </a:lnTo>
              </a:path>
            </a:pathLst>
          </a:custGeom>
          <a:ln w="5714">
            <a:solidFill>
              <a:srgbClr val="F1F1F1"/>
            </a:solidFill>
          </a:ln>
        </p:spPr>
        <p:txBody>
          <a:bodyPr wrap="square" lIns="0" tIns="0" rIns="0" bIns="0" rtlCol="0"/>
          <a:lstStyle/>
          <a:p>
            <a:endParaRPr/>
          </a:p>
        </p:txBody>
      </p:sp>
      <p:sp>
        <p:nvSpPr>
          <p:cNvPr id="36" name="object 36"/>
          <p:cNvSpPr/>
          <p:nvPr/>
        </p:nvSpPr>
        <p:spPr>
          <a:xfrm>
            <a:off x="5829267" y="2268844"/>
            <a:ext cx="0" cy="114300"/>
          </a:xfrm>
          <a:custGeom>
            <a:avLst/>
            <a:gdLst/>
            <a:ahLst/>
            <a:cxnLst/>
            <a:rect l="l" t="t" r="r" b="b"/>
            <a:pathLst>
              <a:path h="114300">
                <a:moveTo>
                  <a:pt x="0" y="0"/>
                </a:moveTo>
                <a:lnTo>
                  <a:pt x="0" y="114299"/>
                </a:lnTo>
              </a:path>
            </a:pathLst>
          </a:custGeom>
          <a:ln w="5714">
            <a:solidFill>
              <a:srgbClr val="F1F1F1"/>
            </a:solidFill>
          </a:ln>
        </p:spPr>
        <p:txBody>
          <a:bodyPr wrap="square" lIns="0" tIns="0" rIns="0" bIns="0" rtlCol="0"/>
          <a:lstStyle/>
          <a:p>
            <a:endParaRPr/>
          </a:p>
        </p:txBody>
      </p:sp>
      <p:sp>
        <p:nvSpPr>
          <p:cNvPr id="37" name="object 37"/>
          <p:cNvSpPr/>
          <p:nvPr/>
        </p:nvSpPr>
        <p:spPr>
          <a:xfrm>
            <a:off x="5829267" y="2606026"/>
            <a:ext cx="0" cy="382905"/>
          </a:xfrm>
          <a:custGeom>
            <a:avLst/>
            <a:gdLst/>
            <a:ahLst/>
            <a:cxnLst/>
            <a:rect l="l" t="t" r="r" b="b"/>
            <a:pathLst>
              <a:path h="382905">
                <a:moveTo>
                  <a:pt x="0" y="0"/>
                </a:moveTo>
                <a:lnTo>
                  <a:pt x="0" y="382902"/>
                </a:lnTo>
              </a:path>
            </a:pathLst>
          </a:custGeom>
          <a:ln w="5714">
            <a:solidFill>
              <a:srgbClr val="F1F1F1"/>
            </a:solidFill>
          </a:ln>
        </p:spPr>
        <p:txBody>
          <a:bodyPr wrap="square" lIns="0" tIns="0" rIns="0" bIns="0" rtlCol="0"/>
          <a:lstStyle/>
          <a:p>
            <a:endParaRPr/>
          </a:p>
        </p:txBody>
      </p:sp>
      <p:sp>
        <p:nvSpPr>
          <p:cNvPr id="38" name="object 38"/>
          <p:cNvSpPr/>
          <p:nvPr/>
        </p:nvSpPr>
        <p:spPr>
          <a:xfrm>
            <a:off x="6069296" y="1657342"/>
            <a:ext cx="0" cy="57150"/>
          </a:xfrm>
          <a:custGeom>
            <a:avLst/>
            <a:gdLst/>
            <a:ahLst/>
            <a:cxnLst/>
            <a:rect l="l" t="t" r="r" b="b"/>
            <a:pathLst>
              <a:path h="57150">
                <a:moveTo>
                  <a:pt x="0" y="0"/>
                </a:moveTo>
                <a:lnTo>
                  <a:pt x="0" y="57149"/>
                </a:lnTo>
              </a:path>
            </a:pathLst>
          </a:custGeom>
          <a:ln w="5714">
            <a:solidFill>
              <a:srgbClr val="F1F1F1"/>
            </a:solidFill>
          </a:ln>
        </p:spPr>
        <p:txBody>
          <a:bodyPr wrap="square" lIns="0" tIns="0" rIns="0" bIns="0" rtlCol="0"/>
          <a:lstStyle/>
          <a:p>
            <a:endParaRPr/>
          </a:p>
        </p:txBody>
      </p:sp>
      <p:sp>
        <p:nvSpPr>
          <p:cNvPr id="39" name="object 39"/>
          <p:cNvSpPr/>
          <p:nvPr/>
        </p:nvSpPr>
        <p:spPr>
          <a:xfrm>
            <a:off x="6069296" y="1937376"/>
            <a:ext cx="0" cy="108585"/>
          </a:xfrm>
          <a:custGeom>
            <a:avLst/>
            <a:gdLst/>
            <a:ahLst/>
            <a:cxnLst/>
            <a:rect l="l" t="t" r="r" b="b"/>
            <a:pathLst>
              <a:path h="108585">
                <a:moveTo>
                  <a:pt x="0" y="0"/>
                </a:moveTo>
                <a:lnTo>
                  <a:pt x="0" y="108584"/>
                </a:lnTo>
              </a:path>
            </a:pathLst>
          </a:custGeom>
          <a:ln w="5714">
            <a:solidFill>
              <a:srgbClr val="F1F1F1"/>
            </a:solidFill>
          </a:ln>
        </p:spPr>
        <p:txBody>
          <a:bodyPr wrap="square" lIns="0" tIns="0" rIns="0" bIns="0" rtlCol="0"/>
          <a:lstStyle/>
          <a:p>
            <a:endParaRPr/>
          </a:p>
        </p:txBody>
      </p:sp>
      <p:sp>
        <p:nvSpPr>
          <p:cNvPr id="40" name="object 40"/>
          <p:cNvSpPr/>
          <p:nvPr/>
        </p:nvSpPr>
        <p:spPr>
          <a:xfrm>
            <a:off x="6069296" y="2268844"/>
            <a:ext cx="0" cy="114300"/>
          </a:xfrm>
          <a:custGeom>
            <a:avLst/>
            <a:gdLst/>
            <a:ahLst/>
            <a:cxnLst/>
            <a:rect l="l" t="t" r="r" b="b"/>
            <a:pathLst>
              <a:path h="114300">
                <a:moveTo>
                  <a:pt x="0" y="0"/>
                </a:moveTo>
                <a:lnTo>
                  <a:pt x="0" y="114299"/>
                </a:lnTo>
              </a:path>
            </a:pathLst>
          </a:custGeom>
          <a:ln w="5714">
            <a:solidFill>
              <a:srgbClr val="F1F1F1"/>
            </a:solidFill>
          </a:ln>
        </p:spPr>
        <p:txBody>
          <a:bodyPr wrap="square" lIns="0" tIns="0" rIns="0" bIns="0" rtlCol="0"/>
          <a:lstStyle/>
          <a:p>
            <a:endParaRPr/>
          </a:p>
        </p:txBody>
      </p:sp>
      <p:sp>
        <p:nvSpPr>
          <p:cNvPr id="41" name="object 41"/>
          <p:cNvSpPr/>
          <p:nvPr/>
        </p:nvSpPr>
        <p:spPr>
          <a:xfrm>
            <a:off x="6069296" y="2606026"/>
            <a:ext cx="0" cy="382905"/>
          </a:xfrm>
          <a:custGeom>
            <a:avLst/>
            <a:gdLst/>
            <a:ahLst/>
            <a:cxnLst/>
            <a:rect l="l" t="t" r="r" b="b"/>
            <a:pathLst>
              <a:path h="382905">
                <a:moveTo>
                  <a:pt x="0" y="0"/>
                </a:moveTo>
                <a:lnTo>
                  <a:pt x="0" y="382902"/>
                </a:lnTo>
              </a:path>
            </a:pathLst>
          </a:custGeom>
          <a:ln w="5714">
            <a:solidFill>
              <a:srgbClr val="F1F1F1"/>
            </a:solidFill>
          </a:ln>
        </p:spPr>
        <p:txBody>
          <a:bodyPr wrap="square" lIns="0" tIns="0" rIns="0" bIns="0" rtlCol="0"/>
          <a:lstStyle/>
          <a:p>
            <a:endParaRPr/>
          </a:p>
        </p:txBody>
      </p:sp>
      <p:sp>
        <p:nvSpPr>
          <p:cNvPr id="42" name="object 42"/>
          <p:cNvSpPr/>
          <p:nvPr/>
        </p:nvSpPr>
        <p:spPr>
          <a:xfrm>
            <a:off x="6303609" y="1657342"/>
            <a:ext cx="0" cy="57150"/>
          </a:xfrm>
          <a:custGeom>
            <a:avLst/>
            <a:gdLst/>
            <a:ahLst/>
            <a:cxnLst/>
            <a:rect l="l" t="t" r="r" b="b"/>
            <a:pathLst>
              <a:path h="57150">
                <a:moveTo>
                  <a:pt x="0" y="0"/>
                </a:moveTo>
                <a:lnTo>
                  <a:pt x="0" y="57149"/>
                </a:lnTo>
              </a:path>
            </a:pathLst>
          </a:custGeom>
          <a:ln w="5714">
            <a:solidFill>
              <a:srgbClr val="F1F1F1"/>
            </a:solidFill>
          </a:ln>
        </p:spPr>
        <p:txBody>
          <a:bodyPr wrap="square" lIns="0" tIns="0" rIns="0" bIns="0" rtlCol="0"/>
          <a:lstStyle/>
          <a:p>
            <a:endParaRPr/>
          </a:p>
        </p:txBody>
      </p:sp>
      <p:sp>
        <p:nvSpPr>
          <p:cNvPr id="43" name="object 43"/>
          <p:cNvSpPr/>
          <p:nvPr/>
        </p:nvSpPr>
        <p:spPr>
          <a:xfrm>
            <a:off x="6303609" y="1937376"/>
            <a:ext cx="0" cy="108585"/>
          </a:xfrm>
          <a:custGeom>
            <a:avLst/>
            <a:gdLst/>
            <a:ahLst/>
            <a:cxnLst/>
            <a:rect l="l" t="t" r="r" b="b"/>
            <a:pathLst>
              <a:path h="108585">
                <a:moveTo>
                  <a:pt x="0" y="0"/>
                </a:moveTo>
                <a:lnTo>
                  <a:pt x="0" y="108584"/>
                </a:lnTo>
              </a:path>
            </a:pathLst>
          </a:custGeom>
          <a:ln w="5714">
            <a:solidFill>
              <a:srgbClr val="F1F1F1"/>
            </a:solidFill>
          </a:ln>
        </p:spPr>
        <p:txBody>
          <a:bodyPr wrap="square" lIns="0" tIns="0" rIns="0" bIns="0" rtlCol="0"/>
          <a:lstStyle/>
          <a:p>
            <a:endParaRPr/>
          </a:p>
        </p:txBody>
      </p:sp>
      <p:sp>
        <p:nvSpPr>
          <p:cNvPr id="44" name="object 44"/>
          <p:cNvSpPr/>
          <p:nvPr/>
        </p:nvSpPr>
        <p:spPr>
          <a:xfrm>
            <a:off x="6303609" y="2268844"/>
            <a:ext cx="0" cy="114300"/>
          </a:xfrm>
          <a:custGeom>
            <a:avLst/>
            <a:gdLst/>
            <a:ahLst/>
            <a:cxnLst/>
            <a:rect l="l" t="t" r="r" b="b"/>
            <a:pathLst>
              <a:path h="114300">
                <a:moveTo>
                  <a:pt x="0" y="0"/>
                </a:moveTo>
                <a:lnTo>
                  <a:pt x="0" y="114299"/>
                </a:lnTo>
              </a:path>
            </a:pathLst>
          </a:custGeom>
          <a:ln w="5714">
            <a:solidFill>
              <a:srgbClr val="F1F1F1"/>
            </a:solidFill>
          </a:ln>
        </p:spPr>
        <p:txBody>
          <a:bodyPr wrap="square" lIns="0" tIns="0" rIns="0" bIns="0" rtlCol="0"/>
          <a:lstStyle/>
          <a:p>
            <a:endParaRPr/>
          </a:p>
        </p:txBody>
      </p:sp>
      <p:sp>
        <p:nvSpPr>
          <p:cNvPr id="45" name="object 45"/>
          <p:cNvSpPr/>
          <p:nvPr/>
        </p:nvSpPr>
        <p:spPr>
          <a:xfrm>
            <a:off x="6303609" y="2606026"/>
            <a:ext cx="0" cy="382905"/>
          </a:xfrm>
          <a:custGeom>
            <a:avLst/>
            <a:gdLst/>
            <a:ahLst/>
            <a:cxnLst/>
            <a:rect l="l" t="t" r="r" b="b"/>
            <a:pathLst>
              <a:path h="382905">
                <a:moveTo>
                  <a:pt x="0" y="0"/>
                </a:moveTo>
                <a:lnTo>
                  <a:pt x="0" y="382902"/>
                </a:lnTo>
              </a:path>
            </a:pathLst>
          </a:custGeom>
          <a:ln w="5714">
            <a:solidFill>
              <a:srgbClr val="F1F1F1"/>
            </a:solidFill>
          </a:ln>
        </p:spPr>
        <p:txBody>
          <a:bodyPr wrap="square" lIns="0" tIns="0" rIns="0" bIns="0" rtlCol="0"/>
          <a:lstStyle/>
          <a:p>
            <a:endParaRPr/>
          </a:p>
        </p:txBody>
      </p:sp>
      <p:sp>
        <p:nvSpPr>
          <p:cNvPr id="46" name="object 46"/>
          <p:cNvSpPr/>
          <p:nvPr/>
        </p:nvSpPr>
        <p:spPr>
          <a:xfrm>
            <a:off x="6543638" y="1657342"/>
            <a:ext cx="0" cy="57150"/>
          </a:xfrm>
          <a:custGeom>
            <a:avLst/>
            <a:gdLst/>
            <a:ahLst/>
            <a:cxnLst/>
            <a:rect l="l" t="t" r="r" b="b"/>
            <a:pathLst>
              <a:path h="57150">
                <a:moveTo>
                  <a:pt x="0" y="0"/>
                </a:moveTo>
                <a:lnTo>
                  <a:pt x="0" y="57149"/>
                </a:lnTo>
              </a:path>
            </a:pathLst>
          </a:custGeom>
          <a:ln w="5714">
            <a:solidFill>
              <a:srgbClr val="F1F1F1"/>
            </a:solidFill>
          </a:ln>
        </p:spPr>
        <p:txBody>
          <a:bodyPr wrap="square" lIns="0" tIns="0" rIns="0" bIns="0" rtlCol="0"/>
          <a:lstStyle/>
          <a:p>
            <a:endParaRPr/>
          </a:p>
        </p:txBody>
      </p:sp>
      <p:sp>
        <p:nvSpPr>
          <p:cNvPr id="47" name="object 47"/>
          <p:cNvSpPr/>
          <p:nvPr/>
        </p:nvSpPr>
        <p:spPr>
          <a:xfrm>
            <a:off x="6543638" y="1937376"/>
            <a:ext cx="0" cy="108585"/>
          </a:xfrm>
          <a:custGeom>
            <a:avLst/>
            <a:gdLst/>
            <a:ahLst/>
            <a:cxnLst/>
            <a:rect l="l" t="t" r="r" b="b"/>
            <a:pathLst>
              <a:path h="108585">
                <a:moveTo>
                  <a:pt x="0" y="0"/>
                </a:moveTo>
                <a:lnTo>
                  <a:pt x="0" y="108584"/>
                </a:lnTo>
              </a:path>
            </a:pathLst>
          </a:custGeom>
          <a:ln w="5714">
            <a:solidFill>
              <a:srgbClr val="F1F1F1"/>
            </a:solidFill>
          </a:ln>
        </p:spPr>
        <p:txBody>
          <a:bodyPr wrap="square" lIns="0" tIns="0" rIns="0" bIns="0" rtlCol="0"/>
          <a:lstStyle/>
          <a:p>
            <a:endParaRPr/>
          </a:p>
        </p:txBody>
      </p:sp>
      <p:sp>
        <p:nvSpPr>
          <p:cNvPr id="48" name="object 48"/>
          <p:cNvSpPr/>
          <p:nvPr/>
        </p:nvSpPr>
        <p:spPr>
          <a:xfrm>
            <a:off x="6543638" y="2268844"/>
            <a:ext cx="0" cy="114300"/>
          </a:xfrm>
          <a:custGeom>
            <a:avLst/>
            <a:gdLst/>
            <a:ahLst/>
            <a:cxnLst/>
            <a:rect l="l" t="t" r="r" b="b"/>
            <a:pathLst>
              <a:path h="114300">
                <a:moveTo>
                  <a:pt x="0" y="0"/>
                </a:moveTo>
                <a:lnTo>
                  <a:pt x="0" y="114299"/>
                </a:lnTo>
              </a:path>
            </a:pathLst>
          </a:custGeom>
          <a:ln w="5714">
            <a:solidFill>
              <a:srgbClr val="F1F1F1"/>
            </a:solidFill>
          </a:ln>
        </p:spPr>
        <p:txBody>
          <a:bodyPr wrap="square" lIns="0" tIns="0" rIns="0" bIns="0" rtlCol="0"/>
          <a:lstStyle/>
          <a:p>
            <a:endParaRPr/>
          </a:p>
        </p:txBody>
      </p:sp>
      <p:sp>
        <p:nvSpPr>
          <p:cNvPr id="49" name="object 49"/>
          <p:cNvSpPr/>
          <p:nvPr/>
        </p:nvSpPr>
        <p:spPr>
          <a:xfrm>
            <a:off x="6543638" y="2606026"/>
            <a:ext cx="0" cy="382905"/>
          </a:xfrm>
          <a:custGeom>
            <a:avLst/>
            <a:gdLst/>
            <a:ahLst/>
            <a:cxnLst/>
            <a:rect l="l" t="t" r="r" b="b"/>
            <a:pathLst>
              <a:path h="382905">
                <a:moveTo>
                  <a:pt x="0" y="0"/>
                </a:moveTo>
                <a:lnTo>
                  <a:pt x="0" y="382902"/>
                </a:lnTo>
              </a:path>
            </a:pathLst>
          </a:custGeom>
          <a:ln w="5714">
            <a:solidFill>
              <a:srgbClr val="F1F1F1"/>
            </a:solidFill>
          </a:ln>
        </p:spPr>
        <p:txBody>
          <a:bodyPr wrap="square" lIns="0" tIns="0" rIns="0" bIns="0" rtlCol="0"/>
          <a:lstStyle/>
          <a:p>
            <a:endParaRPr/>
          </a:p>
        </p:txBody>
      </p:sp>
      <p:sp>
        <p:nvSpPr>
          <p:cNvPr id="50" name="object 50"/>
          <p:cNvSpPr/>
          <p:nvPr/>
        </p:nvSpPr>
        <p:spPr>
          <a:xfrm>
            <a:off x="6777952" y="1657342"/>
            <a:ext cx="0" cy="57150"/>
          </a:xfrm>
          <a:custGeom>
            <a:avLst/>
            <a:gdLst/>
            <a:ahLst/>
            <a:cxnLst/>
            <a:rect l="l" t="t" r="r" b="b"/>
            <a:pathLst>
              <a:path h="57150">
                <a:moveTo>
                  <a:pt x="0" y="0"/>
                </a:moveTo>
                <a:lnTo>
                  <a:pt x="0" y="57149"/>
                </a:lnTo>
              </a:path>
            </a:pathLst>
          </a:custGeom>
          <a:ln w="5714">
            <a:solidFill>
              <a:srgbClr val="F1F1F1"/>
            </a:solidFill>
          </a:ln>
        </p:spPr>
        <p:txBody>
          <a:bodyPr wrap="square" lIns="0" tIns="0" rIns="0" bIns="0" rtlCol="0"/>
          <a:lstStyle/>
          <a:p>
            <a:endParaRPr/>
          </a:p>
        </p:txBody>
      </p:sp>
      <p:sp>
        <p:nvSpPr>
          <p:cNvPr id="51" name="object 51"/>
          <p:cNvSpPr/>
          <p:nvPr/>
        </p:nvSpPr>
        <p:spPr>
          <a:xfrm>
            <a:off x="6777952" y="1937376"/>
            <a:ext cx="0" cy="108585"/>
          </a:xfrm>
          <a:custGeom>
            <a:avLst/>
            <a:gdLst/>
            <a:ahLst/>
            <a:cxnLst/>
            <a:rect l="l" t="t" r="r" b="b"/>
            <a:pathLst>
              <a:path h="108585">
                <a:moveTo>
                  <a:pt x="0" y="0"/>
                </a:moveTo>
                <a:lnTo>
                  <a:pt x="0" y="108584"/>
                </a:lnTo>
              </a:path>
            </a:pathLst>
          </a:custGeom>
          <a:ln w="5714">
            <a:solidFill>
              <a:srgbClr val="F1F1F1"/>
            </a:solidFill>
          </a:ln>
        </p:spPr>
        <p:txBody>
          <a:bodyPr wrap="square" lIns="0" tIns="0" rIns="0" bIns="0" rtlCol="0"/>
          <a:lstStyle/>
          <a:p>
            <a:endParaRPr/>
          </a:p>
        </p:txBody>
      </p:sp>
      <p:sp>
        <p:nvSpPr>
          <p:cNvPr id="52" name="object 52"/>
          <p:cNvSpPr/>
          <p:nvPr/>
        </p:nvSpPr>
        <p:spPr>
          <a:xfrm>
            <a:off x="6777952" y="2268844"/>
            <a:ext cx="0" cy="720090"/>
          </a:xfrm>
          <a:custGeom>
            <a:avLst/>
            <a:gdLst/>
            <a:ahLst/>
            <a:cxnLst/>
            <a:rect l="l" t="t" r="r" b="b"/>
            <a:pathLst>
              <a:path h="720089">
                <a:moveTo>
                  <a:pt x="0" y="0"/>
                </a:moveTo>
                <a:lnTo>
                  <a:pt x="0" y="720085"/>
                </a:lnTo>
              </a:path>
            </a:pathLst>
          </a:custGeom>
          <a:ln w="5714">
            <a:solidFill>
              <a:srgbClr val="F1F1F1"/>
            </a:solidFill>
          </a:ln>
        </p:spPr>
        <p:txBody>
          <a:bodyPr wrap="square" lIns="0" tIns="0" rIns="0" bIns="0" rtlCol="0"/>
          <a:lstStyle/>
          <a:p>
            <a:endParaRPr/>
          </a:p>
        </p:txBody>
      </p:sp>
      <p:sp>
        <p:nvSpPr>
          <p:cNvPr id="53" name="object 53"/>
          <p:cNvSpPr/>
          <p:nvPr/>
        </p:nvSpPr>
        <p:spPr>
          <a:xfrm>
            <a:off x="7017980" y="1657342"/>
            <a:ext cx="0" cy="57150"/>
          </a:xfrm>
          <a:custGeom>
            <a:avLst/>
            <a:gdLst/>
            <a:ahLst/>
            <a:cxnLst/>
            <a:rect l="l" t="t" r="r" b="b"/>
            <a:pathLst>
              <a:path h="57150">
                <a:moveTo>
                  <a:pt x="0" y="0"/>
                </a:moveTo>
                <a:lnTo>
                  <a:pt x="0" y="57149"/>
                </a:lnTo>
              </a:path>
            </a:pathLst>
          </a:custGeom>
          <a:ln w="5714">
            <a:solidFill>
              <a:srgbClr val="F1F1F1"/>
            </a:solidFill>
          </a:ln>
        </p:spPr>
        <p:txBody>
          <a:bodyPr wrap="square" lIns="0" tIns="0" rIns="0" bIns="0" rtlCol="0"/>
          <a:lstStyle/>
          <a:p>
            <a:endParaRPr/>
          </a:p>
        </p:txBody>
      </p:sp>
      <p:sp>
        <p:nvSpPr>
          <p:cNvPr id="54" name="object 54"/>
          <p:cNvSpPr/>
          <p:nvPr/>
        </p:nvSpPr>
        <p:spPr>
          <a:xfrm>
            <a:off x="7017980" y="1937376"/>
            <a:ext cx="0" cy="108585"/>
          </a:xfrm>
          <a:custGeom>
            <a:avLst/>
            <a:gdLst/>
            <a:ahLst/>
            <a:cxnLst/>
            <a:rect l="l" t="t" r="r" b="b"/>
            <a:pathLst>
              <a:path h="108585">
                <a:moveTo>
                  <a:pt x="0" y="0"/>
                </a:moveTo>
                <a:lnTo>
                  <a:pt x="0" y="108584"/>
                </a:lnTo>
              </a:path>
            </a:pathLst>
          </a:custGeom>
          <a:ln w="5714">
            <a:solidFill>
              <a:srgbClr val="F1F1F1"/>
            </a:solidFill>
          </a:ln>
        </p:spPr>
        <p:txBody>
          <a:bodyPr wrap="square" lIns="0" tIns="0" rIns="0" bIns="0" rtlCol="0"/>
          <a:lstStyle/>
          <a:p>
            <a:endParaRPr/>
          </a:p>
        </p:txBody>
      </p:sp>
      <p:sp>
        <p:nvSpPr>
          <p:cNvPr id="55" name="object 55"/>
          <p:cNvSpPr/>
          <p:nvPr/>
        </p:nvSpPr>
        <p:spPr>
          <a:xfrm>
            <a:off x="7017980" y="2268844"/>
            <a:ext cx="0" cy="720090"/>
          </a:xfrm>
          <a:custGeom>
            <a:avLst/>
            <a:gdLst/>
            <a:ahLst/>
            <a:cxnLst/>
            <a:rect l="l" t="t" r="r" b="b"/>
            <a:pathLst>
              <a:path h="720089">
                <a:moveTo>
                  <a:pt x="0" y="0"/>
                </a:moveTo>
                <a:lnTo>
                  <a:pt x="0" y="720085"/>
                </a:lnTo>
              </a:path>
            </a:pathLst>
          </a:custGeom>
          <a:ln w="5714">
            <a:solidFill>
              <a:srgbClr val="F1F1F1"/>
            </a:solidFill>
          </a:ln>
        </p:spPr>
        <p:txBody>
          <a:bodyPr wrap="square" lIns="0" tIns="0" rIns="0" bIns="0" rtlCol="0"/>
          <a:lstStyle/>
          <a:p>
            <a:endParaRPr/>
          </a:p>
        </p:txBody>
      </p:sp>
      <p:sp>
        <p:nvSpPr>
          <p:cNvPr id="56" name="object 56"/>
          <p:cNvSpPr/>
          <p:nvPr/>
        </p:nvSpPr>
        <p:spPr>
          <a:xfrm>
            <a:off x="7252293" y="1657342"/>
            <a:ext cx="0" cy="57150"/>
          </a:xfrm>
          <a:custGeom>
            <a:avLst/>
            <a:gdLst/>
            <a:ahLst/>
            <a:cxnLst/>
            <a:rect l="l" t="t" r="r" b="b"/>
            <a:pathLst>
              <a:path h="57150">
                <a:moveTo>
                  <a:pt x="0" y="0"/>
                </a:moveTo>
                <a:lnTo>
                  <a:pt x="0" y="57149"/>
                </a:lnTo>
              </a:path>
            </a:pathLst>
          </a:custGeom>
          <a:ln w="5714">
            <a:solidFill>
              <a:srgbClr val="F1F1F1"/>
            </a:solidFill>
          </a:ln>
        </p:spPr>
        <p:txBody>
          <a:bodyPr wrap="square" lIns="0" tIns="0" rIns="0" bIns="0" rtlCol="0"/>
          <a:lstStyle/>
          <a:p>
            <a:endParaRPr/>
          </a:p>
        </p:txBody>
      </p:sp>
      <p:sp>
        <p:nvSpPr>
          <p:cNvPr id="57" name="object 57"/>
          <p:cNvSpPr/>
          <p:nvPr/>
        </p:nvSpPr>
        <p:spPr>
          <a:xfrm>
            <a:off x="7252293" y="1937376"/>
            <a:ext cx="0" cy="1051560"/>
          </a:xfrm>
          <a:custGeom>
            <a:avLst/>
            <a:gdLst/>
            <a:ahLst/>
            <a:cxnLst/>
            <a:rect l="l" t="t" r="r" b="b"/>
            <a:pathLst>
              <a:path h="1051560">
                <a:moveTo>
                  <a:pt x="0" y="0"/>
                </a:moveTo>
                <a:lnTo>
                  <a:pt x="0" y="1051553"/>
                </a:lnTo>
              </a:path>
            </a:pathLst>
          </a:custGeom>
          <a:ln w="5714">
            <a:solidFill>
              <a:srgbClr val="F1F1F1"/>
            </a:solidFill>
          </a:ln>
        </p:spPr>
        <p:txBody>
          <a:bodyPr wrap="square" lIns="0" tIns="0" rIns="0" bIns="0" rtlCol="0"/>
          <a:lstStyle/>
          <a:p>
            <a:endParaRPr/>
          </a:p>
        </p:txBody>
      </p:sp>
      <p:sp>
        <p:nvSpPr>
          <p:cNvPr id="58" name="object 58"/>
          <p:cNvSpPr/>
          <p:nvPr/>
        </p:nvSpPr>
        <p:spPr>
          <a:xfrm>
            <a:off x="7492322" y="1657342"/>
            <a:ext cx="0" cy="57150"/>
          </a:xfrm>
          <a:custGeom>
            <a:avLst/>
            <a:gdLst/>
            <a:ahLst/>
            <a:cxnLst/>
            <a:rect l="l" t="t" r="r" b="b"/>
            <a:pathLst>
              <a:path h="57150">
                <a:moveTo>
                  <a:pt x="0" y="0"/>
                </a:moveTo>
                <a:lnTo>
                  <a:pt x="0" y="57149"/>
                </a:lnTo>
              </a:path>
            </a:pathLst>
          </a:custGeom>
          <a:ln w="5714">
            <a:solidFill>
              <a:srgbClr val="F1F1F1"/>
            </a:solidFill>
          </a:ln>
        </p:spPr>
        <p:txBody>
          <a:bodyPr wrap="square" lIns="0" tIns="0" rIns="0" bIns="0" rtlCol="0"/>
          <a:lstStyle/>
          <a:p>
            <a:endParaRPr/>
          </a:p>
        </p:txBody>
      </p:sp>
      <p:sp>
        <p:nvSpPr>
          <p:cNvPr id="59" name="object 59"/>
          <p:cNvSpPr/>
          <p:nvPr/>
        </p:nvSpPr>
        <p:spPr>
          <a:xfrm>
            <a:off x="7492322" y="1937376"/>
            <a:ext cx="0" cy="1051560"/>
          </a:xfrm>
          <a:custGeom>
            <a:avLst/>
            <a:gdLst/>
            <a:ahLst/>
            <a:cxnLst/>
            <a:rect l="l" t="t" r="r" b="b"/>
            <a:pathLst>
              <a:path h="1051560">
                <a:moveTo>
                  <a:pt x="0" y="0"/>
                </a:moveTo>
                <a:lnTo>
                  <a:pt x="0" y="1051553"/>
                </a:lnTo>
              </a:path>
            </a:pathLst>
          </a:custGeom>
          <a:ln w="5714">
            <a:solidFill>
              <a:srgbClr val="F1F1F1"/>
            </a:solidFill>
          </a:ln>
        </p:spPr>
        <p:txBody>
          <a:bodyPr wrap="square" lIns="0" tIns="0" rIns="0" bIns="0" rtlCol="0"/>
          <a:lstStyle/>
          <a:p>
            <a:endParaRPr/>
          </a:p>
        </p:txBody>
      </p:sp>
      <p:sp>
        <p:nvSpPr>
          <p:cNvPr id="60" name="object 60"/>
          <p:cNvSpPr/>
          <p:nvPr/>
        </p:nvSpPr>
        <p:spPr>
          <a:xfrm>
            <a:off x="7726636" y="1657342"/>
            <a:ext cx="0" cy="57150"/>
          </a:xfrm>
          <a:custGeom>
            <a:avLst/>
            <a:gdLst/>
            <a:ahLst/>
            <a:cxnLst/>
            <a:rect l="l" t="t" r="r" b="b"/>
            <a:pathLst>
              <a:path h="57150">
                <a:moveTo>
                  <a:pt x="0" y="0"/>
                </a:moveTo>
                <a:lnTo>
                  <a:pt x="0" y="57149"/>
                </a:lnTo>
              </a:path>
            </a:pathLst>
          </a:custGeom>
          <a:ln w="5714">
            <a:solidFill>
              <a:srgbClr val="F1F1F1"/>
            </a:solidFill>
          </a:ln>
        </p:spPr>
        <p:txBody>
          <a:bodyPr wrap="square" lIns="0" tIns="0" rIns="0" bIns="0" rtlCol="0"/>
          <a:lstStyle/>
          <a:p>
            <a:endParaRPr/>
          </a:p>
        </p:txBody>
      </p:sp>
      <p:sp>
        <p:nvSpPr>
          <p:cNvPr id="61" name="object 61"/>
          <p:cNvSpPr/>
          <p:nvPr/>
        </p:nvSpPr>
        <p:spPr>
          <a:xfrm>
            <a:off x="7726636" y="1937376"/>
            <a:ext cx="0" cy="1051560"/>
          </a:xfrm>
          <a:custGeom>
            <a:avLst/>
            <a:gdLst/>
            <a:ahLst/>
            <a:cxnLst/>
            <a:rect l="l" t="t" r="r" b="b"/>
            <a:pathLst>
              <a:path h="1051560">
                <a:moveTo>
                  <a:pt x="0" y="0"/>
                </a:moveTo>
                <a:lnTo>
                  <a:pt x="0" y="1051553"/>
                </a:lnTo>
              </a:path>
            </a:pathLst>
          </a:custGeom>
          <a:ln w="5714">
            <a:solidFill>
              <a:srgbClr val="F1F1F1"/>
            </a:solidFill>
          </a:ln>
        </p:spPr>
        <p:txBody>
          <a:bodyPr wrap="square" lIns="0" tIns="0" rIns="0" bIns="0" rtlCol="0"/>
          <a:lstStyle/>
          <a:p>
            <a:endParaRPr/>
          </a:p>
        </p:txBody>
      </p:sp>
      <p:sp>
        <p:nvSpPr>
          <p:cNvPr id="62" name="object 62"/>
          <p:cNvSpPr/>
          <p:nvPr/>
        </p:nvSpPr>
        <p:spPr>
          <a:xfrm>
            <a:off x="7966664" y="1657342"/>
            <a:ext cx="0" cy="57150"/>
          </a:xfrm>
          <a:custGeom>
            <a:avLst/>
            <a:gdLst/>
            <a:ahLst/>
            <a:cxnLst/>
            <a:rect l="l" t="t" r="r" b="b"/>
            <a:pathLst>
              <a:path h="57150">
                <a:moveTo>
                  <a:pt x="0" y="0"/>
                </a:moveTo>
                <a:lnTo>
                  <a:pt x="0" y="57149"/>
                </a:lnTo>
              </a:path>
            </a:pathLst>
          </a:custGeom>
          <a:ln w="5714">
            <a:solidFill>
              <a:srgbClr val="F1F1F1"/>
            </a:solidFill>
          </a:ln>
        </p:spPr>
        <p:txBody>
          <a:bodyPr wrap="square" lIns="0" tIns="0" rIns="0" bIns="0" rtlCol="0"/>
          <a:lstStyle/>
          <a:p>
            <a:endParaRPr/>
          </a:p>
        </p:txBody>
      </p:sp>
      <p:sp>
        <p:nvSpPr>
          <p:cNvPr id="63" name="object 63"/>
          <p:cNvSpPr/>
          <p:nvPr/>
        </p:nvSpPr>
        <p:spPr>
          <a:xfrm>
            <a:off x="7966664" y="1937376"/>
            <a:ext cx="0" cy="1051560"/>
          </a:xfrm>
          <a:custGeom>
            <a:avLst/>
            <a:gdLst/>
            <a:ahLst/>
            <a:cxnLst/>
            <a:rect l="l" t="t" r="r" b="b"/>
            <a:pathLst>
              <a:path h="1051560">
                <a:moveTo>
                  <a:pt x="0" y="0"/>
                </a:moveTo>
                <a:lnTo>
                  <a:pt x="0" y="1051553"/>
                </a:lnTo>
              </a:path>
            </a:pathLst>
          </a:custGeom>
          <a:ln w="5714">
            <a:solidFill>
              <a:srgbClr val="F1F1F1"/>
            </a:solidFill>
          </a:ln>
        </p:spPr>
        <p:txBody>
          <a:bodyPr wrap="square" lIns="0" tIns="0" rIns="0" bIns="0" rtlCol="0"/>
          <a:lstStyle/>
          <a:p>
            <a:endParaRPr/>
          </a:p>
        </p:txBody>
      </p:sp>
      <p:sp>
        <p:nvSpPr>
          <p:cNvPr id="64" name="object 64"/>
          <p:cNvSpPr/>
          <p:nvPr/>
        </p:nvSpPr>
        <p:spPr>
          <a:xfrm>
            <a:off x="8200978" y="1657342"/>
            <a:ext cx="0" cy="57150"/>
          </a:xfrm>
          <a:custGeom>
            <a:avLst/>
            <a:gdLst/>
            <a:ahLst/>
            <a:cxnLst/>
            <a:rect l="l" t="t" r="r" b="b"/>
            <a:pathLst>
              <a:path h="57150">
                <a:moveTo>
                  <a:pt x="0" y="0"/>
                </a:moveTo>
                <a:lnTo>
                  <a:pt x="0" y="57149"/>
                </a:lnTo>
              </a:path>
            </a:pathLst>
          </a:custGeom>
          <a:ln w="5714">
            <a:solidFill>
              <a:srgbClr val="F1F1F1"/>
            </a:solidFill>
          </a:ln>
        </p:spPr>
        <p:txBody>
          <a:bodyPr wrap="square" lIns="0" tIns="0" rIns="0" bIns="0" rtlCol="0"/>
          <a:lstStyle/>
          <a:p>
            <a:endParaRPr/>
          </a:p>
        </p:txBody>
      </p:sp>
      <p:sp>
        <p:nvSpPr>
          <p:cNvPr id="65" name="object 65"/>
          <p:cNvSpPr/>
          <p:nvPr/>
        </p:nvSpPr>
        <p:spPr>
          <a:xfrm>
            <a:off x="8200978" y="1937376"/>
            <a:ext cx="0" cy="1051560"/>
          </a:xfrm>
          <a:custGeom>
            <a:avLst/>
            <a:gdLst/>
            <a:ahLst/>
            <a:cxnLst/>
            <a:rect l="l" t="t" r="r" b="b"/>
            <a:pathLst>
              <a:path h="1051560">
                <a:moveTo>
                  <a:pt x="0" y="0"/>
                </a:moveTo>
                <a:lnTo>
                  <a:pt x="0" y="1051553"/>
                </a:lnTo>
              </a:path>
            </a:pathLst>
          </a:custGeom>
          <a:ln w="5714">
            <a:solidFill>
              <a:srgbClr val="F1F1F1"/>
            </a:solidFill>
          </a:ln>
        </p:spPr>
        <p:txBody>
          <a:bodyPr wrap="square" lIns="0" tIns="0" rIns="0" bIns="0" rtlCol="0"/>
          <a:lstStyle/>
          <a:p>
            <a:endParaRPr/>
          </a:p>
        </p:txBody>
      </p:sp>
      <p:sp>
        <p:nvSpPr>
          <p:cNvPr id="66" name="object 66"/>
          <p:cNvSpPr/>
          <p:nvPr/>
        </p:nvSpPr>
        <p:spPr>
          <a:xfrm>
            <a:off x="8441006" y="1657342"/>
            <a:ext cx="0" cy="57150"/>
          </a:xfrm>
          <a:custGeom>
            <a:avLst/>
            <a:gdLst/>
            <a:ahLst/>
            <a:cxnLst/>
            <a:rect l="l" t="t" r="r" b="b"/>
            <a:pathLst>
              <a:path h="57150">
                <a:moveTo>
                  <a:pt x="0" y="0"/>
                </a:moveTo>
                <a:lnTo>
                  <a:pt x="0" y="57149"/>
                </a:lnTo>
              </a:path>
            </a:pathLst>
          </a:custGeom>
          <a:ln w="5714">
            <a:solidFill>
              <a:srgbClr val="F1F1F1"/>
            </a:solidFill>
          </a:ln>
        </p:spPr>
        <p:txBody>
          <a:bodyPr wrap="square" lIns="0" tIns="0" rIns="0" bIns="0" rtlCol="0"/>
          <a:lstStyle/>
          <a:p>
            <a:endParaRPr/>
          </a:p>
        </p:txBody>
      </p:sp>
      <p:sp>
        <p:nvSpPr>
          <p:cNvPr id="67" name="object 67"/>
          <p:cNvSpPr/>
          <p:nvPr/>
        </p:nvSpPr>
        <p:spPr>
          <a:xfrm>
            <a:off x="8441006" y="1937376"/>
            <a:ext cx="0" cy="1051560"/>
          </a:xfrm>
          <a:custGeom>
            <a:avLst/>
            <a:gdLst/>
            <a:ahLst/>
            <a:cxnLst/>
            <a:rect l="l" t="t" r="r" b="b"/>
            <a:pathLst>
              <a:path h="1051560">
                <a:moveTo>
                  <a:pt x="0" y="0"/>
                </a:moveTo>
                <a:lnTo>
                  <a:pt x="0" y="1051553"/>
                </a:lnTo>
              </a:path>
            </a:pathLst>
          </a:custGeom>
          <a:ln w="5714">
            <a:solidFill>
              <a:srgbClr val="F1F1F1"/>
            </a:solidFill>
          </a:ln>
        </p:spPr>
        <p:txBody>
          <a:bodyPr wrap="square" lIns="0" tIns="0" rIns="0" bIns="0" rtlCol="0"/>
          <a:lstStyle/>
          <a:p>
            <a:endParaRPr/>
          </a:p>
        </p:txBody>
      </p:sp>
      <p:sp>
        <p:nvSpPr>
          <p:cNvPr id="68" name="object 68"/>
          <p:cNvSpPr/>
          <p:nvPr/>
        </p:nvSpPr>
        <p:spPr>
          <a:xfrm>
            <a:off x="8675320" y="1657342"/>
            <a:ext cx="0" cy="57150"/>
          </a:xfrm>
          <a:custGeom>
            <a:avLst/>
            <a:gdLst/>
            <a:ahLst/>
            <a:cxnLst/>
            <a:rect l="l" t="t" r="r" b="b"/>
            <a:pathLst>
              <a:path h="57150">
                <a:moveTo>
                  <a:pt x="0" y="0"/>
                </a:moveTo>
                <a:lnTo>
                  <a:pt x="0" y="57149"/>
                </a:lnTo>
              </a:path>
            </a:pathLst>
          </a:custGeom>
          <a:ln w="5714">
            <a:solidFill>
              <a:srgbClr val="F1F1F1"/>
            </a:solidFill>
          </a:ln>
        </p:spPr>
        <p:txBody>
          <a:bodyPr wrap="square" lIns="0" tIns="0" rIns="0" bIns="0" rtlCol="0"/>
          <a:lstStyle/>
          <a:p>
            <a:endParaRPr/>
          </a:p>
        </p:txBody>
      </p:sp>
      <p:sp>
        <p:nvSpPr>
          <p:cNvPr id="69" name="object 69"/>
          <p:cNvSpPr/>
          <p:nvPr/>
        </p:nvSpPr>
        <p:spPr>
          <a:xfrm>
            <a:off x="8675320" y="1937376"/>
            <a:ext cx="0" cy="1051560"/>
          </a:xfrm>
          <a:custGeom>
            <a:avLst/>
            <a:gdLst/>
            <a:ahLst/>
            <a:cxnLst/>
            <a:rect l="l" t="t" r="r" b="b"/>
            <a:pathLst>
              <a:path h="1051560">
                <a:moveTo>
                  <a:pt x="0" y="0"/>
                </a:moveTo>
                <a:lnTo>
                  <a:pt x="0" y="1051553"/>
                </a:lnTo>
              </a:path>
            </a:pathLst>
          </a:custGeom>
          <a:ln w="5714">
            <a:solidFill>
              <a:srgbClr val="F1F1F1"/>
            </a:solidFill>
          </a:ln>
        </p:spPr>
        <p:txBody>
          <a:bodyPr wrap="square" lIns="0" tIns="0" rIns="0" bIns="0" rtlCol="0"/>
          <a:lstStyle/>
          <a:p>
            <a:endParaRPr/>
          </a:p>
        </p:txBody>
      </p:sp>
      <p:sp>
        <p:nvSpPr>
          <p:cNvPr id="70" name="object 70"/>
          <p:cNvSpPr/>
          <p:nvPr/>
        </p:nvSpPr>
        <p:spPr>
          <a:xfrm>
            <a:off x="8915348" y="1657342"/>
            <a:ext cx="0" cy="57150"/>
          </a:xfrm>
          <a:custGeom>
            <a:avLst/>
            <a:gdLst/>
            <a:ahLst/>
            <a:cxnLst/>
            <a:rect l="l" t="t" r="r" b="b"/>
            <a:pathLst>
              <a:path h="57150">
                <a:moveTo>
                  <a:pt x="0" y="0"/>
                </a:moveTo>
                <a:lnTo>
                  <a:pt x="0" y="57149"/>
                </a:lnTo>
              </a:path>
            </a:pathLst>
          </a:custGeom>
          <a:ln w="5714">
            <a:solidFill>
              <a:srgbClr val="F1F1F1"/>
            </a:solidFill>
          </a:ln>
        </p:spPr>
        <p:txBody>
          <a:bodyPr wrap="square" lIns="0" tIns="0" rIns="0" bIns="0" rtlCol="0"/>
          <a:lstStyle/>
          <a:p>
            <a:endParaRPr/>
          </a:p>
        </p:txBody>
      </p:sp>
      <p:sp>
        <p:nvSpPr>
          <p:cNvPr id="71" name="object 71"/>
          <p:cNvSpPr/>
          <p:nvPr/>
        </p:nvSpPr>
        <p:spPr>
          <a:xfrm>
            <a:off x="8915348" y="1937376"/>
            <a:ext cx="0" cy="1051560"/>
          </a:xfrm>
          <a:custGeom>
            <a:avLst/>
            <a:gdLst/>
            <a:ahLst/>
            <a:cxnLst/>
            <a:rect l="l" t="t" r="r" b="b"/>
            <a:pathLst>
              <a:path h="1051560">
                <a:moveTo>
                  <a:pt x="0" y="0"/>
                </a:moveTo>
                <a:lnTo>
                  <a:pt x="0" y="1051553"/>
                </a:lnTo>
              </a:path>
            </a:pathLst>
          </a:custGeom>
          <a:ln w="5714">
            <a:solidFill>
              <a:srgbClr val="F1F1F1"/>
            </a:solidFill>
          </a:ln>
        </p:spPr>
        <p:txBody>
          <a:bodyPr wrap="square" lIns="0" tIns="0" rIns="0" bIns="0" rtlCol="0"/>
          <a:lstStyle/>
          <a:p>
            <a:endParaRPr/>
          </a:p>
        </p:txBody>
      </p:sp>
      <p:sp>
        <p:nvSpPr>
          <p:cNvPr id="72" name="object 72"/>
          <p:cNvSpPr/>
          <p:nvPr/>
        </p:nvSpPr>
        <p:spPr>
          <a:xfrm>
            <a:off x="9149662" y="1657342"/>
            <a:ext cx="0" cy="1331595"/>
          </a:xfrm>
          <a:custGeom>
            <a:avLst/>
            <a:gdLst/>
            <a:ahLst/>
            <a:cxnLst/>
            <a:rect l="l" t="t" r="r" b="b"/>
            <a:pathLst>
              <a:path h="1331595">
                <a:moveTo>
                  <a:pt x="0" y="1331586"/>
                </a:moveTo>
                <a:lnTo>
                  <a:pt x="0" y="0"/>
                </a:lnTo>
              </a:path>
            </a:pathLst>
          </a:custGeom>
          <a:ln w="5714">
            <a:solidFill>
              <a:srgbClr val="F1F1F1"/>
            </a:solidFill>
          </a:ln>
        </p:spPr>
        <p:txBody>
          <a:bodyPr wrap="square" lIns="0" tIns="0" rIns="0" bIns="0" rtlCol="0"/>
          <a:lstStyle/>
          <a:p>
            <a:endParaRPr/>
          </a:p>
        </p:txBody>
      </p:sp>
      <p:sp>
        <p:nvSpPr>
          <p:cNvPr id="73" name="object 73"/>
          <p:cNvSpPr/>
          <p:nvPr/>
        </p:nvSpPr>
        <p:spPr>
          <a:xfrm>
            <a:off x="9389691" y="1657342"/>
            <a:ext cx="0" cy="1331595"/>
          </a:xfrm>
          <a:custGeom>
            <a:avLst/>
            <a:gdLst/>
            <a:ahLst/>
            <a:cxnLst/>
            <a:rect l="l" t="t" r="r" b="b"/>
            <a:pathLst>
              <a:path h="1331595">
                <a:moveTo>
                  <a:pt x="0" y="1331586"/>
                </a:moveTo>
                <a:lnTo>
                  <a:pt x="0" y="0"/>
                </a:lnTo>
              </a:path>
            </a:pathLst>
          </a:custGeom>
          <a:ln w="5714">
            <a:solidFill>
              <a:srgbClr val="F1F1F1"/>
            </a:solidFill>
          </a:ln>
        </p:spPr>
        <p:txBody>
          <a:bodyPr wrap="square" lIns="0" tIns="0" rIns="0" bIns="0" rtlCol="0"/>
          <a:lstStyle/>
          <a:p>
            <a:endParaRPr/>
          </a:p>
        </p:txBody>
      </p:sp>
      <p:sp>
        <p:nvSpPr>
          <p:cNvPr id="74" name="object 74"/>
          <p:cNvSpPr/>
          <p:nvPr/>
        </p:nvSpPr>
        <p:spPr>
          <a:xfrm>
            <a:off x="5354925" y="1657342"/>
            <a:ext cx="0" cy="1331595"/>
          </a:xfrm>
          <a:custGeom>
            <a:avLst/>
            <a:gdLst/>
            <a:ahLst/>
            <a:cxnLst/>
            <a:rect l="l" t="t" r="r" b="b"/>
            <a:pathLst>
              <a:path h="1331595">
                <a:moveTo>
                  <a:pt x="0" y="1331586"/>
                </a:moveTo>
                <a:lnTo>
                  <a:pt x="0" y="0"/>
                </a:lnTo>
              </a:path>
            </a:pathLst>
          </a:custGeom>
          <a:ln w="5714">
            <a:solidFill>
              <a:srgbClr val="CACACA"/>
            </a:solidFill>
            <a:prstDash val="dot"/>
          </a:ln>
        </p:spPr>
        <p:txBody>
          <a:bodyPr wrap="square" lIns="0" tIns="0" rIns="0" bIns="0" rtlCol="0"/>
          <a:lstStyle/>
          <a:p>
            <a:endParaRPr/>
          </a:p>
        </p:txBody>
      </p:sp>
      <p:sp>
        <p:nvSpPr>
          <p:cNvPr id="75" name="object 75"/>
          <p:cNvSpPr/>
          <p:nvPr/>
        </p:nvSpPr>
        <p:spPr>
          <a:xfrm>
            <a:off x="5354925" y="1714492"/>
            <a:ext cx="3720465" cy="222885"/>
          </a:xfrm>
          <a:custGeom>
            <a:avLst/>
            <a:gdLst/>
            <a:ahLst/>
            <a:cxnLst/>
            <a:rect l="l" t="t" r="r" b="b"/>
            <a:pathLst>
              <a:path w="3720465" h="222885">
                <a:moveTo>
                  <a:pt x="0" y="0"/>
                </a:moveTo>
                <a:lnTo>
                  <a:pt x="3720442" y="0"/>
                </a:lnTo>
                <a:lnTo>
                  <a:pt x="3720442" y="222883"/>
                </a:lnTo>
                <a:lnTo>
                  <a:pt x="0" y="222883"/>
                </a:lnTo>
                <a:lnTo>
                  <a:pt x="0" y="0"/>
                </a:lnTo>
                <a:close/>
              </a:path>
            </a:pathLst>
          </a:custGeom>
          <a:solidFill>
            <a:srgbClr val="9FCAE7">
              <a:alpha val="73724"/>
            </a:srgbClr>
          </a:solidFill>
        </p:spPr>
        <p:txBody>
          <a:bodyPr wrap="square" lIns="0" tIns="0" rIns="0" bIns="0" rtlCol="0"/>
          <a:lstStyle/>
          <a:p>
            <a:endParaRPr/>
          </a:p>
        </p:txBody>
      </p:sp>
      <p:sp>
        <p:nvSpPr>
          <p:cNvPr id="76" name="object 76"/>
          <p:cNvSpPr/>
          <p:nvPr/>
        </p:nvSpPr>
        <p:spPr>
          <a:xfrm>
            <a:off x="5354925" y="1714492"/>
            <a:ext cx="3720465" cy="222885"/>
          </a:xfrm>
          <a:custGeom>
            <a:avLst/>
            <a:gdLst/>
            <a:ahLst/>
            <a:cxnLst/>
            <a:rect l="l" t="t" r="r" b="b"/>
            <a:pathLst>
              <a:path w="3720465" h="222885">
                <a:moveTo>
                  <a:pt x="0" y="0"/>
                </a:moveTo>
                <a:lnTo>
                  <a:pt x="3720442" y="0"/>
                </a:lnTo>
                <a:lnTo>
                  <a:pt x="3720442" y="222883"/>
                </a:lnTo>
                <a:lnTo>
                  <a:pt x="0" y="222883"/>
                </a:lnTo>
                <a:lnTo>
                  <a:pt x="0" y="0"/>
                </a:lnTo>
                <a:close/>
              </a:path>
            </a:pathLst>
          </a:custGeom>
          <a:ln w="5714">
            <a:solidFill>
              <a:srgbClr val="000000"/>
            </a:solidFill>
          </a:ln>
        </p:spPr>
        <p:txBody>
          <a:bodyPr wrap="square" lIns="0" tIns="0" rIns="0" bIns="0" rtlCol="0"/>
          <a:lstStyle/>
          <a:p>
            <a:endParaRPr/>
          </a:p>
        </p:txBody>
      </p:sp>
      <p:sp>
        <p:nvSpPr>
          <p:cNvPr id="77" name="object 77"/>
          <p:cNvSpPr/>
          <p:nvPr/>
        </p:nvSpPr>
        <p:spPr>
          <a:xfrm>
            <a:off x="5354925" y="2045960"/>
            <a:ext cx="1828800" cy="222885"/>
          </a:xfrm>
          <a:custGeom>
            <a:avLst/>
            <a:gdLst/>
            <a:ahLst/>
            <a:cxnLst/>
            <a:rect l="l" t="t" r="r" b="b"/>
            <a:pathLst>
              <a:path w="1828800" h="222885">
                <a:moveTo>
                  <a:pt x="0" y="0"/>
                </a:moveTo>
                <a:lnTo>
                  <a:pt x="1828788" y="0"/>
                </a:lnTo>
                <a:lnTo>
                  <a:pt x="1828788" y="222883"/>
                </a:lnTo>
                <a:lnTo>
                  <a:pt x="0" y="222883"/>
                </a:lnTo>
                <a:lnTo>
                  <a:pt x="0" y="0"/>
                </a:lnTo>
                <a:close/>
              </a:path>
            </a:pathLst>
          </a:custGeom>
          <a:solidFill>
            <a:srgbClr val="9FCAE7">
              <a:alpha val="73724"/>
            </a:srgbClr>
          </a:solidFill>
        </p:spPr>
        <p:txBody>
          <a:bodyPr wrap="square" lIns="0" tIns="0" rIns="0" bIns="0" rtlCol="0"/>
          <a:lstStyle/>
          <a:p>
            <a:endParaRPr/>
          </a:p>
        </p:txBody>
      </p:sp>
      <p:sp>
        <p:nvSpPr>
          <p:cNvPr id="78" name="object 78"/>
          <p:cNvSpPr/>
          <p:nvPr/>
        </p:nvSpPr>
        <p:spPr>
          <a:xfrm>
            <a:off x="5354925" y="2045960"/>
            <a:ext cx="1828800" cy="222885"/>
          </a:xfrm>
          <a:custGeom>
            <a:avLst/>
            <a:gdLst/>
            <a:ahLst/>
            <a:cxnLst/>
            <a:rect l="l" t="t" r="r" b="b"/>
            <a:pathLst>
              <a:path w="1828800" h="222885">
                <a:moveTo>
                  <a:pt x="0" y="0"/>
                </a:moveTo>
                <a:lnTo>
                  <a:pt x="1828788" y="0"/>
                </a:lnTo>
                <a:lnTo>
                  <a:pt x="1828788" y="222883"/>
                </a:lnTo>
                <a:lnTo>
                  <a:pt x="0" y="222883"/>
                </a:lnTo>
                <a:lnTo>
                  <a:pt x="0" y="0"/>
                </a:lnTo>
                <a:close/>
              </a:path>
            </a:pathLst>
          </a:custGeom>
          <a:ln w="5714">
            <a:solidFill>
              <a:srgbClr val="000000"/>
            </a:solidFill>
          </a:ln>
        </p:spPr>
        <p:txBody>
          <a:bodyPr wrap="square" lIns="0" tIns="0" rIns="0" bIns="0" rtlCol="0"/>
          <a:lstStyle/>
          <a:p>
            <a:endParaRPr/>
          </a:p>
        </p:txBody>
      </p:sp>
      <p:sp>
        <p:nvSpPr>
          <p:cNvPr id="79" name="object 79"/>
          <p:cNvSpPr/>
          <p:nvPr/>
        </p:nvSpPr>
        <p:spPr>
          <a:xfrm>
            <a:off x="5354925" y="2383143"/>
            <a:ext cx="1251585" cy="222885"/>
          </a:xfrm>
          <a:custGeom>
            <a:avLst/>
            <a:gdLst/>
            <a:ahLst/>
            <a:cxnLst/>
            <a:rect l="l" t="t" r="r" b="b"/>
            <a:pathLst>
              <a:path w="1251584" h="222885">
                <a:moveTo>
                  <a:pt x="0" y="0"/>
                </a:moveTo>
                <a:lnTo>
                  <a:pt x="1251577" y="0"/>
                </a:lnTo>
                <a:lnTo>
                  <a:pt x="1251577" y="222883"/>
                </a:lnTo>
                <a:lnTo>
                  <a:pt x="0" y="222883"/>
                </a:lnTo>
                <a:lnTo>
                  <a:pt x="0" y="0"/>
                </a:lnTo>
                <a:close/>
              </a:path>
            </a:pathLst>
          </a:custGeom>
          <a:solidFill>
            <a:srgbClr val="9FCAE7">
              <a:alpha val="73724"/>
            </a:srgbClr>
          </a:solidFill>
        </p:spPr>
        <p:txBody>
          <a:bodyPr wrap="square" lIns="0" tIns="0" rIns="0" bIns="0" rtlCol="0"/>
          <a:lstStyle/>
          <a:p>
            <a:endParaRPr/>
          </a:p>
        </p:txBody>
      </p:sp>
      <p:sp>
        <p:nvSpPr>
          <p:cNvPr id="80" name="object 80"/>
          <p:cNvSpPr/>
          <p:nvPr/>
        </p:nvSpPr>
        <p:spPr>
          <a:xfrm>
            <a:off x="5354925" y="2383143"/>
            <a:ext cx="1251585" cy="222885"/>
          </a:xfrm>
          <a:custGeom>
            <a:avLst/>
            <a:gdLst/>
            <a:ahLst/>
            <a:cxnLst/>
            <a:rect l="l" t="t" r="r" b="b"/>
            <a:pathLst>
              <a:path w="1251584" h="222885">
                <a:moveTo>
                  <a:pt x="0" y="0"/>
                </a:moveTo>
                <a:lnTo>
                  <a:pt x="1251577" y="0"/>
                </a:lnTo>
                <a:lnTo>
                  <a:pt x="1251577" y="222883"/>
                </a:lnTo>
                <a:lnTo>
                  <a:pt x="0" y="222883"/>
                </a:lnTo>
                <a:lnTo>
                  <a:pt x="0" y="0"/>
                </a:lnTo>
                <a:close/>
              </a:path>
            </a:pathLst>
          </a:custGeom>
          <a:ln w="5714">
            <a:solidFill>
              <a:srgbClr val="000000"/>
            </a:solidFill>
          </a:ln>
        </p:spPr>
        <p:txBody>
          <a:bodyPr wrap="square" lIns="0" tIns="0" rIns="0" bIns="0" rtlCol="0"/>
          <a:lstStyle/>
          <a:p>
            <a:endParaRPr/>
          </a:p>
        </p:txBody>
      </p:sp>
      <p:sp>
        <p:nvSpPr>
          <p:cNvPr id="81" name="object 81"/>
          <p:cNvSpPr/>
          <p:nvPr/>
        </p:nvSpPr>
        <p:spPr>
          <a:xfrm>
            <a:off x="5354925" y="2714611"/>
            <a:ext cx="188595" cy="222885"/>
          </a:xfrm>
          <a:custGeom>
            <a:avLst/>
            <a:gdLst/>
            <a:ahLst/>
            <a:cxnLst/>
            <a:rect l="l" t="t" r="r" b="b"/>
            <a:pathLst>
              <a:path w="188595" h="222885">
                <a:moveTo>
                  <a:pt x="0" y="0"/>
                </a:moveTo>
                <a:lnTo>
                  <a:pt x="188593" y="0"/>
                </a:lnTo>
                <a:lnTo>
                  <a:pt x="188593" y="222883"/>
                </a:lnTo>
                <a:lnTo>
                  <a:pt x="0" y="222883"/>
                </a:lnTo>
                <a:lnTo>
                  <a:pt x="0" y="0"/>
                </a:lnTo>
                <a:close/>
              </a:path>
            </a:pathLst>
          </a:custGeom>
          <a:solidFill>
            <a:srgbClr val="9FCAE7">
              <a:alpha val="73724"/>
            </a:srgbClr>
          </a:solidFill>
        </p:spPr>
        <p:txBody>
          <a:bodyPr wrap="square" lIns="0" tIns="0" rIns="0" bIns="0" rtlCol="0"/>
          <a:lstStyle/>
          <a:p>
            <a:endParaRPr/>
          </a:p>
        </p:txBody>
      </p:sp>
      <p:sp>
        <p:nvSpPr>
          <p:cNvPr id="82" name="object 82"/>
          <p:cNvSpPr/>
          <p:nvPr/>
        </p:nvSpPr>
        <p:spPr>
          <a:xfrm>
            <a:off x="5354925" y="2714611"/>
            <a:ext cx="188595" cy="222885"/>
          </a:xfrm>
          <a:custGeom>
            <a:avLst/>
            <a:gdLst/>
            <a:ahLst/>
            <a:cxnLst/>
            <a:rect l="l" t="t" r="r" b="b"/>
            <a:pathLst>
              <a:path w="188595" h="222885">
                <a:moveTo>
                  <a:pt x="0" y="0"/>
                </a:moveTo>
                <a:lnTo>
                  <a:pt x="188593" y="0"/>
                </a:lnTo>
                <a:lnTo>
                  <a:pt x="188593" y="222883"/>
                </a:lnTo>
                <a:lnTo>
                  <a:pt x="0" y="222883"/>
                </a:lnTo>
                <a:lnTo>
                  <a:pt x="0" y="0"/>
                </a:lnTo>
                <a:close/>
              </a:path>
            </a:pathLst>
          </a:custGeom>
          <a:ln w="5714">
            <a:solidFill>
              <a:srgbClr val="000000"/>
            </a:solidFill>
          </a:ln>
        </p:spPr>
        <p:txBody>
          <a:bodyPr wrap="square" lIns="0" tIns="0" rIns="0" bIns="0" rtlCol="0"/>
          <a:lstStyle/>
          <a:p>
            <a:endParaRPr/>
          </a:p>
        </p:txBody>
      </p:sp>
      <p:sp>
        <p:nvSpPr>
          <p:cNvPr id="83" name="object 83"/>
          <p:cNvSpPr txBox="1"/>
          <p:nvPr/>
        </p:nvSpPr>
        <p:spPr>
          <a:xfrm>
            <a:off x="9153808" y="1709087"/>
            <a:ext cx="313055" cy="110287"/>
          </a:xfrm>
          <a:prstGeom prst="rect">
            <a:avLst/>
          </a:prstGeom>
        </p:spPr>
        <p:txBody>
          <a:bodyPr vert="horz" wrap="square" lIns="0" tIns="17780" rIns="0" bIns="0" rtlCol="0">
            <a:spAutoFit/>
          </a:bodyPr>
          <a:lstStyle/>
          <a:p>
            <a:pPr marL="12700">
              <a:lnSpc>
                <a:spcPct val="100000"/>
              </a:lnSpc>
              <a:spcBef>
                <a:spcPts val="140"/>
              </a:spcBef>
            </a:pPr>
            <a:r>
              <a:rPr sz="600" spc="40" dirty="0">
                <a:latin typeface="Arial"/>
                <a:cs typeface="Arial"/>
              </a:rPr>
              <a:t>3</a:t>
            </a:r>
            <a:r>
              <a:rPr sz="600" spc="15" dirty="0">
                <a:latin typeface="Arial"/>
                <a:cs typeface="Arial"/>
              </a:rPr>
              <a:t>,</a:t>
            </a:r>
            <a:r>
              <a:rPr sz="600" spc="40" dirty="0">
                <a:latin typeface="Arial"/>
                <a:cs typeface="Arial"/>
              </a:rPr>
              <a:t>13</a:t>
            </a:r>
            <a:r>
              <a:rPr sz="600" spc="45" dirty="0">
                <a:latin typeface="Arial"/>
                <a:cs typeface="Arial"/>
              </a:rPr>
              <a:t>7</a:t>
            </a:r>
            <a:endParaRPr sz="600" dirty="0">
              <a:latin typeface="Arial"/>
              <a:cs typeface="Arial"/>
            </a:endParaRPr>
          </a:p>
        </p:txBody>
      </p:sp>
      <p:sp>
        <p:nvSpPr>
          <p:cNvPr id="84" name="object 84"/>
          <p:cNvSpPr txBox="1"/>
          <p:nvPr/>
        </p:nvSpPr>
        <p:spPr>
          <a:xfrm>
            <a:off x="9133568" y="1810972"/>
            <a:ext cx="207028" cy="110287"/>
          </a:xfrm>
          <a:prstGeom prst="rect">
            <a:avLst/>
          </a:prstGeom>
        </p:spPr>
        <p:txBody>
          <a:bodyPr vert="horz" wrap="square" lIns="0" tIns="17780" rIns="0" bIns="0" rtlCol="0">
            <a:spAutoFit/>
          </a:bodyPr>
          <a:lstStyle/>
          <a:p>
            <a:pPr marL="12700">
              <a:lnSpc>
                <a:spcPct val="100000"/>
              </a:lnSpc>
              <a:spcBef>
                <a:spcPts val="140"/>
              </a:spcBef>
            </a:pPr>
            <a:r>
              <a:rPr sz="600" spc="40" dirty="0">
                <a:latin typeface="Arial"/>
                <a:cs typeface="Arial"/>
              </a:rPr>
              <a:t>99</a:t>
            </a:r>
            <a:r>
              <a:rPr sz="600" spc="35" dirty="0">
                <a:latin typeface="Arial"/>
                <a:cs typeface="Arial"/>
              </a:rPr>
              <a:t>%</a:t>
            </a:r>
            <a:endParaRPr sz="600">
              <a:latin typeface="Arial"/>
              <a:cs typeface="Arial"/>
            </a:endParaRPr>
          </a:p>
        </p:txBody>
      </p:sp>
      <p:sp>
        <p:nvSpPr>
          <p:cNvPr id="85" name="object 85"/>
          <p:cNvSpPr txBox="1"/>
          <p:nvPr/>
        </p:nvSpPr>
        <p:spPr>
          <a:xfrm>
            <a:off x="7193874" y="2046976"/>
            <a:ext cx="332738" cy="224420"/>
          </a:xfrm>
          <a:prstGeom prst="rect">
            <a:avLst/>
          </a:prstGeom>
        </p:spPr>
        <p:txBody>
          <a:bodyPr vert="horz" wrap="square" lIns="0" tIns="26670" rIns="0" bIns="0" rtlCol="0">
            <a:spAutoFit/>
          </a:bodyPr>
          <a:lstStyle/>
          <a:p>
            <a:pPr marL="12700">
              <a:lnSpc>
                <a:spcPct val="100000"/>
              </a:lnSpc>
              <a:spcBef>
                <a:spcPts val="210"/>
              </a:spcBef>
            </a:pPr>
            <a:r>
              <a:rPr sz="600" spc="40" dirty="0">
                <a:latin typeface="Arial"/>
                <a:cs typeface="Arial"/>
              </a:rPr>
              <a:t>1</a:t>
            </a:r>
            <a:r>
              <a:rPr sz="600" spc="15" dirty="0">
                <a:latin typeface="Arial"/>
                <a:cs typeface="Arial"/>
              </a:rPr>
              <a:t>,</a:t>
            </a:r>
            <a:r>
              <a:rPr sz="600" spc="40" dirty="0">
                <a:latin typeface="Arial"/>
                <a:cs typeface="Arial"/>
              </a:rPr>
              <a:t>54</a:t>
            </a:r>
            <a:r>
              <a:rPr sz="600" spc="45" dirty="0">
                <a:latin typeface="Arial"/>
                <a:cs typeface="Arial"/>
              </a:rPr>
              <a:t>0</a:t>
            </a:r>
            <a:endParaRPr sz="600" dirty="0">
              <a:latin typeface="Arial"/>
              <a:cs typeface="Arial"/>
            </a:endParaRPr>
          </a:p>
          <a:p>
            <a:pPr marL="12700">
              <a:lnSpc>
                <a:spcPct val="100000"/>
              </a:lnSpc>
              <a:spcBef>
                <a:spcPts val="120"/>
              </a:spcBef>
            </a:pPr>
            <a:r>
              <a:rPr sz="600" spc="35" dirty="0">
                <a:latin typeface="Arial"/>
                <a:cs typeface="Arial"/>
              </a:rPr>
              <a:t>106%</a:t>
            </a:r>
            <a:endParaRPr sz="600" dirty="0">
              <a:latin typeface="Arial"/>
              <a:cs typeface="Arial"/>
            </a:endParaRPr>
          </a:p>
        </p:txBody>
      </p:sp>
      <p:sp>
        <p:nvSpPr>
          <p:cNvPr id="86" name="object 86"/>
          <p:cNvSpPr txBox="1"/>
          <p:nvPr/>
        </p:nvSpPr>
        <p:spPr>
          <a:xfrm>
            <a:off x="6616661" y="2378444"/>
            <a:ext cx="234315" cy="224420"/>
          </a:xfrm>
          <a:prstGeom prst="rect">
            <a:avLst/>
          </a:prstGeom>
        </p:spPr>
        <p:txBody>
          <a:bodyPr vert="horz" wrap="square" lIns="0" tIns="26670" rIns="0" bIns="0" rtlCol="0">
            <a:spAutoFit/>
          </a:bodyPr>
          <a:lstStyle/>
          <a:p>
            <a:pPr marL="12700">
              <a:lnSpc>
                <a:spcPct val="100000"/>
              </a:lnSpc>
              <a:spcBef>
                <a:spcPts val="210"/>
              </a:spcBef>
            </a:pPr>
            <a:r>
              <a:rPr sz="600" spc="40" dirty="0">
                <a:latin typeface="Arial"/>
                <a:cs typeface="Arial"/>
              </a:rPr>
              <a:t>1</a:t>
            </a:r>
            <a:r>
              <a:rPr sz="600" spc="15" dirty="0">
                <a:latin typeface="Arial"/>
                <a:cs typeface="Arial"/>
              </a:rPr>
              <a:t>,</a:t>
            </a:r>
            <a:r>
              <a:rPr sz="600" spc="40" dirty="0">
                <a:latin typeface="Arial"/>
                <a:cs typeface="Arial"/>
              </a:rPr>
              <a:t>05</a:t>
            </a:r>
            <a:r>
              <a:rPr sz="600" spc="45" dirty="0">
                <a:latin typeface="Arial"/>
                <a:cs typeface="Arial"/>
              </a:rPr>
              <a:t>4</a:t>
            </a:r>
            <a:endParaRPr sz="600" dirty="0">
              <a:latin typeface="Arial"/>
              <a:cs typeface="Arial"/>
            </a:endParaRPr>
          </a:p>
          <a:p>
            <a:pPr marL="29209">
              <a:lnSpc>
                <a:spcPct val="100000"/>
              </a:lnSpc>
              <a:spcBef>
                <a:spcPts val="120"/>
              </a:spcBef>
            </a:pPr>
            <a:r>
              <a:rPr sz="600" spc="35" dirty="0">
                <a:latin typeface="Arial"/>
                <a:cs typeface="Arial"/>
              </a:rPr>
              <a:t>98%</a:t>
            </a:r>
            <a:endParaRPr sz="600" dirty="0">
              <a:latin typeface="Arial"/>
              <a:cs typeface="Arial"/>
            </a:endParaRPr>
          </a:p>
        </p:txBody>
      </p:sp>
      <p:sp>
        <p:nvSpPr>
          <p:cNvPr id="87" name="object 87"/>
          <p:cNvSpPr/>
          <p:nvPr/>
        </p:nvSpPr>
        <p:spPr>
          <a:xfrm>
            <a:off x="9109657" y="1657342"/>
            <a:ext cx="0" cy="337185"/>
          </a:xfrm>
          <a:custGeom>
            <a:avLst/>
            <a:gdLst/>
            <a:ahLst/>
            <a:cxnLst/>
            <a:rect l="l" t="t" r="r" b="b"/>
            <a:pathLst>
              <a:path h="337185">
                <a:moveTo>
                  <a:pt x="0" y="0"/>
                </a:moveTo>
                <a:lnTo>
                  <a:pt x="0" y="337182"/>
                </a:lnTo>
              </a:path>
            </a:pathLst>
          </a:custGeom>
          <a:ln w="11429">
            <a:solidFill>
              <a:srgbClr val="1A1A1A"/>
            </a:solidFill>
            <a:prstDash val="lgDash"/>
          </a:ln>
        </p:spPr>
        <p:txBody>
          <a:bodyPr wrap="square" lIns="0" tIns="0" rIns="0" bIns="0" rtlCol="0"/>
          <a:lstStyle/>
          <a:p>
            <a:endParaRPr/>
          </a:p>
        </p:txBody>
      </p:sp>
      <p:sp>
        <p:nvSpPr>
          <p:cNvPr id="88" name="object 88"/>
          <p:cNvSpPr/>
          <p:nvPr/>
        </p:nvSpPr>
        <p:spPr>
          <a:xfrm>
            <a:off x="7080845" y="1994525"/>
            <a:ext cx="0" cy="331470"/>
          </a:xfrm>
          <a:custGeom>
            <a:avLst/>
            <a:gdLst/>
            <a:ahLst/>
            <a:cxnLst/>
            <a:rect l="l" t="t" r="r" b="b"/>
            <a:pathLst>
              <a:path h="331469">
                <a:moveTo>
                  <a:pt x="0" y="0"/>
                </a:moveTo>
                <a:lnTo>
                  <a:pt x="0" y="331467"/>
                </a:lnTo>
              </a:path>
            </a:pathLst>
          </a:custGeom>
          <a:ln w="11429">
            <a:solidFill>
              <a:srgbClr val="1A1A1A"/>
            </a:solidFill>
            <a:prstDash val="lgDash"/>
          </a:ln>
        </p:spPr>
        <p:txBody>
          <a:bodyPr wrap="square" lIns="0" tIns="0" rIns="0" bIns="0" rtlCol="0"/>
          <a:lstStyle/>
          <a:p>
            <a:endParaRPr/>
          </a:p>
        </p:txBody>
      </p:sp>
      <p:sp>
        <p:nvSpPr>
          <p:cNvPr id="89" name="object 89"/>
          <p:cNvSpPr/>
          <p:nvPr/>
        </p:nvSpPr>
        <p:spPr>
          <a:xfrm>
            <a:off x="6623647" y="2325993"/>
            <a:ext cx="0" cy="337185"/>
          </a:xfrm>
          <a:custGeom>
            <a:avLst/>
            <a:gdLst/>
            <a:ahLst/>
            <a:cxnLst/>
            <a:rect l="l" t="t" r="r" b="b"/>
            <a:pathLst>
              <a:path h="337185">
                <a:moveTo>
                  <a:pt x="0" y="0"/>
                </a:moveTo>
                <a:lnTo>
                  <a:pt x="0" y="337182"/>
                </a:lnTo>
              </a:path>
            </a:pathLst>
          </a:custGeom>
          <a:ln w="11429">
            <a:solidFill>
              <a:srgbClr val="1A1A1A"/>
            </a:solidFill>
            <a:prstDash val="lgDash"/>
          </a:ln>
        </p:spPr>
        <p:txBody>
          <a:bodyPr wrap="square" lIns="0" tIns="0" rIns="0" bIns="0" rtlCol="0"/>
          <a:lstStyle/>
          <a:p>
            <a:endParaRPr/>
          </a:p>
        </p:txBody>
      </p:sp>
      <p:sp>
        <p:nvSpPr>
          <p:cNvPr id="90" name="object 90"/>
          <p:cNvSpPr/>
          <p:nvPr/>
        </p:nvSpPr>
        <p:spPr>
          <a:xfrm>
            <a:off x="5509229" y="2663176"/>
            <a:ext cx="0" cy="331470"/>
          </a:xfrm>
          <a:custGeom>
            <a:avLst/>
            <a:gdLst/>
            <a:ahLst/>
            <a:cxnLst/>
            <a:rect l="l" t="t" r="r" b="b"/>
            <a:pathLst>
              <a:path h="331469">
                <a:moveTo>
                  <a:pt x="0" y="0"/>
                </a:moveTo>
                <a:lnTo>
                  <a:pt x="0" y="331467"/>
                </a:lnTo>
              </a:path>
            </a:pathLst>
          </a:custGeom>
          <a:ln w="11429">
            <a:solidFill>
              <a:srgbClr val="1A1A1A"/>
            </a:solidFill>
            <a:prstDash val="lgDash"/>
          </a:ln>
        </p:spPr>
        <p:txBody>
          <a:bodyPr wrap="square" lIns="0" tIns="0" rIns="0" bIns="0" rtlCol="0"/>
          <a:lstStyle/>
          <a:p>
            <a:endParaRPr/>
          </a:p>
        </p:txBody>
      </p:sp>
      <p:sp>
        <p:nvSpPr>
          <p:cNvPr id="91" name="object 91"/>
          <p:cNvSpPr/>
          <p:nvPr/>
        </p:nvSpPr>
        <p:spPr>
          <a:xfrm>
            <a:off x="982976" y="2983214"/>
            <a:ext cx="0" cy="28575"/>
          </a:xfrm>
          <a:custGeom>
            <a:avLst/>
            <a:gdLst/>
            <a:ahLst/>
            <a:cxnLst/>
            <a:rect l="l" t="t" r="r" b="b"/>
            <a:pathLst>
              <a:path h="28575">
                <a:moveTo>
                  <a:pt x="0" y="0"/>
                </a:moveTo>
                <a:lnTo>
                  <a:pt x="0" y="28574"/>
                </a:lnTo>
              </a:path>
            </a:pathLst>
          </a:custGeom>
          <a:ln w="5714">
            <a:solidFill>
              <a:srgbClr val="F4F4F4"/>
            </a:solidFill>
          </a:ln>
        </p:spPr>
        <p:txBody>
          <a:bodyPr wrap="square" lIns="0" tIns="0" rIns="0" bIns="0" rtlCol="0"/>
          <a:lstStyle/>
          <a:p>
            <a:endParaRPr/>
          </a:p>
        </p:txBody>
      </p:sp>
      <p:sp>
        <p:nvSpPr>
          <p:cNvPr id="92" name="object 92"/>
          <p:cNvSpPr/>
          <p:nvPr/>
        </p:nvSpPr>
        <p:spPr>
          <a:xfrm>
            <a:off x="1428744" y="2983214"/>
            <a:ext cx="0" cy="28575"/>
          </a:xfrm>
          <a:custGeom>
            <a:avLst/>
            <a:gdLst/>
            <a:ahLst/>
            <a:cxnLst/>
            <a:rect l="l" t="t" r="r" b="b"/>
            <a:pathLst>
              <a:path h="28575">
                <a:moveTo>
                  <a:pt x="0" y="0"/>
                </a:moveTo>
                <a:lnTo>
                  <a:pt x="0" y="28574"/>
                </a:lnTo>
              </a:path>
            </a:pathLst>
          </a:custGeom>
          <a:ln w="5714">
            <a:solidFill>
              <a:srgbClr val="F4F4F4"/>
            </a:solidFill>
          </a:ln>
        </p:spPr>
        <p:txBody>
          <a:bodyPr wrap="square" lIns="0" tIns="0" rIns="0" bIns="0" rtlCol="0"/>
          <a:lstStyle/>
          <a:p>
            <a:endParaRPr/>
          </a:p>
        </p:txBody>
      </p:sp>
      <p:sp>
        <p:nvSpPr>
          <p:cNvPr id="93" name="object 93"/>
          <p:cNvSpPr/>
          <p:nvPr/>
        </p:nvSpPr>
        <p:spPr>
          <a:xfrm>
            <a:off x="1868796" y="2983214"/>
            <a:ext cx="0" cy="28575"/>
          </a:xfrm>
          <a:custGeom>
            <a:avLst/>
            <a:gdLst/>
            <a:ahLst/>
            <a:cxnLst/>
            <a:rect l="l" t="t" r="r" b="b"/>
            <a:pathLst>
              <a:path h="28575">
                <a:moveTo>
                  <a:pt x="0" y="0"/>
                </a:moveTo>
                <a:lnTo>
                  <a:pt x="0" y="28574"/>
                </a:lnTo>
              </a:path>
            </a:pathLst>
          </a:custGeom>
          <a:ln w="5714">
            <a:solidFill>
              <a:srgbClr val="F4F4F4"/>
            </a:solidFill>
          </a:ln>
        </p:spPr>
        <p:txBody>
          <a:bodyPr wrap="square" lIns="0" tIns="0" rIns="0" bIns="0" rtlCol="0"/>
          <a:lstStyle/>
          <a:p>
            <a:endParaRPr/>
          </a:p>
        </p:txBody>
      </p:sp>
      <p:sp>
        <p:nvSpPr>
          <p:cNvPr id="94" name="object 94"/>
          <p:cNvSpPr/>
          <p:nvPr/>
        </p:nvSpPr>
        <p:spPr>
          <a:xfrm>
            <a:off x="2314563" y="2983214"/>
            <a:ext cx="0" cy="28575"/>
          </a:xfrm>
          <a:custGeom>
            <a:avLst/>
            <a:gdLst/>
            <a:ahLst/>
            <a:cxnLst/>
            <a:rect l="l" t="t" r="r" b="b"/>
            <a:pathLst>
              <a:path h="28575">
                <a:moveTo>
                  <a:pt x="0" y="0"/>
                </a:moveTo>
                <a:lnTo>
                  <a:pt x="0" y="28574"/>
                </a:lnTo>
              </a:path>
            </a:pathLst>
          </a:custGeom>
          <a:ln w="5714">
            <a:solidFill>
              <a:srgbClr val="F4F4F4"/>
            </a:solidFill>
          </a:ln>
        </p:spPr>
        <p:txBody>
          <a:bodyPr wrap="square" lIns="0" tIns="0" rIns="0" bIns="0" rtlCol="0"/>
          <a:lstStyle/>
          <a:p>
            <a:endParaRPr/>
          </a:p>
        </p:txBody>
      </p:sp>
      <p:sp>
        <p:nvSpPr>
          <p:cNvPr id="95" name="object 95"/>
          <p:cNvSpPr/>
          <p:nvPr/>
        </p:nvSpPr>
        <p:spPr>
          <a:xfrm>
            <a:off x="2754616" y="2983214"/>
            <a:ext cx="0" cy="28575"/>
          </a:xfrm>
          <a:custGeom>
            <a:avLst/>
            <a:gdLst/>
            <a:ahLst/>
            <a:cxnLst/>
            <a:rect l="l" t="t" r="r" b="b"/>
            <a:pathLst>
              <a:path h="28575">
                <a:moveTo>
                  <a:pt x="0" y="0"/>
                </a:moveTo>
                <a:lnTo>
                  <a:pt x="0" y="28574"/>
                </a:lnTo>
              </a:path>
            </a:pathLst>
          </a:custGeom>
          <a:ln w="5714">
            <a:solidFill>
              <a:srgbClr val="F4F4F4"/>
            </a:solidFill>
          </a:ln>
        </p:spPr>
        <p:txBody>
          <a:bodyPr wrap="square" lIns="0" tIns="0" rIns="0" bIns="0" rtlCol="0"/>
          <a:lstStyle/>
          <a:p>
            <a:endParaRPr/>
          </a:p>
        </p:txBody>
      </p:sp>
      <p:sp>
        <p:nvSpPr>
          <p:cNvPr id="96" name="object 96"/>
          <p:cNvSpPr/>
          <p:nvPr/>
        </p:nvSpPr>
        <p:spPr>
          <a:xfrm>
            <a:off x="3200383" y="2983214"/>
            <a:ext cx="0" cy="28575"/>
          </a:xfrm>
          <a:custGeom>
            <a:avLst/>
            <a:gdLst/>
            <a:ahLst/>
            <a:cxnLst/>
            <a:rect l="l" t="t" r="r" b="b"/>
            <a:pathLst>
              <a:path h="28575">
                <a:moveTo>
                  <a:pt x="0" y="0"/>
                </a:moveTo>
                <a:lnTo>
                  <a:pt x="0" y="28574"/>
                </a:lnTo>
              </a:path>
            </a:pathLst>
          </a:custGeom>
          <a:ln w="5714">
            <a:solidFill>
              <a:srgbClr val="F4F4F4"/>
            </a:solidFill>
          </a:ln>
        </p:spPr>
        <p:txBody>
          <a:bodyPr wrap="square" lIns="0" tIns="0" rIns="0" bIns="0" rtlCol="0"/>
          <a:lstStyle/>
          <a:p>
            <a:endParaRPr/>
          </a:p>
        </p:txBody>
      </p:sp>
      <p:sp>
        <p:nvSpPr>
          <p:cNvPr id="97" name="object 97"/>
          <p:cNvSpPr/>
          <p:nvPr/>
        </p:nvSpPr>
        <p:spPr>
          <a:xfrm>
            <a:off x="3640435" y="2983214"/>
            <a:ext cx="0" cy="28575"/>
          </a:xfrm>
          <a:custGeom>
            <a:avLst/>
            <a:gdLst/>
            <a:ahLst/>
            <a:cxnLst/>
            <a:rect l="l" t="t" r="r" b="b"/>
            <a:pathLst>
              <a:path h="28575">
                <a:moveTo>
                  <a:pt x="0" y="0"/>
                </a:moveTo>
                <a:lnTo>
                  <a:pt x="0" y="28574"/>
                </a:lnTo>
              </a:path>
            </a:pathLst>
          </a:custGeom>
          <a:ln w="5714">
            <a:solidFill>
              <a:srgbClr val="F4F4F4"/>
            </a:solidFill>
          </a:ln>
        </p:spPr>
        <p:txBody>
          <a:bodyPr wrap="square" lIns="0" tIns="0" rIns="0" bIns="0" rtlCol="0"/>
          <a:lstStyle/>
          <a:p>
            <a:endParaRPr/>
          </a:p>
        </p:txBody>
      </p:sp>
      <p:sp>
        <p:nvSpPr>
          <p:cNvPr id="98" name="object 98"/>
          <p:cNvSpPr/>
          <p:nvPr/>
        </p:nvSpPr>
        <p:spPr>
          <a:xfrm>
            <a:off x="4086202" y="2983214"/>
            <a:ext cx="0" cy="28575"/>
          </a:xfrm>
          <a:custGeom>
            <a:avLst/>
            <a:gdLst/>
            <a:ahLst/>
            <a:cxnLst/>
            <a:rect l="l" t="t" r="r" b="b"/>
            <a:pathLst>
              <a:path h="28575">
                <a:moveTo>
                  <a:pt x="0" y="0"/>
                </a:moveTo>
                <a:lnTo>
                  <a:pt x="0" y="28574"/>
                </a:lnTo>
              </a:path>
            </a:pathLst>
          </a:custGeom>
          <a:ln w="5714">
            <a:solidFill>
              <a:srgbClr val="F4F4F4"/>
            </a:solidFill>
          </a:ln>
        </p:spPr>
        <p:txBody>
          <a:bodyPr wrap="square" lIns="0" tIns="0" rIns="0" bIns="0" rtlCol="0"/>
          <a:lstStyle/>
          <a:p>
            <a:endParaRPr/>
          </a:p>
        </p:txBody>
      </p:sp>
      <p:sp>
        <p:nvSpPr>
          <p:cNvPr id="99" name="object 99"/>
          <p:cNvSpPr/>
          <p:nvPr/>
        </p:nvSpPr>
        <p:spPr>
          <a:xfrm>
            <a:off x="4526255" y="2983214"/>
            <a:ext cx="0" cy="28575"/>
          </a:xfrm>
          <a:custGeom>
            <a:avLst/>
            <a:gdLst/>
            <a:ahLst/>
            <a:cxnLst/>
            <a:rect l="l" t="t" r="r" b="b"/>
            <a:pathLst>
              <a:path h="28575">
                <a:moveTo>
                  <a:pt x="0" y="0"/>
                </a:moveTo>
                <a:lnTo>
                  <a:pt x="0" y="28574"/>
                </a:lnTo>
              </a:path>
            </a:pathLst>
          </a:custGeom>
          <a:ln w="5714">
            <a:solidFill>
              <a:srgbClr val="F4F4F4"/>
            </a:solidFill>
          </a:ln>
        </p:spPr>
        <p:txBody>
          <a:bodyPr wrap="square" lIns="0" tIns="0" rIns="0" bIns="0" rtlCol="0"/>
          <a:lstStyle/>
          <a:p>
            <a:endParaRPr/>
          </a:p>
        </p:txBody>
      </p:sp>
      <p:sp>
        <p:nvSpPr>
          <p:cNvPr id="100" name="object 100"/>
          <p:cNvSpPr txBox="1"/>
          <p:nvPr/>
        </p:nvSpPr>
        <p:spPr>
          <a:xfrm>
            <a:off x="978045" y="3016234"/>
            <a:ext cx="101600" cy="100965"/>
          </a:xfrm>
          <a:prstGeom prst="rect">
            <a:avLst/>
          </a:prstGeom>
        </p:spPr>
        <p:txBody>
          <a:bodyPr vert="horz" wrap="square" lIns="0" tIns="12065" rIns="0" bIns="0" rtlCol="0">
            <a:spAutoFit/>
          </a:bodyPr>
          <a:lstStyle/>
          <a:p>
            <a:pPr marL="12700">
              <a:lnSpc>
                <a:spcPct val="100000"/>
              </a:lnSpc>
              <a:spcBef>
                <a:spcPts val="95"/>
              </a:spcBef>
            </a:pPr>
            <a:r>
              <a:rPr sz="500" spc="10" dirty="0">
                <a:solidFill>
                  <a:srgbClr val="666666"/>
                </a:solidFill>
                <a:latin typeface="Arial"/>
                <a:cs typeface="Arial"/>
              </a:rPr>
              <a:t>0</a:t>
            </a:r>
            <a:r>
              <a:rPr sz="500" spc="-35" dirty="0">
                <a:solidFill>
                  <a:srgbClr val="666666"/>
                </a:solidFill>
                <a:latin typeface="Arial"/>
                <a:cs typeface="Arial"/>
              </a:rPr>
              <a:t>K</a:t>
            </a:r>
            <a:endParaRPr sz="500">
              <a:latin typeface="Arial"/>
              <a:cs typeface="Arial"/>
            </a:endParaRPr>
          </a:p>
        </p:txBody>
      </p:sp>
      <p:sp>
        <p:nvSpPr>
          <p:cNvPr id="101" name="object 101"/>
          <p:cNvSpPr txBox="1"/>
          <p:nvPr/>
        </p:nvSpPr>
        <p:spPr>
          <a:xfrm>
            <a:off x="1378093" y="3016234"/>
            <a:ext cx="101600" cy="100965"/>
          </a:xfrm>
          <a:prstGeom prst="rect">
            <a:avLst/>
          </a:prstGeom>
        </p:spPr>
        <p:txBody>
          <a:bodyPr vert="horz" wrap="square" lIns="0" tIns="12065" rIns="0" bIns="0" rtlCol="0">
            <a:spAutoFit/>
          </a:bodyPr>
          <a:lstStyle/>
          <a:p>
            <a:pPr marL="12700">
              <a:lnSpc>
                <a:spcPct val="100000"/>
              </a:lnSpc>
              <a:spcBef>
                <a:spcPts val="95"/>
              </a:spcBef>
            </a:pPr>
            <a:r>
              <a:rPr sz="500" spc="10" dirty="0">
                <a:solidFill>
                  <a:srgbClr val="666666"/>
                </a:solidFill>
                <a:latin typeface="Arial"/>
                <a:cs typeface="Arial"/>
              </a:rPr>
              <a:t>1</a:t>
            </a:r>
            <a:r>
              <a:rPr sz="500" spc="-35" dirty="0">
                <a:solidFill>
                  <a:srgbClr val="666666"/>
                </a:solidFill>
                <a:latin typeface="Arial"/>
                <a:cs typeface="Arial"/>
              </a:rPr>
              <a:t>K</a:t>
            </a:r>
            <a:endParaRPr sz="500">
              <a:latin typeface="Arial"/>
              <a:cs typeface="Arial"/>
            </a:endParaRPr>
          </a:p>
        </p:txBody>
      </p:sp>
      <p:sp>
        <p:nvSpPr>
          <p:cNvPr id="102" name="object 102"/>
          <p:cNvSpPr txBox="1"/>
          <p:nvPr/>
        </p:nvSpPr>
        <p:spPr>
          <a:xfrm>
            <a:off x="1818145" y="3016234"/>
            <a:ext cx="101600" cy="100965"/>
          </a:xfrm>
          <a:prstGeom prst="rect">
            <a:avLst/>
          </a:prstGeom>
        </p:spPr>
        <p:txBody>
          <a:bodyPr vert="horz" wrap="square" lIns="0" tIns="12065" rIns="0" bIns="0" rtlCol="0">
            <a:spAutoFit/>
          </a:bodyPr>
          <a:lstStyle/>
          <a:p>
            <a:pPr marL="12700">
              <a:lnSpc>
                <a:spcPct val="100000"/>
              </a:lnSpc>
              <a:spcBef>
                <a:spcPts val="95"/>
              </a:spcBef>
            </a:pPr>
            <a:r>
              <a:rPr sz="500" spc="10" dirty="0">
                <a:solidFill>
                  <a:srgbClr val="666666"/>
                </a:solidFill>
                <a:latin typeface="Arial"/>
                <a:cs typeface="Arial"/>
              </a:rPr>
              <a:t>2</a:t>
            </a:r>
            <a:r>
              <a:rPr sz="500" spc="-35" dirty="0">
                <a:solidFill>
                  <a:srgbClr val="666666"/>
                </a:solidFill>
                <a:latin typeface="Arial"/>
                <a:cs typeface="Arial"/>
              </a:rPr>
              <a:t>K</a:t>
            </a:r>
            <a:endParaRPr sz="500">
              <a:latin typeface="Arial"/>
              <a:cs typeface="Arial"/>
            </a:endParaRPr>
          </a:p>
        </p:txBody>
      </p:sp>
      <p:sp>
        <p:nvSpPr>
          <p:cNvPr id="103" name="object 103"/>
          <p:cNvSpPr txBox="1"/>
          <p:nvPr/>
        </p:nvSpPr>
        <p:spPr>
          <a:xfrm>
            <a:off x="2263912" y="3016234"/>
            <a:ext cx="101600" cy="100965"/>
          </a:xfrm>
          <a:prstGeom prst="rect">
            <a:avLst/>
          </a:prstGeom>
        </p:spPr>
        <p:txBody>
          <a:bodyPr vert="horz" wrap="square" lIns="0" tIns="12065" rIns="0" bIns="0" rtlCol="0">
            <a:spAutoFit/>
          </a:bodyPr>
          <a:lstStyle/>
          <a:p>
            <a:pPr marL="12700">
              <a:lnSpc>
                <a:spcPct val="100000"/>
              </a:lnSpc>
              <a:spcBef>
                <a:spcPts val="95"/>
              </a:spcBef>
            </a:pPr>
            <a:r>
              <a:rPr sz="500" spc="10" dirty="0">
                <a:solidFill>
                  <a:srgbClr val="666666"/>
                </a:solidFill>
                <a:latin typeface="Arial"/>
                <a:cs typeface="Arial"/>
              </a:rPr>
              <a:t>3</a:t>
            </a:r>
            <a:r>
              <a:rPr sz="500" spc="-35" dirty="0">
                <a:solidFill>
                  <a:srgbClr val="666666"/>
                </a:solidFill>
                <a:latin typeface="Arial"/>
                <a:cs typeface="Arial"/>
              </a:rPr>
              <a:t>K</a:t>
            </a:r>
            <a:endParaRPr sz="500">
              <a:latin typeface="Arial"/>
              <a:cs typeface="Arial"/>
            </a:endParaRPr>
          </a:p>
        </p:txBody>
      </p:sp>
      <p:sp>
        <p:nvSpPr>
          <p:cNvPr id="104" name="object 104"/>
          <p:cNvSpPr txBox="1"/>
          <p:nvPr/>
        </p:nvSpPr>
        <p:spPr>
          <a:xfrm>
            <a:off x="2703965" y="3016234"/>
            <a:ext cx="101600" cy="100965"/>
          </a:xfrm>
          <a:prstGeom prst="rect">
            <a:avLst/>
          </a:prstGeom>
        </p:spPr>
        <p:txBody>
          <a:bodyPr vert="horz" wrap="square" lIns="0" tIns="12065" rIns="0" bIns="0" rtlCol="0">
            <a:spAutoFit/>
          </a:bodyPr>
          <a:lstStyle/>
          <a:p>
            <a:pPr marL="12700">
              <a:lnSpc>
                <a:spcPct val="100000"/>
              </a:lnSpc>
              <a:spcBef>
                <a:spcPts val="95"/>
              </a:spcBef>
            </a:pPr>
            <a:r>
              <a:rPr sz="500" spc="10" dirty="0">
                <a:solidFill>
                  <a:srgbClr val="666666"/>
                </a:solidFill>
                <a:latin typeface="Arial"/>
                <a:cs typeface="Arial"/>
              </a:rPr>
              <a:t>4</a:t>
            </a:r>
            <a:r>
              <a:rPr sz="500" spc="-35" dirty="0">
                <a:solidFill>
                  <a:srgbClr val="666666"/>
                </a:solidFill>
                <a:latin typeface="Arial"/>
                <a:cs typeface="Arial"/>
              </a:rPr>
              <a:t>K</a:t>
            </a:r>
            <a:endParaRPr sz="500">
              <a:latin typeface="Arial"/>
              <a:cs typeface="Arial"/>
            </a:endParaRPr>
          </a:p>
        </p:txBody>
      </p:sp>
      <p:sp>
        <p:nvSpPr>
          <p:cNvPr id="105" name="object 105"/>
          <p:cNvSpPr txBox="1"/>
          <p:nvPr/>
        </p:nvSpPr>
        <p:spPr>
          <a:xfrm>
            <a:off x="3149732" y="3016234"/>
            <a:ext cx="101600" cy="100965"/>
          </a:xfrm>
          <a:prstGeom prst="rect">
            <a:avLst/>
          </a:prstGeom>
        </p:spPr>
        <p:txBody>
          <a:bodyPr vert="horz" wrap="square" lIns="0" tIns="12065" rIns="0" bIns="0" rtlCol="0">
            <a:spAutoFit/>
          </a:bodyPr>
          <a:lstStyle/>
          <a:p>
            <a:pPr marL="12700">
              <a:lnSpc>
                <a:spcPct val="100000"/>
              </a:lnSpc>
              <a:spcBef>
                <a:spcPts val="95"/>
              </a:spcBef>
            </a:pPr>
            <a:r>
              <a:rPr sz="500" spc="10" dirty="0">
                <a:solidFill>
                  <a:srgbClr val="666666"/>
                </a:solidFill>
                <a:latin typeface="Arial"/>
                <a:cs typeface="Arial"/>
              </a:rPr>
              <a:t>5</a:t>
            </a:r>
            <a:r>
              <a:rPr sz="500" spc="-35" dirty="0">
                <a:solidFill>
                  <a:srgbClr val="666666"/>
                </a:solidFill>
                <a:latin typeface="Arial"/>
                <a:cs typeface="Arial"/>
              </a:rPr>
              <a:t>K</a:t>
            </a:r>
            <a:endParaRPr sz="500">
              <a:latin typeface="Arial"/>
              <a:cs typeface="Arial"/>
            </a:endParaRPr>
          </a:p>
        </p:txBody>
      </p:sp>
      <p:sp>
        <p:nvSpPr>
          <p:cNvPr id="106" name="object 106"/>
          <p:cNvSpPr txBox="1"/>
          <p:nvPr/>
        </p:nvSpPr>
        <p:spPr>
          <a:xfrm>
            <a:off x="4035552" y="3016234"/>
            <a:ext cx="101600" cy="100965"/>
          </a:xfrm>
          <a:prstGeom prst="rect">
            <a:avLst/>
          </a:prstGeom>
        </p:spPr>
        <p:txBody>
          <a:bodyPr vert="horz" wrap="square" lIns="0" tIns="12065" rIns="0" bIns="0" rtlCol="0">
            <a:spAutoFit/>
          </a:bodyPr>
          <a:lstStyle/>
          <a:p>
            <a:pPr marL="12700">
              <a:lnSpc>
                <a:spcPct val="100000"/>
              </a:lnSpc>
              <a:spcBef>
                <a:spcPts val="95"/>
              </a:spcBef>
            </a:pPr>
            <a:r>
              <a:rPr sz="500" spc="10" dirty="0">
                <a:solidFill>
                  <a:srgbClr val="666666"/>
                </a:solidFill>
                <a:latin typeface="Arial"/>
                <a:cs typeface="Arial"/>
              </a:rPr>
              <a:t>7</a:t>
            </a:r>
            <a:r>
              <a:rPr sz="500" spc="-35" dirty="0">
                <a:solidFill>
                  <a:srgbClr val="666666"/>
                </a:solidFill>
                <a:latin typeface="Arial"/>
                <a:cs typeface="Arial"/>
              </a:rPr>
              <a:t>K</a:t>
            </a:r>
            <a:endParaRPr sz="500">
              <a:latin typeface="Arial"/>
              <a:cs typeface="Arial"/>
            </a:endParaRPr>
          </a:p>
        </p:txBody>
      </p:sp>
      <p:sp>
        <p:nvSpPr>
          <p:cNvPr id="107" name="object 107"/>
          <p:cNvSpPr txBox="1"/>
          <p:nvPr/>
        </p:nvSpPr>
        <p:spPr>
          <a:xfrm>
            <a:off x="478794" y="1690362"/>
            <a:ext cx="511806" cy="110287"/>
          </a:xfrm>
          <a:prstGeom prst="rect">
            <a:avLst/>
          </a:prstGeom>
        </p:spPr>
        <p:txBody>
          <a:bodyPr vert="horz" wrap="square" lIns="0" tIns="17780" rIns="0" bIns="0" rtlCol="0">
            <a:spAutoFit/>
          </a:bodyPr>
          <a:lstStyle/>
          <a:p>
            <a:pPr marL="12700">
              <a:lnSpc>
                <a:spcPct val="100000"/>
              </a:lnSpc>
              <a:spcBef>
                <a:spcPts val="140"/>
              </a:spcBef>
            </a:pPr>
            <a:r>
              <a:rPr sz="600" spc="25" dirty="0">
                <a:solidFill>
                  <a:schemeClr val="bg1"/>
                </a:solidFill>
                <a:latin typeface="Arial"/>
                <a:cs typeface="Arial"/>
              </a:rPr>
              <a:t>Conversion</a:t>
            </a:r>
            <a:endParaRPr sz="600" dirty="0">
              <a:solidFill>
                <a:schemeClr val="bg1"/>
              </a:solidFill>
              <a:latin typeface="Arial"/>
              <a:cs typeface="Arial"/>
            </a:endParaRPr>
          </a:p>
        </p:txBody>
      </p:sp>
      <p:sp>
        <p:nvSpPr>
          <p:cNvPr id="108" name="object 108"/>
          <p:cNvSpPr txBox="1"/>
          <p:nvPr/>
        </p:nvSpPr>
        <p:spPr>
          <a:xfrm>
            <a:off x="478794" y="1884671"/>
            <a:ext cx="194453" cy="110287"/>
          </a:xfrm>
          <a:prstGeom prst="rect">
            <a:avLst/>
          </a:prstGeom>
        </p:spPr>
        <p:txBody>
          <a:bodyPr vert="horz" wrap="square" lIns="0" tIns="17780" rIns="0" bIns="0" rtlCol="0">
            <a:spAutoFit/>
          </a:bodyPr>
          <a:lstStyle/>
          <a:p>
            <a:pPr marL="12700">
              <a:lnSpc>
                <a:spcPct val="100000"/>
              </a:lnSpc>
              <a:spcBef>
                <a:spcPts val="140"/>
              </a:spcBef>
            </a:pPr>
            <a:r>
              <a:rPr sz="600" spc="-20" dirty="0">
                <a:solidFill>
                  <a:schemeClr val="bg1"/>
                </a:solidFill>
                <a:latin typeface="Arial"/>
                <a:cs typeface="Arial"/>
              </a:rPr>
              <a:t>S</a:t>
            </a:r>
            <a:r>
              <a:rPr sz="600" spc="-50" dirty="0">
                <a:solidFill>
                  <a:schemeClr val="bg1"/>
                </a:solidFill>
                <a:latin typeface="Arial"/>
                <a:cs typeface="Arial"/>
              </a:rPr>
              <a:t>C</a:t>
            </a:r>
            <a:r>
              <a:rPr sz="600" dirty="0">
                <a:solidFill>
                  <a:schemeClr val="bg1"/>
                </a:solidFill>
                <a:latin typeface="Arial"/>
                <a:cs typeface="Arial"/>
              </a:rPr>
              <a:t>T</a:t>
            </a:r>
          </a:p>
        </p:txBody>
      </p:sp>
      <p:sp>
        <p:nvSpPr>
          <p:cNvPr id="109" name="object 109"/>
          <p:cNvSpPr txBox="1"/>
          <p:nvPr/>
        </p:nvSpPr>
        <p:spPr>
          <a:xfrm>
            <a:off x="478794" y="2070553"/>
            <a:ext cx="372748" cy="110287"/>
          </a:xfrm>
          <a:prstGeom prst="rect">
            <a:avLst/>
          </a:prstGeom>
        </p:spPr>
        <p:txBody>
          <a:bodyPr vert="horz" wrap="square" lIns="0" tIns="17780" rIns="0" bIns="0" rtlCol="0">
            <a:spAutoFit/>
          </a:bodyPr>
          <a:lstStyle/>
          <a:p>
            <a:pPr marL="12700">
              <a:lnSpc>
                <a:spcPct val="100000"/>
              </a:lnSpc>
              <a:spcBef>
                <a:spcPts val="140"/>
              </a:spcBef>
            </a:pPr>
            <a:r>
              <a:rPr sz="600" spc="-10" dirty="0">
                <a:solidFill>
                  <a:schemeClr val="bg1"/>
                </a:solidFill>
                <a:latin typeface="Arial"/>
                <a:cs typeface="Arial"/>
              </a:rPr>
              <a:t>P</a:t>
            </a:r>
            <a:r>
              <a:rPr sz="600" spc="60" dirty="0">
                <a:solidFill>
                  <a:schemeClr val="bg1"/>
                </a:solidFill>
                <a:latin typeface="Arial"/>
                <a:cs typeface="Arial"/>
              </a:rPr>
              <a:t>r</a:t>
            </a:r>
            <a:r>
              <a:rPr sz="600" spc="15" dirty="0">
                <a:solidFill>
                  <a:schemeClr val="bg1"/>
                </a:solidFill>
                <a:latin typeface="Arial"/>
                <a:cs typeface="Arial"/>
              </a:rPr>
              <a:t>e</a:t>
            </a:r>
            <a:r>
              <a:rPr sz="600" spc="35" dirty="0">
                <a:solidFill>
                  <a:schemeClr val="bg1"/>
                </a:solidFill>
                <a:latin typeface="Arial"/>
                <a:cs typeface="Arial"/>
              </a:rPr>
              <a:t>v</a:t>
            </a:r>
            <a:r>
              <a:rPr sz="600" spc="40" dirty="0">
                <a:solidFill>
                  <a:schemeClr val="bg1"/>
                </a:solidFill>
                <a:latin typeface="Arial"/>
                <a:cs typeface="Arial"/>
              </a:rPr>
              <a:t>i</a:t>
            </a:r>
            <a:r>
              <a:rPr sz="600" spc="15" dirty="0">
                <a:solidFill>
                  <a:schemeClr val="bg1"/>
                </a:solidFill>
                <a:latin typeface="Arial"/>
                <a:cs typeface="Arial"/>
              </a:rPr>
              <a:t>e</a:t>
            </a:r>
            <a:r>
              <a:rPr sz="600" spc="85" dirty="0">
                <a:solidFill>
                  <a:schemeClr val="bg1"/>
                </a:solidFill>
                <a:latin typeface="Arial"/>
                <a:cs typeface="Arial"/>
              </a:rPr>
              <a:t>w</a:t>
            </a:r>
            <a:endParaRPr sz="600" dirty="0">
              <a:solidFill>
                <a:schemeClr val="bg1"/>
              </a:solidFill>
              <a:latin typeface="Arial"/>
              <a:cs typeface="Arial"/>
            </a:endParaRPr>
          </a:p>
        </p:txBody>
      </p:sp>
      <p:sp>
        <p:nvSpPr>
          <p:cNvPr id="110" name="object 110"/>
          <p:cNvSpPr txBox="1"/>
          <p:nvPr/>
        </p:nvSpPr>
        <p:spPr>
          <a:xfrm>
            <a:off x="478794" y="2259147"/>
            <a:ext cx="300338" cy="110287"/>
          </a:xfrm>
          <a:prstGeom prst="rect">
            <a:avLst/>
          </a:prstGeom>
        </p:spPr>
        <p:txBody>
          <a:bodyPr vert="horz" wrap="square" lIns="0" tIns="17780" rIns="0" bIns="0" rtlCol="0">
            <a:spAutoFit/>
          </a:bodyPr>
          <a:lstStyle/>
          <a:p>
            <a:pPr marL="12700">
              <a:lnSpc>
                <a:spcPct val="100000"/>
              </a:lnSpc>
              <a:spcBef>
                <a:spcPts val="140"/>
              </a:spcBef>
            </a:pPr>
            <a:r>
              <a:rPr sz="600" spc="-15" dirty="0">
                <a:solidFill>
                  <a:schemeClr val="bg1"/>
                </a:solidFill>
                <a:latin typeface="Arial"/>
                <a:cs typeface="Arial"/>
              </a:rPr>
              <a:t>G</a:t>
            </a:r>
            <a:r>
              <a:rPr sz="600" spc="20" dirty="0">
                <a:solidFill>
                  <a:schemeClr val="bg1"/>
                </a:solidFill>
                <a:latin typeface="Arial"/>
                <a:cs typeface="Arial"/>
              </a:rPr>
              <a:t>A</a:t>
            </a:r>
            <a:r>
              <a:rPr sz="600" spc="50" dirty="0">
                <a:solidFill>
                  <a:schemeClr val="bg1"/>
                </a:solidFill>
                <a:latin typeface="Arial"/>
                <a:cs typeface="Arial"/>
              </a:rPr>
              <a:t>W</a:t>
            </a:r>
            <a:r>
              <a:rPr sz="600" spc="20" dirty="0">
                <a:solidFill>
                  <a:schemeClr val="bg1"/>
                </a:solidFill>
                <a:latin typeface="Arial"/>
                <a:cs typeface="Arial"/>
              </a:rPr>
              <a:t>B</a:t>
            </a:r>
            <a:endParaRPr sz="600" dirty="0">
              <a:solidFill>
                <a:schemeClr val="bg1"/>
              </a:solidFill>
              <a:latin typeface="Arial"/>
              <a:cs typeface="Arial"/>
            </a:endParaRPr>
          </a:p>
        </p:txBody>
      </p:sp>
      <p:sp>
        <p:nvSpPr>
          <p:cNvPr id="111" name="object 111"/>
          <p:cNvSpPr txBox="1"/>
          <p:nvPr/>
        </p:nvSpPr>
        <p:spPr>
          <a:xfrm>
            <a:off x="478794" y="2447741"/>
            <a:ext cx="369457" cy="110287"/>
          </a:xfrm>
          <a:prstGeom prst="rect">
            <a:avLst/>
          </a:prstGeom>
        </p:spPr>
        <p:txBody>
          <a:bodyPr vert="horz" wrap="square" lIns="0" tIns="17780" rIns="0" bIns="0" rtlCol="0">
            <a:spAutoFit/>
          </a:bodyPr>
          <a:lstStyle/>
          <a:p>
            <a:pPr marL="12700">
              <a:lnSpc>
                <a:spcPct val="100000"/>
              </a:lnSpc>
              <a:spcBef>
                <a:spcPts val="140"/>
              </a:spcBef>
            </a:pPr>
            <a:r>
              <a:rPr sz="600" spc="25" dirty="0">
                <a:solidFill>
                  <a:schemeClr val="bg1"/>
                </a:solidFill>
                <a:latin typeface="Arial"/>
                <a:cs typeface="Arial"/>
              </a:rPr>
              <a:t>Self</a:t>
            </a:r>
            <a:r>
              <a:rPr sz="600" spc="-65" dirty="0">
                <a:solidFill>
                  <a:schemeClr val="bg1"/>
                </a:solidFill>
                <a:latin typeface="Arial"/>
                <a:cs typeface="Arial"/>
              </a:rPr>
              <a:t> </a:t>
            </a:r>
            <a:r>
              <a:rPr sz="600" spc="20" dirty="0">
                <a:solidFill>
                  <a:schemeClr val="bg1"/>
                </a:solidFill>
                <a:latin typeface="Arial"/>
                <a:cs typeface="Arial"/>
              </a:rPr>
              <a:t>Pay</a:t>
            </a:r>
            <a:endParaRPr sz="600">
              <a:solidFill>
                <a:schemeClr val="bg1"/>
              </a:solidFill>
              <a:latin typeface="Arial"/>
              <a:cs typeface="Arial"/>
            </a:endParaRPr>
          </a:p>
        </p:txBody>
      </p:sp>
      <p:sp>
        <p:nvSpPr>
          <p:cNvPr id="112" name="object 112"/>
          <p:cNvSpPr txBox="1"/>
          <p:nvPr/>
        </p:nvSpPr>
        <p:spPr>
          <a:xfrm>
            <a:off x="478794" y="2644761"/>
            <a:ext cx="203712" cy="110287"/>
          </a:xfrm>
          <a:prstGeom prst="rect">
            <a:avLst/>
          </a:prstGeom>
        </p:spPr>
        <p:txBody>
          <a:bodyPr vert="horz" wrap="square" lIns="0" tIns="17780" rIns="0" bIns="0" rtlCol="0">
            <a:spAutoFit/>
          </a:bodyPr>
          <a:lstStyle/>
          <a:p>
            <a:pPr marL="12700">
              <a:lnSpc>
                <a:spcPct val="100000"/>
              </a:lnSpc>
              <a:spcBef>
                <a:spcPts val="140"/>
              </a:spcBef>
            </a:pPr>
            <a:r>
              <a:rPr sz="600" spc="5" dirty="0">
                <a:solidFill>
                  <a:schemeClr val="bg1"/>
                </a:solidFill>
                <a:latin typeface="Arial"/>
                <a:cs typeface="Arial"/>
              </a:rPr>
              <a:t>D</a:t>
            </a:r>
            <a:r>
              <a:rPr sz="600" spc="-5" dirty="0">
                <a:solidFill>
                  <a:schemeClr val="bg1"/>
                </a:solidFill>
                <a:latin typeface="Arial"/>
                <a:cs typeface="Arial"/>
              </a:rPr>
              <a:t>T</a:t>
            </a:r>
            <a:r>
              <a:rPr sz="600" spc="-45" dirty="0">
                <a:solidFill>
                  <a:schemeClr val="bg1"/>
                </a:solidFill>
                <a:latin typeface="Arial"/>
                <a:cs typeface="Arial"/>
              </a:rPr>
              <a:t>C</a:t>
            </a:r>
            <a:endParaRPr sz="600">
              <a:solidFill>
                <a:schemeClr val="bg1"/>
              </a:solidFill>
              <a:latin typeface="Arial"/>
              <a:cs typeface="Arial"/>
            </a:endParaRPr>
          </a:p>
        </p:txBody>
      </p:sp>
      <p:sp>
        <p:nvSpPr>
          <p:cNvPr id="113" name="object 113"/>
          <p:cNvSpPr txBox="1"/>
          <p:nvPr/>
        </p:nvSpPr>
        <p:spPr>
          <a:xfrm>
            <a:off x="478793" y="2833355"/>
            <a:ext cx="446147" cy="110287"/>
          </a:xfrm>
          <a:prstGeom prst="rect">
            <a:avLst/>
          </a:prstGeom>
        </p:spPr>
        <p:txBody>
          <a:bodyPr vert="horz" wrap="square" lIns="0" tIns="17780" rIns="0" bIns="0" rtlCol="0">
            <a:spAutoFit/>
          </a:bodyPr>
          <a:lstStyle/>
          <a:p>
            <a:pPr marL="12700">
              <a:lnSpc>
                <a:spcPct val="100000"/>
              </a:lnSpc>
              <a:spcBef>
                <a:spcPts val="140"/>
              </a:spcBef>
            </a:pPr>
            <a:r>
              <a:rPr sz="600" spc="10" dirty="0">
                <a:solidFill>
                  <a:schemeClr val="bg1"/>
                </a:solidFill>
                <a:latin typeface="Arial"/>
                <a:cs typeface="Arial"/>
              </a:rPr>
              <a:t>IBS</a:t>
            </a:r>
            <a:r>
              <a:rPr sz="600" spc="-65" dirty="0">
                <a:solidFill>
                  <a:schemeClr val="bg1"/>
                </a:solidFill>
                <a:latin typeface="Arial"/>
                <a:cs typeface="Arial"/>
              </a:rPr>
              <a:t> </a:t>
            </a:r>
            <a:r>
              <a:rPr sz="600" spc="40" dirty="0">
                <a:solidFill>
                  <a:schemeClr val="bg1"/>
                </a:solidFill>
                <a:latin typeface="Arial"/>
                <a:cs typeface="Arial"/>
              </a:rPr>
              <a:t>Other</a:t>
            </a:r>
            <a:endParaRPr sz="600" dirty="0">
              <a:solidFill>
                <a:schemeClr val="bg1"/>
              </a:solidFill>
              <a:latin typeface="Arial"/>
              <a:cs typeface="Arial"/>
            </a:endParaRPr>
          </a:p>
        </p:txBody>
      </p:sp>
      <p:sp>
        <p:nvSpPr>
          <p:cNvPr id="114" name="object 114"/>
          <p:cNvSpPr/>
          <p:nvPr/>
        </p:nvSpPr>
        <p:spPr>
          <a:xfrm>
            <a:off x="982976" y="1651628"/>
            <a:ext cx="3291840" cy="170090"/>
          </a:xfrm>
          <a:custGeom>
            <a:avLst/>
            <a:gdLst/>
            <a:ahLst/>
            <a:cxnLst/>
            <a:rect l="l" t="t" r="r" b="b"/>
            <a:pathLst>
              <a:path w="3291840" h="188594">
                <a:moveTo>
                  <a:pt x="0" y="0"/>
                </a:moveTo>
                <a:lnTo>
                  <a:pt x="3291820" y="0"/>
                </a:lnTo>
                <a:lnTo>
                  <a:pt x="3291820" y="188593"/>
                </a:lnTo>
                <a:lnTo>
                  <a:pt x="0" y="188593"/>
                </a:lnTo>
                <a:lnTo>
                  <a:pt x="0" y="0"/>
                </a:lnTo>
                <a:close/>
              </a:path>
            </a:pathLst>
          </a:custGeom>
          <a:solidFill>
            <a:srgbClr val="E5E5E5"/>
          </a:solidFill>
        </p:spPr>
        <p:txBody>
          <a:bodyPr wrap="square" lIns="0" tIns="0" rIns="0" bIns="0" rtlCol="0"/>
          <a:lstStyle/>
          <a:p>
            <a:endParaRPr/>
          </a:p>
        </p:txBody>
      </p:sp>
      <p:sp>
        <p:nvSpPr>
          <p:cNvPr id="115" name="object 115"/>
          <p:cNvSpPr/>
          <p:nvPr/>
        </p:nvSpPr>
        <p:spPr>
          <a:xfrm>
            <a:off x="982976" y="1860099"/>
            <a:ext cx="2063114" cy="48214"/>
          </a:xfrm>
          <a:custGeom>
            <a:avLst/>
            <a:gdLst/>
            <a:ahLst/>
            <a:cxnLst/>
            <a:rect l="l" t="t" r="r" b="b"/>
            <a:pathLst>
              <a:path w="2063114" h="68580">
                <a:moveTo>
                  <a:pt x="0" y="68579"/>
                </a:moveTo>
                <a:lnTo>
                  <a:pt x="2063102" y="68579"/>
                </a:lnTo>
                <a:lnTo>
                  <a:pt x="2063102" y="0"/>
                </a:lnTo>
                <a:lnTo>
                  <a:pt x="0" y="0"/>
                </a:lnTo>
                <a:lnTo>
                  <a:pt x="0" y="68579"/>
                </a:lnTo>
                <a:close/>
              </a:path>
            </a:pathLst>
          </a:custGeom>
          <a:solidFill>
            <a:srgbClr val="E5E5E5"/>
          </a:solidFill>
        </p:spPr>
        <p:txBody>
          <a:bodyPr wrap="square" lIns="0" tIns="0" rIns="0" bIns="0" rtlCol="0"/>
          <a:lstStyle/>
          <a:p>
            <a:endParaRPr/>
          </a:p>
        </p:txBody>
      </p:sp>
      <p:sp>
        <p:nvSpPr>
          <p:cNvPr id="116" name="object 116"/>
          <p:cNvSpPr/>
          <p:nvPr/>
        </p:nvSpPr>
        <p:spPr>
          <a:xfrm>
            <a:off x="982976" y="1965950"/>
            <a:ext cx="2063114" cy="45719"/>
          </a:xfrm>
          <a:custGeom>
            <a:avLst/>
            <a:gdLst/>
            <a:ahLst/>
            <a:cxnLst/>
            <a:rect l="l" t="t" r="r" b="b"/>
            <a:pathLst>
              <a:path w="2063114" h="68580">
                <a:moveTo>
                  <a:pt x="0" y="68579"/>
                </a:moveTo>
                <a:lnTo>
                  <a:pt x="2063102" y="68579"/>
                </a:lnTo>
                <a:lnTo>
                  <a:pt x="2063102" y="0"/>
                </a:lnTo>
                <a:lnTo>
                  <a:pt x="0" y="0"/>
                </a:lnTo>
                <a:lnTo>
                  <a:pt x="0" y="68579"/>
                </a:lnTo>
                <a:close/>
              </a:path>
            </a:pathLst>
          </a:custGeom>
          <a:solidFill>
            <a:srgbClr val="E5E5E5"/>
          </a:solidFill>
        </p:spPr>
        <p:txBody>
          <a:bodyPr wrap="square" lIns="0" tIns="0" rIns="0" bIns="0" rtlCol="0"/>
          <a:lstStyle/>
          <a:p>
            <a:endParaRPr/>
          </a:p>
        </p:txBody>
      </p:sp>
      <p:sp>
        <p:nvSpPr>
          <p:cNvPr id="117" name="object 117"/>
          <p:cNvSpPr/>
          <p:nvPr/>
        </p:nvSpPr>
        <p:spPr>
          <a:xfrm>
            <a:off x="982976" y="2049917"/>
            <a:ext cx="1988820" cy="155444"/>
          </a:xfrm>
          <a:custGeom>
            <a:avLst/>
            <a:gdLst/>
            <a:ahLst/>
            <a:cxnLst/>
            <a:rect l="l" t="t" r="r" b="b"/>
            <a:pathLst>
              <a:path w="1988820" h="188594">
                <a:moveTo>
                  <a:pt x="0" y="0"/>
                </a:moveTo>
                <a:lnTo>
                  <a:pt x="1988807" y="0"/>
                </a:lnTo>
                <a:lnTo>
                  <a:pt x="1988807" y="188593"/>
                </a:lnTo>
                <a:lnTo>
                  <a:pt x="0" y="188593"/>
                </a:lnTo>
                <a:lnTo>
                  <a:pt x="0" y="0"/>
                </a:lnTo>
                <a:close/>
              </a:path>
            </a:pathLst>
          </a:custGeom>
          <a:solidFill>
            <a:srgbClr val="E5E5E5"/>
          </a:solidFill>
        </p:spPr>
        <p:txBody>
          <a:bodyPr wrap="square" lIns="0" tIns="0" rIns="0" bIns="0" rtlCol="0"/>
          <a:lstStyle/>
          <a:p>
            <a:endParaRPr/>
          </a:p>
        </p:txBody>
      </p:sp>
      <p:sp>
        <p:nvSpPr>
          <p:cNvPr id="118" name="object 118"/>
          <p:cNvSpPr/>
          <p:nvPr/>
        </p:nvSpPr>
        <p:spPr>
          <a:xfrm>
            <a:off x="982976" y="2243002"/>
            <a:ext cx="617220" cy="68580"/>
          </a:xfrm>
          <a:custGeom>
            <a:avLst/>
            <a:gdLst/>
            <a:ahLst/>
            <a:cxnLst/>
            <a:rect l="l" t="t" r="r" b="b"/>
            <a:pathLst>
              <a:path w="617219" h="68580">
                <a:moveTo>
                  <a:pt x="0" y="68579"/>
                </a:moveTo>
                <a:lnTo>
                  <a:pt x="617216" y="68579"/>
                </a:lnTo>
                <a:lnTo>
                  <a:pt x="617216" y="0"/>
                </a:lnTo>
                <a:lnTo>
                  <a:pt x="0" y="0"/>
                </a:lnTo>
                <a:lnTo>
                  <a:pt x="0" y="68579"/>
                </a:lnTo>
                <a:close/>
              </a:path>
            </a:pathLst>
          </a:custGeom>
          <a:solidFill>
            <a:srgbClr val="E5E5E5"/>
          </a:solidFill>
        </p:spPr>
        <p:txBody>
          <a:bodyPr wrap="square" lIns="0" tIns="0" rIns="0" bIns="0" rtlCol="0"/>
          <a:lstStyle/>
          <a:p>
            <a:endParaRPr/>
          </a:p>
        </p:txBody>
      </p:sp>
      <p:sp>
        <p:nvSpPr>
          <p:cNvPr id="119" name="object 119"/>
          <p:cNvSpPr/>
          <p:nvPr/>
        </p:nvSpPr>
        <p:spPr>
          <a:xfrm>
            <a:off x="982976" y="2328975"/>
            <a:ext cx="617220" cy="62865"/>
          </a:xfrm>
          <a:custGeom>
            <a:avLst/>
            <a:gdLst/>
            <a:ahLst/>
            <a:cxnLst/>
            <a:rect l="l" t="t" r="r" b="b"/>
            <a:pathLst>
              <a:path w="617219" h="62864">
                <a:moveTo>
                  <a:pt x="0" y="62864"/>
                </a:moveTo>
                <a:lnTo>
                  <a:pt x="617216" y="62864"/>
                </a:lnTo>
                <a:lnTo>
                  <a:pt x="617216" y="0"/>
                </a:lnTo>
                <a:lnTo>
                  <a:pt x="0" y="0"/>
                </a:lnTo>
                <a:lnTo>
                  <a:pt x="0" y="62864"/>
                </a:lnTo>
                <a:close/>
              </a:path>
            </a:pathLst>
          </a:custGeom>
          <a:solidFill>
            <a:srgbClr val="E5E5E5"/>
          </a:solidFill>
        </p:spPr>
        <p:txBody>
          <a:bodyPr wrap="square" lIns="0" tIns="0" rIns="0" bIns="0" rtlCol="0"/>
          <a:lstStyle/>
          <a:p>
            <a:endParaRPr/>
          </a:p>
        </p:txBody>
      </p:sp>
      <p:sp>
        <p:nvSpPr>
          <p:cNvPr id="120" name="object 120"/>
          <p:cNvSpPr/>
          <p:nvPr/>
        </p:nvSpPr>
        <p:spPr>
          <a:xfrm>
            <a:off x="982976" y="2445026"/>
            <a:ext cx="382905" cy="135409"/>
          </a:xfrm>
          <a:custGeom>
            <a:avLst/>
            <a:gdLst/>
            <a:ahLst/>
            <a:cxnLst/>
            <a:rect l="l" t="t" r="r" b="b"/>
            <a:pathLst>
              <a:path w="382905" h="188594">
                <a:moveTo>
                  <a:pt x="0" y="0"/>
                </a:moveTo>
                <a:lnTo>
                  <a:pt x="382902" y="0"/>
                </a:lnTo>
                <a:lnTo>
                  <a:pt x="382902" y="188593"/>
                </a:lnTo>
                <a:lnTo>
                  <a:pt x="0" y="188593"/>
                </a:lnTo>
                <a:lnTo>
                  <a:pt x="0" y="0"/>
                </a:lnTo>
                <a:close/>
              </a:path>
            </a:pathLst>
          </a:custGeom>
          <a:solidFill>
            <a:srgbClr val="E5E5E5"/>
          </a:solidFill>
        </p:spPr>
        <p:txBody>
          <a:bodyPr wrap="square" lIns="0" tIns="0" rIns="0" bIns="0" rtlCol="0"/>
          <a:lstStyle/>
          <a:p>
            <a:endParaRPr/>
          </a:p>
        </p:txBody>
      </p:sp>
      <p:sp>
        <p:nvSpPr>
          <p:cNvPr id="121" name="object 121"/>
          <p:cNvSpPr/>
          <p:nvPr/>
        </p:nvSpPr>
        <p:spPr>
          <a:xfrm>
            <a:off x="982976" y="2620190"/>
            <a:ext cx="262890" cy="68580"/>
          </a:xfrm>
          <a:custGeom>
            <a:avLst/>
            <a:gdLst/>
            <a:ahLst/>
            <a:cxnLst/>
            <a:rect l="l" t="t" r="r" b="b"/>
            <a:pathLst>
              <a:path w="262890" h="68580">
                <a:moveTo>
                  <a:pt x="0" y="68579"/>
                </a:moveTo>
                <a:lnTo>
                  <a:pt x="262888" y="68579"/>
                </a:lnTo>
                <a:lnTo>
                  <a:pt x="262888" y="0"/>
                </a:lnTo>
                <a:lnTo>
                  <a:pt x="0" y="0"/>
                </a:lnTo>
                <a:lnTo>
                  <a:pt x="0" y="68579"/>
                </a:lnTo>
                <a:close/>
              </a:path>
            </a:pathLst>
          </a:custGeom>
          <a:solidFill>
            <a:srgbClr val="E5E5E5"/>
          </a:solidFill>
        </p:spPr>
        <p:txBody>
          <a:bodyPr wrap="square" lIns="0" tIns="0" rIns="0" bIns="0" rtlCol="0"/>
          <a:lstStyle/>
          <a:p>
            <a:endParaRPr/>
          </a:p>
        </p:txBody>
      </p:sp>
      <p:sp>
        <p:nvSpPr>
          <p:cNvPr id="122" name="object 122"/>
          <p:cNvSpPr/>
          <p:nvPr/>
        </p:nvSpPr>
        <p:spPr>
          <a:xfrm>
            <a:off x="982976" y="2706163"/>
            <a:ext cx="262890" cy="68580"/>
          </a:xfrm>
          <a:custGeom>
            <a:avLst/>
            <a:gdLst/>
            <a:ahLst/>
            <a:cxnLst/>
            <a:rect l="l" t="t" r="r" b="b"/>
            <a:pathLst>
              <a:path w="262890" h="68580">
                <a:moveTo>
                  <a:pt x="0" y="68579"/>
                </a:moveTo>
                <a:lnTo>
                  <a:pt x="262888" y="68579"/>
                </a:lnTo>
                <a:lnTo>
                  <a:pt x="262888" y="0"/>
                </a:lnTo>
                <a:lnTo>
                  <a:pt x="0" y="0"/>
                </a:lnTo>
                <a:lnTo>
                  <a:pt x="0" y="68579"/>
                </a:lnTo>
                <a:close/>
              </a:path>
            </a:pathLst>
          </a:custGeom>
          <a:solidFill>
            <a:srgbClr val="E5E5E5"/>
          </a:solidFill>
        </p:spPr>
        <p:txBody>
          <a:bodyPr wrap="square" lIns="0" tIns="0" rIns="0" bIns="0" rtlCol="0"/>
          <a:lstStyle/>
          <a:p>
            <a:endParaRPr/>
          </a:p>
        </p:txBody>
      </p:sp>
      <p:sp>
        <p:nvSpPr>
          <p:cNvPr id="123" name="object 123"/>
          <p:cNvSpPr/>
          <p:nvPr/>
        </p:nvSpPr>
        <p:spPr>
          <a:xfrm>
            <a:off x="982976" y="2824436"/>
            <a:ext cx="417195" cy="124489"/>
          </a:xfrm>
          <a:custGeom>
            <a:avLst/>
            <a:gdLst/>
            <a:ahLst/>
            <a:cxnLst/>
            <a:rect l="l" t="t" r="r" b="b"/>
            <a:pathLst>
              <a:path w="417194" h="188594">
                <a:moveTo>
                  <a:pt x="0" y="0"/>
                </a:moveTo>
                <a:lnTo>
                  <a:pt x="417192" y="0"/>
                </a:lnTo>
                <a:lnTo>
                  <a:pt x="417192" y="188593"/>
                </a:lnTo>
                <a:lnTo>
                  <a:pt x="0" y="188593"/>
                </a:lnTo>
                <a:lnTo>
                  <a:pt x="0" y="0"/>
                </a:lnTo>
                <a:close/>
              </a:path>
            </a:pathLst>
          </a:custGeom>
          <a:solidFill>
            <a:srgbClr val="E5E5E5"/>
          </a:solidFill>
        </p:spPr>
        <p:txBody>
          <a:bodyPr wrap="square" lIns="0" tIns="0" rIns="0" bIns="0" rtlCol="0"/>
          <a:lstStyle/>
          <a:p>
            <a:endParaRPr/>
          </a:p>
        </p:txBody>
      </p:sp>
      <p:sp>
        <p:nvSpPr>
          <p:cNvPr id="124" name="object 124"/>
          <p:cNvSpPr/>
          <p:nvPr/>
        </p:nvSpPr>
        <p:spPr>
          <a:xfrm>
            <a:off x="1428744" y="1651627"/>
            <a:ext cx="0" cy="68580"/>
          </a:xfrm>
          <a:custGeom>
            <a:avLst/>
            <a:gdLst/>
            <a:ahLst/>
            <a:cxnLst/>
            <a:rect l="l" t="t" r="r" b="b"/>
            <a:pathLst>
              <a:path h="68580">
                <a:moveTo>
                  <a:pt x="0" y="0"/>
                </a:moveTo>
                <a:lnTo>
                  <a:pt x="0" y="68579"/>
                </a:lnTo>
              </a:path>
            </a:pathLst>
          </a:custGeom>
          <a:ln w="5714">
            <a:solidFill>
              <a:srgbClr val="F1F1F1"/>
            </a:solidFill>
          </a:ln>
        </p:spPr>
        <p:txBody>
          <a:bodyPr wrap="square" lIns="0" tIns="0" rIns="0" bIns="0" rtlCol="0"/>
          <a:lstStyle/>
          <a:p>
            <a:endParaRPr/>
          </a:p>
        </p:txBody>
      </p:sp>
      <p:sp>
        <p:nvSpPr>
          <p:cNvPr id="125" name="object 125"/>
          <p:cNvSpPr/>
          <p:nvPr/>
        </p:nvSpPr>
        <p:spPr>
          <a:xfrm>
            <a:off x="1428744" y="1777357"/>
            <a:ext cx="0" cy="131445"/>
          </a:xfrm>
          <a:custGeom>
            <a:avLst/>
            <a:gdLst/>
            <a:ahLst/>
            <a:cxnLst/>
            <a:rect l="l" t="t" r="r" b="b"/>
            <a:pathLst>
              <a:path h="131444">
                <a:moveTo>
                  <a:pt x="0" y="0"/>
                </a:moveTo>
                <a:lnTo>
                  <a:pt x="0" y="131444"/>
                </a:lnTo>
              </a:path>
            </a:pathLst>
          </a:custGeom>
          <a:ln w="5714">
            <a:solidFill>
              <a:srgbClr val="F1F1F1"/>
            </a:solidFill>
          </a:ln>
        </p:spPr>
        <p:txBody>
          <a:bodyPr wrap="square" lIns="0" tIns="0" rIns="0" bIns="0" rtlCol="0"/>
          <a:lstStyle/>
          <a:p>
            <a:endParaRPr/>
          </a:p>
        </p:txBody>
      </p:sp>
      <p:sp>
        <p:nvSpPr>
          <p:cNvPr id="126" name="object 126"/>
          <p:cNvSpPr/>
          <p:nvPr/>
        </p:nvSpPr>
        <p:spPr>
          <a:xfrm>
            <a:off x="1428744" y="1965950"/>
            <a:ext cx="0" cy="131445"/>
          </a:xfrm>
          <a:custGeom>
            <a:avLst/>
            <a:gdLst/>
            <a:ahLst/>
            <a:cxnLst/>
            <a:rect l="l" t="t" r="r" b="b"/>
            <a:pathLst>
              <a:path h="131444">
                <a:moveTo>
                  <a:pt x="0" y="0"/>
                </a:moveTo>
                <a:lnTo>
                  <a:pt x="0" y="131444"/>
                </a:lnTo>
              </a:path>
            </a:pathLst>
          </a:custGeom>
          <a:ln w="5714">
            <a:solidFill>
              <a:srgbClr val="F1F1F1"/>
            </a:solidFill>
          </a:ln>
        </p:spPr>
        <p:txBody>
          <a:bodyPr wrap="square" lIns="0" tIns="0" rIns="0" bIns="0" rtlCol="0"/>
          <a:lstStyle/>
          <a:p>
            <a:endParaRPr/>
          </a:p>
        </p:txBody>
      </p:sp>
      <p:sp>
        <p:nvSpPr>
          <p:cNvPr id="127" name="object 127"/>
          <p:cNvSpPr/>
          <p:nvPr/>
        </p:nvSpPr>
        <p:spPr>
          <a:xfrm>
            <a:off x="1428744" y="2154544"/>
            <a:ext cx="0" cy="137160"/>
          </a:xfrm>
          <a:custGeom>
            <a:avLst/>
            <a:gdLst/>
            <a:ahLst/>
            <a:cxnLst/>
            <a:rect l="l" t="t" r="r" b="b"/>
            <a:pathLst>
              <a:path h="137160">
                <a:moveTo>
                  <a:pt x="0" y="0"/>
                </a:moveTo>
                <a:lnTo>
                  <a:pt x="0" y="137159"/>
                </a:lnTo>
              </a:path>
            </a:pathLst>
          </a:custGeom>
          <a:ln w="5714">
            <a:solidFill>
              <a:srgbClr val="F1F1F1"/>
            </a:solidFill>
          </a:ln>
        </p:spPr>
        <p:txBody>
          <a:bodyPr wrap="square" lIns="0" tIns="0" rIns="0" bIns="0" rtlCol="0"/>
          <a:lstStyle/>
          <a:p>
            <a:endParaRPr/>
          </a:p>
        </p:txBody>
      </p:sp>
      <p:sp>
        <p:nvSpPr>
          <p:cNvPr id="128" name="object 128"/>
          <p:cNvSpPr/>
          <p:nvPr/>
        </p:nvSpPr>
        <p:spPr>
          <a:xfrm>
            <a:off x="1428744" y="2348853"/>
            <a:ext cx="0" cy="628650"/>
          </a:xfrm>
          <a:custGeom>
            <a:avLst/>
            <a:gdLst/>
            <a:ahLst/>
            <a:cxnLst/>
            <a:rect l="l" t="t" r="r" b="b"/>
            <a:pathLst>
              <a:path h="628650">
                <a:moveTo>
                  <a:pt x="0" y="0"/>
                </a:moveTo>
                <a:lnTo>
                  <a:pt x="0" y="628646"/>
                </a:lnTo>
              </a:path>
            </a:pathLst>
          </a:custGeom>
          <a:ln w="5714">
            <a:solidFill>
              <a:srgbClr val="F1F1F1"/>
            </a:solidFill>
          </a:ln>
        </p:spPr>
        <p:txBody>
          <a:bodyPr wrap="square" lIns="0" tIns="0" rIns="0" bIns="0" rtlCol="0"/>
          <a:lstStyle/>
          <a:p>
            <a:endParaRPr/>
          </a:p>
        </p:txBody>
      </p:sp>
      <p:sp>
        <p:nvSpPr>
          <p:cNvPr id="129" name="object 129"/>
          <p:cNvSpPr/>
          <p:nvPr/>
        </p:nvSpPr>
        <p:spPr>
          <a:xfrm>
            <a:off x="1868796" y="1651627"/>
            <a:ext cx="0" cy="68580"/>
          </a:xfrm>
          <a:custGeom>
            <a:avLst/>
            <a:gdLst/>
            <a:ahLst/>
            <a:cxnLst/>
            <a:rect l="l" t="t" r="r" b="b"/>
            <a:pathLst>
              <a:path h="68580">
                <a:moveTo>
                  <a:pt x="0" y="0"/>
                </a:moveTo>
                <a:lnTo>
                  <a:pt x="0" y="68579"/>
                </a:lnTo>
              </a:path>
            </a:pathLst>
          </a:custGeom>
          <a:ln w="5714">
            <a:solidFill>
              <a:srgbClr val="F1F1F1"/>
            </a:solidFill>
          </a:ln>
        </p:spPr>
        <p:txBody>
          <a:bodyPr wrap="square" lIns="0" tIns="0" rIns="0" bIns="0" rtlCol="0"/>
          <a:lstStyle/>
          <a:p>
            <a:endParaRPr/>
          </a:p>
        </p:txBody>
      </p:sp>
      <p:sp>
        <p:nvSpPr>
          <p:cNvPr id="130" name="object 130"/>
          <p:cNvSpPr/>
          <p:nvPr/>
        </p:nvSpPr>
        <p:spPr>
          <a:xfrm>
            <a:off x="1868796" y="1777357"/>
            <a:ext cx="0" cy="131445"/>
          </a:xfrm>
          <a:custGeom>
            <a:avLst/>
            <a:gdLst/>
            <a:ahLst/>
            <a:cxnLst/>
            <a:rect l="l" t="t" r="r" b="b"/>
            <a:pathLst>
              <a:path h="131444">
                <a:moveTo>
                  <a:pt x="0" y="0"/>
                </a:moveTo>
                <a:lnTo>
                  <a:pt x="0" y="131444"/>
                </a:lnTo>
              </a:path>
            </a:pathLst>
          </a:custGeom>
          <a:ln w="5714">
            <a:solidFill>
              <a:srgbClr val="F1F1F1"/>
            </a:solidFill>
          </a:ln>
        </p:spPr>
        <p:txBody>
          <a:bodyPr wrap="square" lIns="0" tIns="0" rIns="0" bIns="0" rtlCol="0"/>
          <a:lstStyle/>
          <a:p>
            <a:endParaRPr/>
          </a:p>
        </p:txBody>
      </p:sp>
      <p:sp>
        <p:nvSpPr>
          <p:cNvPr id="131" name="object 131"/>
          <p:cNvSpPr/>
          <p:nvPr/>
        </p:nvSpPr>
        <p:spPr>
          <a:xfrm>
            <a:off x="1868796" y="1965950"/>
            <a:ext cx="0" cy="131445"/>
          </a:xfrm>
          <a:custGeom>
            <a:avLst/>
            <a:gdLst/>
            <a:ahLst/>
            <a:cxnLst/>
            <a:rect l="l" t="t" r="r" b="b"/>
            <a:pathLst>
              <a:path h="131444">
                <a:moveTo>
                  <a:pt x="0" y="0"/>
                </a:moveTo>
                <a:lnTo>
                  <a:pt x="0" y="131444"/>
                </a:lnTo>
              </a:path>
            </a:pathLst>
          </a:custGeom>
          <a:ln w="5714">
            <a:solidFill>
              <a:srgbClr val="F1F1F1"/>
            </a:solidFill>
          </a:ln>
        </p:spPr>
        <p:txBody>
          <a:bodyPr wrap="square" lIns="0" tIns="0" rIns="0" bIns="0" rtlCol="0"/>
          <a:lstStyle/>
          <a:p>
            <a:endParaRPr/>
          </a:p>
        </p:txBody>
      </p:sp>
      <p:sp>
        <p:nvSpPr>
          <p:cNvPr id="132" name="object 132"/>
          <p:cNvSpPr/>
          <p:nvPr/>
        </p:nvSpPr>
        <p:spPr>
          <a:xfrm>
            <a:off x="1868796" y="2154544"/>
            <a:ext cx="0" cy="822960"/>
          </a:xfrm>
          <a:custGeom>
            <a:avLst/>
            <a:gdLst/>
            <a:ahLst/>
            <a:cxnLst/>
            <a:rect l="l" t="t" r="r" b="b"/>
            <a:pathLst>
              <a:path h="822960">
                <a:moveTo>
                  <a:pt x="0" y="0"/>
                </a:moveTo>
                <a:lnTo>
                  <a:pt x="0" y="822955"/>
                </a:lnTo>
              </a:path>
            </a:pathLst>
          </a:custGeom>
          <a:ln w="5714">
            <a:solidFill>
              <a:srgbClr val="F1F1F1"/>
            </a:solidFill>
          </a:ln>
        </p:spPr>
        <p:txBody>
          <a:bodyPr wrap="square" lIns="0" tIns="0" rIns="0" bIns="0" rtlCol="0"/>
          <a:lstStyle/>
          <a:p>
            <a:endParaRPr/>
          </a:p>
        </p:txBody>
      </p:sp>
      <p:sp>
        <p:nvSpPr>
          <p:cNvPr id="133" name="object 133"/>
          <p:cNvSpPr/>
          <p:nvPr/>
        </p:nvSpPr>
        <p:spPr>
          <a:xfrm>
            <a:off x="2314563" y="1651627"/>
            <a:ext cx="0" cy="68580"/>
          </a:xfrm>
          <a:custGeom>
            <a:avLst/>
            <a:gdLst/>
            <a:ahLst/>
            <a:cxnLst/>
            <a:rect l="l" t="t" r="r" b="b"/>
            <a:pathLst>
              <a:path h="68580">
                <a:moveTo>
                  <a:pt x="0" y="0"/>
                </a:moveTo>
                <a:lnTo>
                  <a:pt x="0" y="68579"/>
                </a:lnTo>
              </a:path>
            </a:pathLst>
          </a:custGeom>
          <a:ln w="5714">
            <a:solidFill>
              <a:srgbClr val="F1F1F1"/>
            </a:solidFill>
          </a:ln>
        </p:spPr>
        <p:txBody>
          <a:bodyPr wrap="square" lIns="0" tIns="0" rIns="0" bIns="0" rtlCol="0"/>
          <a:lstStyle/>
          <a:p>
            <a:endParaRPr/>
          </a:p>
        </p:txBody>
      </p:sp>
      <p:sp>
        <p:nvSpPr>
          <p:cNvPr id="134" name="object 134"/>
          <p:cNvSpPr/>
          <p:nvPr/>
        </p:nvSpPr>
        <p:spPr>
          <a:xfrm>
            <a:off x="2314563" y="1777357"/>
            <a:ext cx="0" cy="131445"/>
          </a:xfrm>
          <a:custGeom>
            <a:avLst/>
            <a:gdLst/>
            <a:ahLst/>
            <a:cxnLst/>
            <a:rect l="l" t="t" r="r" b="b"/>
            <a:pathLst>
              <a:path h="131444">
                <a:moveTo>
                  <a:pt x="0" y="0"/>
                </a:moveTo>
                <a:lnTo>
                  <a:pt x="0" y="131444"/>
                </a:lnTo>
              </a:path>
            </a:pathLst>
          </a:custGeom>
          <a:ln w="5714">
            <a:solidFill>
              <a:srgbClr val="F1F1F1"/>
            </a:solidFill>
          </a:ln>
        </p:spPr>
        <p:txBody>
          <a:bodyPr wrap="square" lIns="0" tIns="0" rIns="0" bIns="0" rtlCol="0"/>
          <a:lstStyle/>
          <a:p>
            <a:endParaRPr/>
          </a:p>
        </p:txBody>
      </p:sp>
      <p:sp>
        <p:nvSpPr>
          <p:cNvPr id="135" name="object 135"/>
          <p:cNvSpPr/>
          <p:nvPr/>
        </p:nvSpPr>
        <p:spPr>
          <a:xfrm>
            <a:off x="2314563" y="1965950"/>
            <a:ext cx="0" cy="131445"/>
          </a:xfrm>
          <a:custGeom>
            <a:avLst/>
            <a:gdLst/>
            <a:ahLst/>
            <a:cxnLst/>
            <a:rect l="l" t="t" r="r" b="b"/>
            <a:pathLst>
              <a:path h="131444">
                <a:moveTo>
                  <a:pt x="0" y="0"/>
                </a:moveTo>
                <a:lnTo>
                  <a:pt x="0" y="131444"/>
                </a:lnTo>
              </a:path>
            </a:pathLst>
          </a:custGeom>
          <a:ln w="5714">
            <a:solidFill>
              <a:srgbClr val="F1F1F1"/>
            </a:solidFill>
          </a:ln>
        </p:spPr>
        <p:txBody>
          <a:bodyPr wrap="square" lIns="0" tIns="0" rIns="0" bIns="0" rtlCol="0"/>
          <a:lstStyle/>
          <a:p>
            <a:endParaRPr/>
          </a:p>
        </p:txBody>
      </p:sp>
      <p:sp>
        <p:nvSpPr>
          <p:cNvPr id="136" name="object 136"/>
          <p:cNvSpPr/>
          <p:nvPr/>
        </p:nvSpPr>
        <p:spPr>
          <a:xfrm>
            <a:off x="2314563" y="2154544"/>
            <a:ext cx="0" cy="822960"/>
          </a:xfrm>
          <a:custGeom>
            <a:avLst/>
            <a:gdLst/>
            <a:ahLst/>
            <a:cxnLst/>
            <a:rect l="l" t="t" r="r" b="b"/>
            <a:pathLst>
              <a:path h="822960">
                <a:moveTo>
                  <a:pt x="0" y="0"/>
                </a:moveTo>
                <a:lnTo>
                  <a:pt x="0" y="822955"/>
                </a:lnTo>
              </a:path>
            </a:pathLst>
          </a:custGeom>
          <a:ln w="5714">
            <a:solidFill>
              <a:srgbClr val="F1F1F1"/>
            </a:solidFill>
          </a:ln>
        </p:spPr>
        <p:txBody>
          <a:bodyPr wrap="square" lIns="0" tIns="0" rIns="0" bIns="0" rtlCol="0"/>
          <a:lstStyle/>
          <a:p>
            <a:endParaRPr/>
          </a:p>
        </p:txBody>
      </p:sp>
      <p:sp>
        <p:nvSpPr>
          <p:cNvPr id="137" name="object 137"/>
          <p:cNvSpPr/>
          <p:nvPr/>
        </p:nvSpPr>
        <p:spPr>
          <a:xfrm>
            <a:off x="2754616" y="1651627"/>
            <a:ext cx="0" cy="68580"/>
          </a:xfrm>
          <a:custGeom>
            <a:avLst/>
            <a:gdLst/>
            <a:ahLst/>
            <a:cxnLst/>
            <a:rect l="l" t="t" r="r" b="b"/>
            <a:pathLst>
              <a:path h="68580">
                <a:moveTo>
                  <a:pt x="0" y="0"/>
                </a:moveTo>
                <a:lnTo>
                  <a:pt x="0" y="68579"/>
                </a:lnTo>
              </a:path>
            </a:pathLst>
          </a:custGeom>
          <a:ln w="5714">
            <a:solidFill>
              <a:srgbClr val="F1F1F1"/>
            </a:solidFill>
          </a:ln>
        </p:spPr>
        <p:txBody>
          <a:bodyPr wrap="square" lIns="0" tIns="0" rIns="0" bIns="0" rtlCol="0"/>
          <a:lstStyle/>
          <a:p>
            <a:endParaRPr/>
          </a:p>
        </p:txBody>
      </p:sp>
      <p:sp>
        <p:nvSpPr>
          <p:cNvPr id="138" name="object 138"/>
          <p:cNvSpPr/>
          <p:nvPr/>
        </p:nvSpPr>
        <p:spPr>
          <a:xfrm>
            <a:off x="2754616" y="1777357"/>
            <a:ext cx="0" cy="131445"/>
          </a:xfrm>
          <a:custGeom>
            <a:avLst/>
            <a:gdLst/>
            <a:ahLst/>
            <a:cxnLst/>
            <a:rect l="l" t="t" r="r" b="b"/>
            <a:pathLst>
              <a:path h="131444">
                <a:moveTo>
                  <a:pt x="0" y="0"/>
                </a:moveTo>
                <a:lnTo>
                  <a:pt x="0" y="131444"/>
                </a:lnTo>
              </a:path>
            </a:pathLst>
          </a:custGeom>
          <a:ln w="5714">
            <a:solidFill>
              <a:srgbClr val="F1F1F1"/>
            </a:solidFill>
          </a:ln>
        </p:spPr>
        <p:txBody>
          <a:bodyPr wrap="square" lIns="0" tIns="0" rIns="0" bIns="0" rtlCol="0"/>
          <a:lstStyle/>
          <a:p>
            <a:endParaRPr/>
          </a:p>
        </p:txBody>
      </p:sp>
      <p:sp>
        <p:nvSpPr>
          <p:cNvPr id="139" name="object 139"/>
          <p:cNvSpPr/>
          <p:nvPr/>
        </p:nvSpPr>
        <p:spPr>
          <a:xfrm>
            <a:off x="2754616" y="1965950"/>
            <a:ext cx="0" cy="131445"/>
          </a:xfrm>
          <a:custGeom>
            <a:avLst/>
            <a:gdLst/>
            <a:ahLst/>
            <a:cxnLst/>
            <a:rect l="l" t="t" r="r" b="b"/>
            <a:pathLst>
              <a:path h="131444">
                <a:moveTo>
                  <a:pt x="0" y="0"/>
                </a:moveTo>
                <a:lnTo>
                  <a:pt x="0" y="131444"/>
                </a:lnTo>
              </a:path>
            </a:pathLst>
          </a:custGeom>
          <a:ln w="5714">
            <a:solidFill>
              <a:srgbClr val="F1F1F1"/>
            </a:solidFill>
          </a:ln>
        </p:spPr>
        <p:txBody>
          <a:bodyPr wrap="square" lIns="0" tIns="0" rIns="0" bIns="0" rtlCol="0"/>
          <a:lstStyle/>
          <a:p>
            <a:endParaRPr/>
          </a:p>
        </p:txBody>
      </p:sp>
      <p:sp>
        <p:nvSpPr>
          <p:cNvPr id="140" name="object 140"/>
          <p:cNvSpPr/>
          <p:nvPr/>
        </p:nvSpPr>
        <p:spPr>
          <a:xfrm>
            <a:off x="2754616" y="2154544"/>
            <a:ext cx="0" cy="822960"/>
          </a:xfrm>
          <a:custGeom>
            <a:avLst/>
            <a:gdLst/>
            <a:ahLst/>
            <a:cxnLst/>
            <a:rect l="l" t="t" r="r" b="b"/>
            <a:pathLst>
              <a:path h="822960">
                <a:moveTo>
                  <a:pt x="0" y="0"/>
                </a:moveTo>
                <a:lnTo>
                  <a:pt x="0" y="822955"/>
                </a:lnTo>
              </a:path>
            </a:pathLst>
          </a:custGeom>
          <a:ln w="5714">
            <a:solidFill>
              <a:srgbClr val="F1F1F1"/>
            </a:solidFill>
          </a:ln>
        </p:spPr>
        <p:txBody>
          <a:bodyPr wrap="square" lIns="0" tIns="0" rIns="0" bIns="0" rtlCol="0"/>
          <a:lstStyle/>
          <a:p>
            <a:endParaRPr/>
          </a:p>
        </p:txBody>
      </p:sp>
      <p:sp>
        <p:nvSpPr>
          <p:cNvPr id="141" name="object 141"/>
          <p:cNvSpPr/>
          <p:nvPr/>
        </p:nvSpPr>
        <p:spPr>
          <a:xfrm>
            <a:off x="3200383" y="1651627"/>
            <a:ext cx="0" cy="68580"/>
          </a:xfrm>
          <a:custGeom>
            <a:avLst/>
            <a:gdLst/>
            <a:ahLst/>
            <a:cxnLst/>
            <a:rect l="l" t="t" r="r" b="b"/>
            <a:pathLst>
              <a:path h="68580">
                <a:moveTo>
                  <a:pt x="0" y="0"/>
                </a:moveTo>
                <a:lnTo>
                  <a:pt x="0" y="68579"/>
                </a:lnTo>
              </a:path>
            </a:pathLst>
          </a:custGeom>
          <a:ln w="5714">
            <a:solidFill>
              <a:srgbClr val="F1F1F1"/>
            </a:solidFill>
          </a:ln>
        </p:spPr>
        <p:txBody>
          <a:bodyPr wrap="square" lIns="0" tIns="0" rIns="0" bIns="0" rtlCol="0"/>
          <a:lstStyle/>
          <a:p>
            <a:endParaRPr/>
          </a:p>
        </p:txBody>
      </p:sp>
      <p:sp>
        <p:nvSpPr>
          <p:cNvPr id="142" name="object 142"/>
          <p:cNvSpPr/>
          <p:nvPr/>
        </p:nvSpPr>
        <p:spPr>
          <a:xfrm>
            <a:off x="3236865" y="1737345"/>
            <a:ext cx="0" cy="1200150"/>
          </a:xfrm>
          <a:custGeom>
            <a:avLst/>
            <a:gdLst/>
            <a:ahLst/>
            <a:cxnLst/>
            <a:rect l="l" t="t" r="r" b="b"/>
            <a:pathLst>
              <a:path h="1200150">
                <a:moveTo>
                  <a:pt x="0" y="0"/>
                </a:moveTo>
                <a:lnTo>
                  <a:pt x="0" y="1200142"/>
                </a:lnTo>
              </a:path>
            </a:pathLst>
          </a:custGeom>
          <a:ln w="5714">
            <a:solidFill>
              <a:srgbClr val="F1F1F1"/>
            </a:solidFill>
          </a:ln>
        </p:spPr>
        <p:txBody>
          <a:bodyPr wrap="square" lIns="0" tIns="0" rIns="0" bIns="0" rtlCol="0"/>
          <a:lstStyle/>
          <a:p>
            <a:endParaRPr/>
          </a:p>
        </p:txBody>
      </p:sp>
      <p:sp>
        <p:nvSpPr>
          <p:cNvPr id="143" name="object 143"/>
          <p:cNvSpPr/>
          <p:nvPr/>
        </p:nvSpPr>
        <p:spPr>
          <a:xfrm>
            <a:off x="3640435" y="1651627"/>
            <a:ext cx="0" cy="68580"/>
          </a:xfrm>
          <a:custGeom>
            <a:avLst/>
            <a:gdLst/>
            <a:ahLst/>
            <a:cxnLst/>
            <a:rect l="l" t="t" r="r" b="b"/>
            <a:pathLst>
              <a:path h="68580">
                <a:moveTo>
                  <a:pt x="0" y="0"/>
                </a:moveTo>
                <a:lnTo>
                  <a:pt x="0" y="68579"/>
                </a:lnTo>
              </a:path>
            </a:pathLst>
          </a:custGeom>
          <a:ln w="5714">
            <a:solidFill>
              <a:srgbClr val="F1F1F1"/>
            </a:solidFill>
          </a:ln>
        </p:spPr>
        <p:txBody>
          <a:bodyPr wrap="square" lIns="0" tIns="0" rIns="0" bIns="0" rtlCol="0"/>
          <a:lstStyle/>
          <a:p>
            <a:endParaRPr/>
          </a:p>
        </p:txBody>
      </p:sp>
      <p:sp>
        <p:nvSpPr>
          <p:cNvPr id="144" name="object 144"/>
          <p:cNvSpPr/>
          <p:nvPr/>
        </p:nvSpPr>
        <p:spPr>
          <a:xfrm>
            <a:off x="3640435" y="1777357"/>
            <a:ext cx="0" cy="1200150"/>
          </a:xfrm>
          <a:custGeom>
            <a:avLst/>
            <a:gdLst/>
            <a:ahLst/>
            <a:cxnLst/>
            <a:rect l="l" t="t" r="r" b="b"/>
            <a:pathLst>
              <a:path h="1200150">
                <a:moveTo>
                  <a:pt x="0" y="0"/>
                </a:moveTo>
                <a:lnTo>
                  <a:pt x="0" y="1200142"/>
                </a:lnTo>
              </a:path>
            </a:pathLst>
          </a:custGeom>
          <a:ln w="5714">
            <a:solidFill>
              <a:srgbClr val="F1F1F1"/>
            </a:solidFill>
          </a:ln>
        </p:spPr>
        <p:txBody>
          <a:bodyPr wrap="square" lIns="0" tIns="0" rIns="0" bIns="0" rtlCol="0"/>
          <a:lstStyle/>
          <a:p>
            <a:endParaRPr/>
          </a:p>
        </p:txBody>
      </p:sp>
      <p:sp>
        <p:nvSpPr>
          <p:cNvPr id="145" name="object 145"/>
          <p:cNvSpPr/>
          <p:nvPr/>
        </p:nvSpPr>
        <p:spPr>
          <a:xfrm>
            <a:off x="4086202" y="1651627"/>
            <a:ext cx="0" cy="1325880"/>
          </a:xfrm>
          <a:custGeom>
            <a:avLst/>
            <a:gdLst/>
            <a:ahLst/>
            <a:cxnLst/>
            <a:rect l="l" t="t" r="r" b="b"/>
            <a:pathLst>
              <a:path h="1325880">
                <a:moveTo>
                  <a:pt x="0" y="1325871"/>
                </a:moveTo>
                <a:lnTo>
                  <a:pt x="0" y="0"/>
                </a:lnTo>
              </a:path>
            </a:pathLst>
          </a:custGeom>
          <a:ln w="5714">
            <a:solidFill>
              <a:srgbClr val="F1F1F1"/>
            </a:solidFill>
          </a:ln>
        </p:spPr>
        <p:txBody>
          <a:bodyPr wrap="square" lIns="0" tIns="0" rIns="0" bIns="0" rtlCol="0"/>
          <a:lstStyle/>
          <a:p>
            <a:endParaRPr/>
          </a:p>
        </p:txBody>
      </p:sp>
      <p:sp>
        <p:nvSpPr>
          <p:cNvPr id="146" name="object 146"/>
          <p:cNvSpPr/>
          <p:nvPr/>
        </p:nvSpPr>
        <p:spPr>
          <a:xfrm>
            <a:off x="4526255" y="1651627"/>
            <a:ext cx="0" cy="1325880"/>
          </a:xfrm>
          <a:custGeom>
            <a:avLst/>
            <a:gdLst/>
            <a:ahLst/>
            <a:cxnLst/>
            <a:rect l="l" t="t" r="r" b="b"/>
            <a:pathLst>
              <a:path h="1325880">
                <a:moveTo>
                  <a:pt x="0" y="1325871"/>
                </a:moveTo>
                <a:lnTo>
                  <a:pt x="0" y="0"/>
                </a:lnTo>
              </a:path>
            </a:pathLst>
          </a:custGeom>
          <a:ln w="5714">
            <a:solidFill>
              <a:srgbClr val="F1F1F1"/>
            </a:solidFill>
          </a:ln>
        </p:spPr>
        <p:txBody>
          <a:bodyPr wrap="square" lIns="0" tIns="0" rIns="0" bIns="0" rtlCol="0"/>
          <a:lstStyle/>
          <a:p>
            <a:endParaRPr/>
          </a:p>
        </p:txBody>
      </p:sp>
      <p:sp>
        <p:nvSpPr>
          <p:cNvPr id="147" name="object 147"/>
          <p:cNvSpPr/>
          <p:nvPr/>
        </p:nvSpPr>
        <p:spPr>
          <a:xfrm>
            <a:off x="982976" y="1651627"/>
            <a:ext cx="0" cy="1325880"/>
          </a:xfrm>
          <a:custGeom>
            <a:avLst/>
            <a:gdLst/>
            <a:ahLst/>
            <a:cxnLst/>
            <a:rect l="l" t="t" r="r" b="b"/>
            <a:pathLst>
              <a:path h="1325880">
                <a:moveTo>
                  <a:pt x="0" y="1325871"/>
                </a:moveTo>
                <a:lnTo>
                  <a:pt x="0" y="0"/>
                </a:lnTo>
              </a:path>
            </a:pathLst>
          </a:custGeom>
          <a:ln w="5714">
            <a:solidFill>
              <a:srgbClr val="CACACA"/>
            </a:solidFill>
            <a:prstDash val="dot"/>
          </a:ln>
        </p:spPr>
        <p:txBody>
          <a:bodyPr wrap="square" lIns="0" tIns="0" rIns="0" bIns="0" rtlCol="0"/>
          <a:lstStyle/>
          <a:p>
            <a:endParaRPr/>
          </a:p>
        </p:txBody>
      </p:sp>
      <p:sp>
        <p:nvSpPr>
          <p:cNvPr id="148" name="object 148"/>
          <p:cNvSpPr/>
          <p:nvPr/>
        </p:nvSpPr>
        <p:spPr>
          <a:xfrm>
            <a:off x="982976" y="1748782"/>
            <a:ext cx="3000375" cy="0"/>
          </a:xfrm>
          <a:custGeom>
            <a:avLst/>
            <a:gdLst/>
            <a:ahLst/>
            <a:cxnLst/>
            <a:rect l="l" t="t" r="r" b="b"/>
            <a:pathLst>
              <a:path w="3000375">
                <a:moveTo>
                  <a:pt x="0" y="0"/>
                </a:moveTo>
                <a:lnTo>
                  <a:pt x="3000356" y="0"/>
                </a:lnTo>
              </a:path>
            </a:pathLst>
          </a:custGeom>
          <a:ln w="57149">
            <a:solidFill>
              <a:srgbClr val="4D78A6"/>
            </a:solidFill>
          </a:ln>
        </p:spPr>
        <p:txBody>
          <a:bodyPr wrap="square" lIns="0" tIns="0" rIns="0" bIns="0" rtlCol="0"/>
          <a:lstStyle/>
          <a:p>
            <a:endParaRPr/>
          </a:p>
        </p:txBody>
      </p:sp>
      <p:sp>
        <p:nvSpPr>
          <p:cNvPr id="149" name="object 149"/>
          <p:cNvSpPr/>
          <p:nvPr/>
        </p:nvSpPr>
        <p:spPr>
          <a:xfrm>
            <a:off x="982976" y="1720207"/>
            <a:ext cx="3000375" cy="57150"/>
          </a:xfrm>
          <a:custGeom>
            <a:avLst/>
            <a:gdLst/>
            <a:ahLst/>
            <a:cxnLst/>
            <a:rect l="l" t="t" r="r" b="b"/>
            <a:pathLst>
              <a:path w="3000375" h="57150">
                <a:moveTo>
                  <a:pt x="0" y="0"/>
                </a:moveTo>
                <a:lnTo>
                  <a:pt x="3000356" y="0"/>
                </a:lnTo>
                <a:lnTo>
                  <a:pt x="3000356" y="57149"/>
                </a:lnTo>
                <a:lnTo>
                  <a:pt x="0" y="57149"/>
                </a:lnTo>
                <a:lnTo>
                  <a:pt x="0" y="0"/>
                </a:lnTo>
                <a:close/>
              </a:path>
            </a:pathLst>
          </a:custGeom>
          <a:ln w="5714">
            <a:solidFill>
              <a:srgbClr val="1A1A1A"/>
            </a:solidFill>
          </a:ln>
        </p:spPr>
        <p:txBody>
          <a:bodyPr wrap="square" lIns="0" tIns="0" rIns="0" bIns="0" rtlCol="0"/>
          <a:lstStyle/>
          <a:p>
            <a:endParaRPr/>
          </a:p>
        </p:txBody>
      </p:sp>
      <p:sp>
        <p:nvSpPr>
          <p:cNvPr id="150" name="object 150"/>
          <p:cNvSpPr/>
          <p:nvPr/>
        </p:nvSpPr>
        <p:spPr>
          <a:xfrm>
            <a:off x="3983333" y="1720207"/>
            <a:ext cx="40005" cy="57150"/>
          </a:xfrm>
          <a:custGeom>
            <a:avLst/>
            <a:gdLst/>
            <a:ahLst/>
            <a:cxnLst/>
            <a:rect l="l" t="t" r="r" b="b"/>
            <a:pathLst>
              <a:path w="40004" h="57150">
                <a:moveTo>
                  <a:pt x="0" y="0"/>
                </a:moveTo>
                <a:lnTo>
                  <a:pt x="40004" y="0"/>
                </a:lnTo>
                <a:lnTo>
                  <a:pt x="40004" y="57149"/>
                </a:lnTo>
                <a:lnTo>
                  <a:pt x="0" y="57149"/>
                </a:lnTo>
                <a:lnTo>
                  <a:pt x="0" y="0"/>
                </a:lnTo>
                <a:close/>
              </a:path>
            </a:pathLst>
          </a:custGeom>
          <a:solidFill>
            <a:srgbClr val="000000">
              <a:alpha val="80783"/>
            </a:srgbClr>
          </a:solidFill>
        </p:spPr>
        <p:txBody>
          <a:bodyPr wrap="square" lIns="0" tIns="0" rIns="0" bIns="0" rtlCol="0"/>
          <a:lstStyle/>
          <a:p>
            <a:endParaRPr/>
          </a:p>
        </p:txBody>
      </p:sp>
      <p:sp>
        <p:nvSpPr>
          <p:cNvPr id="151" name="object 151"/>
          <p:cNvSpPr/>
          <p:nvPr/>
        </p:nvSpPr>
        <p:spPr>
          <a:xfrm>
            <a:off x="3983333" y="1720207"/>
            <a:ext cx="40005" cy="57150"/>
          </a:xfrm>
          <a:custGeom>
            <a:avLst/>
            <a:gdLst/>
            <a:ahLst/>
            <a:cxnLst/>
            <a:rect l="l" t="t" r="r" b="b"/>
            <a:pathLst>
              <a:path w="40004" h="57150">
                <a:moveTo>
                  <a:pt x="0" y="0"/>
                </a:moveTo>
                <a:lnTo>
                  <a:pt x="40004" y="0"/>
                </a:lnTo>
                <a:lnTo>
                  <a:pt x="40004" y="57149"/>
                </a:lnTo>
                <a:lnTo>
                  <a:pt x="0" y="57149"/>
                </a:lnTo>
                <a:lnTo>
                  <a:pt x="0" y="0"/>
                </a:lnTo>
                <a:close/>
              </a:path>
            </a:pathLst>
          </a:custGeom>
          <a:ln w="5714">
            <a:solidFill>
              <a:srgbClr val="1A1A1A"/>
            </a:solidFill>
          </a:ln>
        </p:spPr>
        <p:txBody>
          <a:bodyPr wrap="square" lIns="0" tIns="0" rIns="0" bIns="0" rtlCol="0"/>
          <a:lstStyle/>
          <a:p>
            <a:endParaRPr/>
          </a:p>
        </p:txBody>
      </p:sp>
      <p:sp>
        <p:nvSpPr>
          <p:cNvPr id="152" name="object 152"/>
          <p:cNvSpPr/>
          <p:nvPr/>
        </p:nvSpPr>
        <p:spPr>
          <a:xfrm>
            <a:off x="982976" y="1937376"/>
            <a:ext cx="2165985" cy="0"/>
          </a:xfrm>
          <a:custGeom>
            <a:avLst/>
            <a:gdLst/>
            <a:ahLst/>
            <a:cxnLst/>
            <a:rect l="l" t="t" r="r" b="b"/>
            <a:pathLst>
              <a:path w="2165985">
                <a:moveTo>
                  <a:pt x="0" y="0"/>
                </a:moveTo>
                <a:lnTo>
                  <a:pt x="2165971" y="0"/>
                </a:lnTo>
              </a:path>
            </a:pathLst>
          </a:custGeom>
          <a:ln w="57149">
            <a:solidFill>
              <a:srgbClr val="4D78A6"/>
            </a:solidFill>
          </a:ln>
        </p:spPr>
        <p:txBody>
          <a:bodyPr wrap="square" lIns="0" tIns="0" rIns="0" bIns="0" rtlCol="0"/>
          <a:lstStyle/>
          <a:p>
            <a:endParaRPr/>
          </a:p>
        </p:txBody>
      </p:sp>
      <p:sp>
        <p:nvSpPr>
          <p:cNvPr id="153" name="object 153"/>
          <p:cNvSpPr/>
          <p:nvPr/>
        </p:nvSpPr>
        <p:spPr>
          <a:xfrm>
            <a:off x="982976" y="1908801"/>
            <a:ext cx="2165985" cy="57150"/>
          </a:xfrm>
          <a:custGeom>
            <a:avLst/>
            <a:gdLst/>
            <a:ahLst/>
            <a:cxnLst/>
            <a:rect l="l" t="t" r="r" b="b"/>
            <a:pathLst>
              <a:path w="2165985" h="57150">
                <a:moveTo>
                  <a:pt x="0" y="0"/>
                </a:moveTo>
                <a:lnTo>
                  <a:pt x="2165971" y="0"/>
                </a:lnTo>
                <a:lnTo>
                  <a:pt x="2165971" y="57149"/>
                </a:lnTo>
                <a:lnTo>
                  <a:pt x="0" y="57149"/>
                </a:lnTo>
                <a:lnTo>
                  <a:pt x="0" y="0"/>
                </a:lnTo>
                <a:close/>
              </a:path>
            </a:pathLst>
          </a:custGeom>
          <a:ln w="5714">
            <a:solidFill>
              <a:srgbClr val="1A1A1A"/>
            </a:solidFill>
          </a:ln>
        </p:spPr>
        <p:txBody>
          <a:bodyPr wrap="square" lIns="0" tIns="0" rIns="0" bIns="0" rtlCol="0"/>
          <a:lstStyle/>
          <a:p>
            <a:endParaRPr/>
          </a:p>
        </p:txBody>
      </p:sp>
      <p:sp>
        <p:nvSpPr>
          <p:cNvPr id="154" name="object 154"/>
          <p:cNvSpPr/>
          <p:nvPr/>
        </p:nvSpPr>
        <p:spPr>
          <a:xfrm>
            <a:off x="3148948" y="1908801"/>
            <a:ext cx="11430" cy="57150"/>
          </a:xfrm>
          <a:custGeom>
            <a:avLst/>
            <a:gdLst/>
            <a:ahLst/>
            <a:cxnLst/>
            <a:rect l="l" t="t" r="r" b="b"/>
            <a:pathLst>
              <a:path w="11430" h="57150">
                <a:moveTo>
                  <a:pt x="0" y="0"/>
                </a:moveTo>
                <a:lnTo>
                  <a:pt x="11429" y="0"/>
                </a:lnTo>
                <a:lnTo>
                  <a:pt x="11429" y="57149"/>
                </a:lnTo>
                <a:lnTo>
                  <a:pt x="0" y="57149"/>
                </a:lnTo>
                <a:lnTo>
                  <a:pt x="0" y="0"/>
                </a:lnTo>
                <a:close/>
              </a:path>
            </a:pathLst>
          </a:custGeom>
          <a:ln w="5714">
            <a:solidFill>
              <a:srgbClr val="1A1A1A"/>
            </a:solidFill>
          </a:ln>
        </p:spPr>
        <p:txBody>
          <a:bodyPr wrap="square" lIns="0" tIns="0" rIns="0" bIns="0" rtlCol="0"/>
          <a:lstStyle/>
          <a:p>
            <a:endParaRPr/>
          </a:p>
        </p:txBody>
      </p:sp>
      <p:sp>
        <p:nvSpPr>
          <p:cNvPr id="155" name="object 155"/>
          <p:cNvSpPr/>
          <p:nvPr/>
        </p:nvSpPr>
        <p:spPr>
          <a:xfrm>
            <a:off x="982976" y="2125969"/>
            <a:ext cx="1960245" cy="0"/>
          </a:xfrm>
          <a:custGeom>
            <a:avLst/>
            <a:gdLst/>
            <a:ahLst/>
            <a:cxnLst/>
            <a:rect l="l" t="t" r="r" b="b"/>
            <a:pathLst>
              <a:path w="1960245">
                <a:moveTo>
                  <a:pt x="0" y="0"/>
                </a:moveTo>
                <a:lnTo>
                  <a:pt x="1960233" y="0"/>
                </a:lnTo>
              </a:path>
            </a:pathLst>
          </a:custGeom>
          <a:ln w="57149">
            <a:solidFill>
              <a:srgbClr val="4D78A6"/>
            </a:solidFill>
          </a:ln>
        </p:spPr>
        <p:txBody>
          <a:bodyPr wrap="square" lIns="0" tIns="0" rIns="0" bIns="0" rtlCol="0"/>
          <a:lstStyle/>
          <a:p>
            <a:endParaRPr/>
          </a:p>
        </p:txBody>
      </p:sp>
      <p:sp>
        <p:nvSpPr>
          <p:cNvPr id="156" name="object 156"/>
          <p:cNvSpPr/>
          <p:nvPr/>
        </p:nvSpPr>
        <p:spPr>
          <a:xfrm>
            <a:off x="982976" y="2097395"/>
            <a:ext cx="1960245" cy="57150"/>
          </a:xfrm>
          <a:custGeom>
            <a:avLst/>
            <a:gdLst/>
            <a:ahLst/>
            <a:cxnLst/>
            <a:rect l="l" t="t" r="r" b="b"/>
            <a:pathLst>
              <a:path w="1960245" h="57150">
                <a:moveTo>
                  <a:pt x="0" y="0"/>
                </a:moveTo>
                <a:lnTo>
                  <a:pt x="1960233" y="0"/>
                </a:lnTo>
                <a:lnTo>
                  <a:pt x="1960233" y="57149"/>
                </a:lnTo>
                <a:lnTo>
                  <a:pt x="0" y="57149"/>
                </a:lnTo>
                <a:lnTo>
                  <a:pt x="0" y="0"/>
                </a:lnTo>
                <a:close/>
              </a:path>
            </a:pathLst>
          </a:custGeom>
          <a:ln w="5714">
            <a:solidFill>
              <a:srgbClr val="1A1A1A"/>
            </a:solidFill>
          </a:ln>
        </p:spPr>
        <p:txBody>
          <a:bodyPr wrap="square" lIns="0" tIns="0" rIns="0" bIns="0" rtlCol="0"/>
          <a:lstStyle/>
          <a:p>
            <a:endParaRPr/>
          </a:p>
        </p:txBody>
      </p:sp>
      <p:sp>
        <p:nvSpPr>
          <p:cNvPr id="157" name="object 157"/>
          <p:cNvSpPr/>
          <p:nvPr/>
        </p:nvSpPr>
        <p:spPr>
          <a:xfrm>
            <a:off x="2943209" y="2097395"/>
            <a:ext cx="40005" cy="57150"/>
          </a:xfrm>
          <a:custGeom>
            <a:avLst/>
            <a:gdLst/>
            <a:ahLst/>
            <a:cxnLst/>
            <a:rect l="l" t="t" r="r" b="b"/>
            <a:pathLst>
              <a:path w="40005" h="57150">
                <a:moveTo>
                  <a:pt x="0" y="0"/>
                </a:moveTo>
                <a:lnTo>
                  <a:pt x="40004" y="0"/>
                </a:lnTo>
                <a:lnTo>
                  <a:pt x="40004" y="57149"/>
                </a:lnTo>
                <a:lnTo>
                  <a:pt x="0" y="57149"/>
                </a:lnTo>
                <a:lnTo>
                  <a:pt x="0" y="0"/>
                </a:lnTo>
                <a:close/>
              </a:path>
            </a:pathLst>
          </a:custGeom>
          <a:solidFill>
            <a:srgbClr val="000000">
              <a:alpha val="80783"/>
            </a:srgbClr>
          </a:solidFill>
        </p:spPr>
        <p:txBody>
          <a:bodyPr wrap="square" lIns="0" tIns="0" rIns="0" bIns="0" rtlCol="0"/>
          <a:lstStyle/>
          <a:p>
            <a:endParaRPr/>
          </a:p>
        </p:txBody>
      </p:sp>
      <p:sp>
        <p:nvSpPr>
          <p:cNvPr id="158" name="object 158"/>
          <p:cNvSpPr/>
          <p:nvPr/>
        </p:nvSpPr>
        <p:spPr>
          <a:xfrm>
            <a:off x="2943209" y="2097395"/>
            <a:ext cx="40005" cy="57150"/>
          </a:xfrm>
          <a:custGeom>
            <a:avLst/>
            <a:gdLst/>
            <a:ahLst/>
            <a:cxnLst/>
            <a:rect l="l" t="t" r="r" b="b"/>
            <a:pathLst>
              <a:path w="40005" h="57150">
                <a:moveTo>
                  <a:pt x="0" y="0"/>
                </a:moveTo>
                <a:lnTo>
                  <a:pt x="40004" y="0"/>
                </a:lnTo>
                <a:lnTo>
                  <a:pt x="40004" y="57149"/>
                </a:lnTo>
                <a:lnTo>
                  <a:pt x="0" y="57149"/>
                </a:lnTo>
                <a:lnTo>
                  <a:pt x="0" y="0"/>
                </a:lnTo>
                <a:close/>
              </a:path>
            </a:pathLst>
          </a:custGeom>
          <a:ln w="5714">
            <a:solidFill>
              <a:srgbClr val="1A1A1A"/>
            </a:solidFill>
          </a:ln>
        </p:spPr>
        <p:txBody>
          <a:bodyPr wrap="square" lIns="0" tIns="0" rIns="0" bIns="0" rtlCol="0"/>
          <a:lstStyle/>
          <a:p>
            <a:endParaRPr/>
          </a:p>
        </p:txBody>
      </p:sp>
      <p:sp>
        <p:nvSpPr>
          <p:cNvPr id="159" name="object 159"/>
          <p:cNvSpPr/>
          <p:nvPr/>
        </p:nvSpPr>
        <p:spPr>
          <a:xfrm>
            <a:off x="982976" y="2320278"/>
            <a:ext cx="645795" cy="0"/>
          </a:xfrm>
          <a:custGeom>
            <a:avLst/>
            <a:gdLst/>
            <a:ahLst/>
            <a:cxnLst/>
            <a:rect l="l" t="t" r="r" b="b"/>
            <a:pathLst>
              <a:path w="645794">
                <a:moveTo>
                  <a:pt x="0" y="0"/>
                </a:moveTo>
                <a:lnTo>
                  <a:pt x="645791" y="0"/>
                </a:lnTo>
              </a:path>
            </a:pathLst>
          </a:custGeom>
          <a:ln w="57149">
            <a:solidFill>
              <a:srgbClr val="4D78A6"/>
            </a:solidFill>
          </a:ln>
        </p:spPr>
        <p:txBody>
          <a:bodyPr wrap="square" lIns="0" tIns="0" rIns="0" bIns="0" rtlCol="0"/>
          <a:lstStyle/>
          <a:p>
            <a:endParaRPr/>
          </a:p>
        </p:txBody>
      </p:sp>
      <p:sp>
        <p:nvSpPr>
          <p:cNvPr id="160" name="object 160"/>
          <p:cNvSpPr/>
          <p:nvPr/>
        </p:nvSpPr>
        <p:spPr>
          <a:xfrm>
            <a:off x="982976" y="2291703"/>
            <a:ext cx="645795" cy="57150"/>
          </a:xfrm>
          <a:custGeom>
            <a:avLst/>
            <a:gdLst/>
            <a:ahLst/>
            <a:cxnLst/>
            <a:rect l="l" t="t" r="r" b="b"/>
            <a:pathLst>
              <a:path w="645794" h="57150">
                <a:moveTo>
                  <a:pt x="0" y="0"/>
                </a:moveTo>
                <a:lnTo>
                  <a:pt x="645791" y="0"/>
                </a:lnTo>
                <a:lnTo>
                  <a:pt x="645791" y="57149"/>
                </a:lnTo>
                <a:lnTo>
                  <a:pt x="0" y="57149"/>
                </a:lnTo>
                <a:lnTo>
                  <a:pt x="0" y="0"/>
                </a:lnTo>
                <a:close/>
              </a:path>
            </a:pathLst>
          </a:custGeom>
          <a:ln w="5714">
            <a:solidFill>
              <a:srgbClr val="1A1A1A"/>
            </a:solidFill>
          </a:ln>
        </p:spPr>
        <p:txBody>
          <a:bodyPr wrap="square" lIns="0" tIns="0" rIns="0" bIns="0" rtlCol="0"/>
          <a:lstStyle/>
          <a:p>
            <a:endParaRPr/>
          </a:p>
        </p:txBody>
      </p:sp>
      <p:sp>
        <p:nvSpPr>
          <p:cNvPr id="161" name="object 161"/>
          <p:cNvSpPr/>
          <p:nvPr/>
        </p:nvSpPr>
        <p:spPr>
          <a:xfrm>
            <a:off x="1628767" y="2291703"/>
            <a:ext cx="5715" cy="57150"/>
          </a:xfrm>
          <a:custGeom>
            <a:avLst/>
            <a:gdLst/>
            <a:ahLst/>
            <a:cxnLst/>
            <a:rect l="l" t="t" r="r" b="b"/>
            <a:pathLst>
              <a:path w="5714" h="57150">
                <a:moveTo>
                  <a:pt x="0" y="0"/>
                </a:moveTo>
                <a:lnTo>
                  <a:pt x="5714" y="0"/>
                </a:lnTo>
                <a:lnTo>
                  <a:pt x="5714" y="57149"/>
                </a:lnTo>
                <a:lnTo>
                  <a:pt x="0" y="57149"/>
                </a:lnTo>
                <a:lnTo>
                  <a:pt x="0" y="0"/>
                </a:lnTo>
                <a:close/>
              </a:path>
            </a:pathLst>
          </a:custGeom>
          <a:ln w="5714">
            <a:solidFill>
              <a:srgbClr val="1A1A1A"/>
            </a:solidFill>
          </a:ln>
        </p:spPr>
        <p:txBody>
          <a:bodyPr wrap="square" lIns="0" tIns="0" rIns="0" bIns="0" rtlCol="0"/>
          <a:lstStyle/>
          <a:p>
            <a:endParaRPr/>
          </a:p>
        </p:txBody>
      </p:sp>
      <p:sp>
        <p:nvSpPr>
          <p:cNvPr id="162" name="object 162"/>
          <p:cNvSpPr/>
          <p:nvPr/>
        </p:nvSpPr>
        <p:spPr>
          <a:xfrm>
            <a:off x="982976" y="2508872"/>
            <a:ext cx="365760" cy="0"/>
          </a:xfrm>
          <a:custGeom>
            <a:avLst/>
            <a:gdLst/>
            <a:ahLst/>
            <a:cxnLst/>
            <a:rect l="l" t="t" r="r" b="b"/>
            <a:pathLst>
              <a:path w="365759">
                <a:moveTo>
                  <a:pt x="0" y="0"/>
                </a:moveTo>
                <a:lnTo>
                  <a:pt x="365757" y="0"/>
                </a:lnTo>
              </a:path>
            </a:pathLst>
          </a:custGeom>
          <a:ln w="57149">
            <a:solidFill>
              <a:srgbClr val="4D78A6"/>
            </a:solidFill>
          </a:ln>
        </p:spPr>
        <p:txBody>
          <a:bodyPr wrap="square" lIns="0" tIns="0" rIns="0" bIns="0" rtlCol="0"/>
          <a:lstStyle/>
          <a:p>
            <a:endParaRPr/>
          </a:p>
        </p:txBody>
      </p:sp>
      <p:sp>
        <p:nvSpPr>
          <p:cNvPr id="163" name="object 163"/>
          <p:cNvSpPr/>
          <p:nvPr/>
        </p:nvSpPr>
        <p:spPr>
          <a:xfrm>
            <a:off x="982976" y="2480297"/>
            <a:ext cx="365760" cy="57150"/>
          </a:xfrm>
          <a:custGeom>
            <a:avLst/>
            <a:gdLst/>
            <a:ahLst/>
            <a:cxnLst/>
            <a:rect l="l" t="t" r="r" b="b"/>
            <a:pathLst>
              <a:path w="365759" h="57150">
                <a:moveTo>
                  <a:pt x="0" y="0"/>
                </a:moveTo>
                <a:lnTo>
                  <a:pt x="365757" y="0"/>
                </a:lnTo>
                <a:lnTo>
                  <a:pt x="365757" y="57149"/>
                </a:lnTo>
                <a:lnTo>
                  <a:pt x="0" y="57149"/>
                </a:lnTo>
                <a:lnTo>
                  <a:pt x="0" y="0"/>
                </a:lnTo>
                <a:close/>
              </a:path>
            </a:pathLst>
          </a:custGeom>
          <a:ln w="5714">
            <a:solidFill>
              <a:srgbClr val="1A1A1A"/>
            </a:solidFill>
          </a:ln>
        </p:spPr>
        <p:txBody>
          <a:bodyPr wrap="square" lIns="0" tIns="0" rIns="0" bIns="0" rtlCol="0"/>
          <a:lstStyle/>
          <a:p>
            <a:endParaRPr/>
          </a:p>
        </p:txBody>
      </p:sp>
      <p:sp>
        <p:nvSpPr>
          <p:cNvPr id="164" name="object 164"/>
          <p:cNvSpPr/>
          <p:nvPr/>
        </p:nvSpPr>
        <p:spPr>
          <a:xfrm>
            <a:off x="1348734" y="2480297"/>
            <a:ext cx="5715" cy="57150"/>
          </a:xfrm>
          <a:custGeom>
            <a:avLst/>
            <a:gdLst/>
            <a:ahLst/>
            <a:cxnLst/>
            <a:rect l="l" t="t" r="r" b="b"/>
            <a:pathLst>
              <a:path w="5715" h="57150">
                <a:moveTo>
                  <a:pt x="0" y="0"/>
                </a:moveTo>
                <a:lnTo>
                  <a:pt x="5714" y="0"/>
                </a:lnTo>
                <a:lnTo>
                  <a:pt x="5714" y="57149"/>
                </a:lnTo>
                <a:lnTo>
                  <a:pt x="0" y="57149"/>
                </a:lnTo>
                <a:lnTo>
                  <a:pt x="0" y="0"/>
                </a:lnTo>
                <a:close/>
              </a:path>
            </a:pathLst>
          </a:custGeom>
          <a:ln w="5714">
            <a:solidFill>
              <a:srgbClr val="1A1A1A"/>
            </a:solidFill>
          </a:ln>
        </p:spPr>
        <p:txBody>
          <a:bodyPr wrap="square" lIns="0" tIns="0" rIns="0" bIns="0" rtlCol="0"/>
          <a:lstStyle/>
          <a:p>
            <a:endParaRPr/>
          </a:p>
        </p:txBody>
      </p:sp>
      <p:sp>
        <p:nvSpPr>
          <p:cNvPr id="165" name="object 165"/>
          <p:cNvSpPr/>
          <p:nvPr/>
        </p:nvSpPr>
        <p:spPr>
          <a:xfrm>
            <a:off x="982976" y="2697466"/>
            <a:ext cx="325755" cy="0"/>
          </a:xfrm>
          <a:custGeom>
            <a:avLst/>
            <a:gdLst/>
            <a:ahLst/>
            <a:cxnLst/>
            <a:rect l="l" t="t" r="r" b="b"/>
            <a:pathLst>
              <a:path w="325755">
                <a:moveTo>
                  <a:pt x="0" y="0"/>
                </a:moveTo>
                <a:lnTo>
                  <a:pt x="325753" y="0"/>
                </a:lnTo>
              </a:path>
            </a:pathLst>
          </a:custGeom>
          <a:ln w="57149">
            <a:solidFill>
              <a:srgbClr val="4D78A6"/>
            </a:solidFill>
          </a:ln>
        </p:spPr>
        <p:txBody>
          <a:bodyPr wrap="square" lIns="0" tIns="0" rIns="0" bIns="0" rtlCol="0"/>
          <a:lstStyle/>
          <a:p>
            <a:endParaRPr/>
          </a:p>
        </p:txBody>
      </p:sp>
      <p:sp>
        <p:nvSpPr>
          <p:cNvPr id="166" name="object 166"/>
          <p:cNvSpPr/>
          <p:nvPr/>
        </p:nvSpPr>
        <p:spPr>
          <a:xfrm>
            <a:off x="982976" y="2668891"/>
            <a:ext cx="325755" cy="57150"/>
          </a:xfrm>
          <a:custGeom>
            <a:avLst/>
            <a:gdLst/>
            <a:ahLst/>
            <a:cxnLst/>
            <a:rect l="l" t="t" r="r" b="b"/>
            <a:pathLst>
              <a:path w="325755" h="57150">
                <a:moveTo>
                  <a:pt x="0" y="0"/>
                </a:moveTo>
                <a:lnTo>
                  <a:pt x="325753" y="0"/>
                </a:lnTo>
                <a:lnTo>
                  <a:pt x="325753" y="57149"/>
                </a:lnTo>
                <a:lnTo>
                  <a:pt x="0" y="57149"/>
                </a:lnTo>
                <a:lnTo>
                  <a:pt x="0" y="0"/>
                </a:lnTo>
                <a:close/>
              </a:path>
            </a:pathLst>
          </a:custGeom>
          <a:ln w="5714">
            <a:solidFill>
              <a:srgbClr val="1A1A1A"/>
            </a:solidFill>
          </a:ln>
        </p:spPr>
        <p:txBody>
          <a:bodyPr wrap="square" lIns="0" tIns="0" rIns="0" bIns="0" rtlCol="0"/>
          <a:lstStyle/>
          <a:p>
            <a:endParaRPr/>
          </a:p>
        </p:txBody>
      </p:sp>
      <p:sp>
        <p:nvSpPr>
          <p:cNvPr id="167" name="object 167"/>
          <p:cNvSpPr/>
          <p:nvPr/>
        </p:nvSpPr>
        <p:spPr>
          <a:xfrm>
            <a:off x="1308729" y="2668891"/>
            <a:ext cx="5715" cy="57150"/>
          </a:xfrm>
          <a:custGeom>
            <a:avLst/>
            <a:gdLst/>
            <a:ahLst/>
            <a:cxnLst/>
            <a:rect l="l" t="t" r="r" b="b"/>
            <a:pathLst>
              <a:path w="5715" h="57150">
                <a:moveTo>
                  <a:pt x="0" y="0"/>
                </a:moveTo>
                <a:lnTo>
                  <a:pt x="5714" y="0"/>
                </a:lnTo>
                <a:lnTo>
                  <a:pt x="5714" y="57149"/>
                </a:lnTo>
                <a:lnTo>
                  <a:pt x="0" y="57149"/>
                </a:lnTo>
                <a:lnTo>
                  <a:pt x="0" y="0"/>
                </a:lnTo>
                <a:close/>
              </a:path>
            </a:pathLst>
          </a:custGeom>
          <a:ln w="5714">
            <a:solidFill>
              <a:srgbClr val="1A1A1A"/>
            </a:solidFill>
          </a:ln>
        </p:spPr>
        <p:txBody>
          <a:bodyPr wrap="square" lIns="0" tIns="0" rIns="0" bIns="0" rtlCol="0"/>
          <a:lstStyle/>
          <a:p>
            <a:endParaRPr/>
          </a:p>
        </p:txBody>
      </p:sp>
      <p:sp>
        <p:nvSpPr>
          <p:cNvPr id="168" name="object 168"/>
          <p:cNvSpPr/>
          <p:nvPr/>
        </p:nvSpPr>
        <p:spPr>
          <a:xfrm>
            <a:off x="982976" y="2886060"/>
            <a:ext cx="302895" cy="0"/>
          </a:xfrm>
          <a:custGeom>
            <a:avLst/>
            <a:gdLst/>
            <a:ahLst/>
            <a:cxnLst/>
            <a:rect l="l" t="t" r="r" b="b"/>
            <a:pathLst>
              <a:path w="302894">
                <a:moveTo>
                  <a:pt x="0" y="0"/>
                </a:moveTo>
                <a:lnTo>
                  <a:pt x="302893" y="0"/>
                </a:lnTo>
              </a:path>
            </a:pathLst>
          </a:custGeom>
          <a:ln w="57149">
            <a:solidFill>
              <a:srgbClr val="4D78A6"/>
            </a:solidFill>
          </a:ln>
        </p:spPr>
        <p:txBody>
          <a:bodyPr wrap="square" lIns="0" tIns="0" rIns="0" bIns="0" rtlCol="0"/>
          <a:lstStyle/>
          <a:p>
            <a:endParaRPr/>
          </a:p>
        </p:txBody>
      </p:sp>
      <p:sp>
        <p:nvSpPr>
          <p:cNvPr id="169" name="object 169"/>
          <p:cNvSpPr/>
          <p:nvPr/>
        </p:nvSpPr>
        <p:spPr>
          <a:xfrm>
            <a:off x="982976" y="2857485"/>
            <a:ext cx="302895" cy="57150"/>
          </a:xfrm>
          <a:custGeom>
            <a:avLst/>
            <a:gdLst/>
            <a:ahLst/>
            <a:cxnLst/>
            <a:rect l="l" t="t" r="r" b="b"/>
            <a:pathLst>
              <a:path w="302894" h="57150">
                <a:moveTo>
                  <a:pt x="0" y="0"/>
                </a:moveTo>
                <a:lnTo>
                  <a:pt x="302893" y="0"/>
                </a:lnTo>
                <a:lnTo>
                  <a:pt x="302893" y="57149"/>
                </a:lnTo>
                <a:lnTo>
                  <a:pt x="0" y="57149"/>
                </a:lnTo>
                <a:lnTo>
                  <a:pt x="0" y="0"/>
                </a:lnTo>
                <a:close/>
              </a:path>
            </a:pathLst>
          </a:custGeom>
          <a:ln w="5714">
            <a:solidFill>
              <a:srgbClr val="1A1A1A"/>
            </a:solidFill>
          </a:ln>
        </p:spPr>
        <p:txBody>
          <a:bodyPr wrap="square" lIns="0" tIns="0" rIns="0" bIns="0" rtlCol="0"/>
          <a:lstStyle/>
          <a:p>
            <a:endParaRPr/>
          </a:p>
        </p:txBody>
      </p:sp>
      <p:sp>
        <p:nvSpPr>
          <p:cNvPr id="170" name="object 170"/>
          <p:cNvSpPr/>
          <p:nvPr/>
        </p:nvSpPr>
        <p:spPr>
          <a:xfrm>
            <a:off x="1285869" y="2857485"/>
            <a:ext cx="17145" cy="57150"/>
          </a:xfrm>
          <a:custGeom>
            <a:avLst/>
            <a:gdLst/>
            <a:ahLst/>
            <a:cxnLst/>
            <a:rect l="l" t="t" r="r" b="b"/>
            <a:pathLst>
              <a:path w="17144" h="57150">
                <a:moveTo>
                  <a:pt x="0" y="0"/>
                </a:moveTo>
                <a:lnTo>
                  <a:pt x="17144" y="0"/>
                </a:lnTo>
                <a:lnTo>
                  <a:pt x="17144" y="57149"/>
                </a:lnTo>
                <a:lnTo>
                  <a:pt x="0" y="57149"/>
                </a:lnTo>
                <a:lnTo>
                  <a:pt x="0" y="0"/>
                </a:lnTo>
                <a:close/>
              </a:path>
            </a:pathLst>
          </a:custGeom>
          <a:ln w="5714">
            <a:solidFill>
              <a:srgbClr val="1A1A1A"/>
            </a:solidFill>
          </a:ln>
        </p:spPr>
        <p:txBody>
          <a:bodyPr wrap="square" lIns="0" tIns="0" rIns="0" bIns="0" rtlCol="0"/>
          <a:lstStyle/>
          <a:p>
            <a:endParaRPr/>
          </a:p>
        </p:txBody>
      </p:sp>
      <p:sp>
        <p:nvSpPr>
          <p:cNvPr id="171" name="object 171"/>
          <p:cNvSpPr/>
          <p:nvPr/>
        </p:nvSpPr>
        <p:spPr>
          <a:xfrm>
            <a:off x="982976" y="1720207"/>
            <a:ext cx="3040380" cy="57150"/>
          </a:xfrm>
          <a:custGeom>
            <a:avLst/>
            <a:gdLst/>
            <a:ahLst/>
            <a:cxnLst/>
            <a:rect l="l" t="t" r="r" b="b"/>
            <a:pathLst>
              <a:path w="3040379" h="57150">
                <a:moveTo>
                  <a:pt x="0" y="0"/>
                </a:moveTo>
                <a:lnTo>
                  <a:pt x="3040361" y="0"/>
                </a:lnTo>
                <a:lnTo>
                  <a:pt x="3040361" y="57149"/>
                </a:lnTo>
                <a:lnTo>
                  <a:pt x="0" y="57149"/>
                </a:lnTo>
                <a:lnTo>
                  <a:pt x="0" y="0"/>
                </a:lnTo>
                <a:close/>
              </a:path>
            </a:pathLst>
          </a:custGeom>
          <a:ln w="5714">
            <a:solidFill>
              <a:srgbClr val="1A1A1A"/>
            </a:solidFill>
          </a:ln>
        </p:spPr>
        <p:txBody>
          <a:bodyPr wrap="square" lIns="0" tIns="0" rIns="0" bIns="0" rtlCol="0"/>
          <a:lstStyle/>
          <a:p>
            <a:endParaRPr/>
          </a:p>
        </p:txBody>
      </p:sp>
      <p:sp>
        <p:nvSpPr>
          <p:cNvPr id="172" name="object 172"/>
          <p:cNvSpPr/>
          <p:nvPr/>
        </p:nvSpPr>
        <p:spPr>
          <a:xfrm>
            <a:off x="982976" y="1908801"/>
            <a:ext cx="2177415" cy="57150"/>
          </a:xfrm>
          <a:custGeom>
            <a:avLst/>
            <a:gdLst/>
            <a:ahLst/>
            <a:cxnLst/>
            <a:rect l="l" t="t" r="r" b="b"/>
            <a:pathLst>
              <a:path w="2177415" h="57150">
                <a:moveTo>
                  <a:pt x="0" y="0"/>
                </a:moveTo>
                <a:lnTo>
                  <a:pt x="2177401" y="0"/>
                </a:lnTo>
                <a:lnTo>
                  <a:pt x="2177401" y="57149"/>
                </a:lnTo>
                <a:lnTo>
                  <a:pt x="0" y="57149"/>
                </a:lnTo>
                <a:lnTo>
                  <a:pt x="0" y="0"/>
                </a:lnTo>
                <a:close/>
              </a:path>
            </a:pathLst>
          </a:custGeom>
          <a:ln w="5714">
            <a:solidFill>
              <a:srgbClr val="1A1A1A"/>
            </a:solidFill>
          </a:ln>
        </p:spPr>
        <p:txBody>
          <a:bodyPr wrap="square" lIns="0" tIns="0" rIns="0" bIns="0" rtlCol="0"/>
          <a:lstStyle/>
          <a:p>
            <a:endParaRPr/>
          </a:p>
        </p:txBody>
      </p:sp>
      <p:sp>
        <p:nvSpPr>
          <p:cNvPr id="173" name="object 173"/>
          <p:cNvSpPr/>
          <p:nvPr/>
        </p:nvSpPr>
        <p:spPr>
          <a:xfrm>
            <a:off x="982976" y="2097395"/>
            <a:ext cx="2000250" cy="57150"/>
          </a:xfrm>
          <a:custGeom>
            <a:avLst/>
            <a:gdLst/>
            <a:ahLst/>
            <a:cxnLst/>
            <a:rect l="l" t="t" r="r" b="b"/>
            <a:pathLst>
              <a:path w="2000250" h="57150">
                <a:moveTo>
                  <a:pt x="0" y="0"/>
                </a:moveTo>
                <a:lnTo>
                  <a:pt x="2000237" y="0"/>
                </a:lnTo>
                <a:lnTo>
                  <a:pt x="2000237" y="57149"/>
                </a:lnTo>
                <a:lnTo>
                  <a:pt x="0" y="57149"/>
                </a:lnTo>
                <a:lnTo>
                  <a:pt x="0" y="0"/>
                </a:lnTo>
                <a:close/>
              </a:path>
            </a:pathLst>
          </a:custGeom>
          <a:ln w="5714">
            <a:solidFill>
              <a:srgbClr val="1A1A1A"/>
            </a:solidFill>
          </a:ln>
        </p:spPr>
        <p:txBody>
          <a:bodyPr wrap="square" lIns="0" tIns="0" rIns="0" bIns="0" rtlCol="0"/>
          <a:lstStyle/>
          <a:p>
            <a:endParaRPr/>
          </a:p>
        </p:txBody>
      </p:sp>
      <p:sp>
        <p:nvSpPr>
          <p:cNvPr id="174" name="object 174"/>
          <p:cNvSpPr/>
          <p:nvPr/>
        </p:nvSpPr>
        <p:spPr>
          <a:xfrm>
            <a:off x="982976" y="2291703"/>
            <a:ext cx="657225" cy="57150"/>
          </a:xfrm>
          <a:custGeom>
            <a:avLst/>
            <a:gdLst/>
            <a:ahLst/>
            <a:cxnLst/>
            <a:rect l="l" t="t" r="r" b="b"/>
            <a:pathLst>
              <a:path w="657225" h="57150">
                <a:moveTo>
                  <a:pt x="0" y="0"/>
                </a:moveTo>
                <a:lnTo>
                  <a:pt x="657221" y="0"/>
                </a:lnTo>
                <a:lnTo>
                  <a:pt x="657221" y="57149"/>
                </a:lnTo>
                <a:lnTo>
                  <a:pt x="0" y="57149"/>
                </a:lnTo>
                <a:lnTo>
                  <a:pt x="0" y="0"/>
                </a:lnTo>
                <a:close/>
              </a:path>
            </a:pathLst>
          </a:custGeom>
          <a:ln w="5714">
            <a:solidFill>
              <a:srgbClr val="1A1A1A"/>
            </a:solidFill>
          </a:ln>
        </p:spPr>
        <p:txBody>
          <a:bodyPr wrap="square" lIns="0" tIns="0" rIns="0" bIns="0" rtlCol="0"/>
          <a:lstStyle/>
          <a:p>
            <a:endParaRPr/>
          </a:p>
        </p:txBody>
      </p:sp>
      <p:sp>
        <p:nvSpPr>
          <p:cNvPr id="175" name="object 175"/>
          <p:cNvSpPr/>
          <p:nvPr/>
        </p:nvSpPr>
        <p:spPr>
          <a:xfrm>
            <a:off x="982976" y="2480297"/>
            <a:ext cx="371475" cy="57150"/>
          </a:xfrm>
          <a:custGeom>
            <a:avLst/>
            <a:gdLst/>
            <a:ahLst/>
            <a:cxnLst/>
            <a:rect l="l" t="t" r="r" b="b"/>
            <a:pathLst>
              <a:path w="371475" h="57150">
                <a:moveTo>
                  <a:pt x="0" y="0"/>
                </a:moveTo>
                <a:lnTo>
                  <a:pt x="371472" y="0"/>
                </a:lnTo>
                <a:lnTo>
                  <a:pt x="371472" y="57149"/>
                </a:lnTo>
                <a:lnTo>
                  <a:pt x="0" y="57149"/>
                </a:lnTo>
                <a:lnTo>
                  <a:pt x="0" y="0"/>
                </a:lnTo>
                <a:close/>
              </a:path>
            </a:pathLst>
          </a:custGeom>
          <a:ln w="5714">
            <a:solidFill>
              <a:srgbClr val="1A1A1A"/>
            </a:solidFill>
          </a:ln>
        </p:spPr>
        <p:txBody>
          <a:bodyPr wrap="square" lIns="0" tIns="0" rIns="0" bIns="0" rtlCol="0"/>
          <a:lstStyle/>
          <a:p>
            <a:endParaRPr/>
          </a:p>
        </p:txBody>
      </p:sp>
      <p:sp>
        <p:nvSpPr>
          <p:cNvPr id="176" name="object 176"/>
          <p:cNvSpPr/>
          <p:nvPr/>
        </p:nvSpPr>
        <p:spPr>
          <a:xfrm>
            <a:off x="982976" y="2668891"/>
            <a:ext cx="331470" cy="57150"/>
          </a:xfrm>
          <a:custGeom>
            <a:avLst/>
            <a:gdLst/>
            <a:ahLst/>
            <a:cxnLst/>
            <a:rect l="l" t="t" r="r" b="b"/>
            <a:pathLst>
              <a:path w="331469" h="57150">
                <a:moveTo>
                  <a:pt x="0" y="0"/>
                </a:moveTo>
                <a:lnTo>
                  <a:pt x="331467" y="0"/>
                </a:lnTo>
                <a:lnTo>
                  <a:pt x="331467" y="57149"/>
                </a:lnTo>
                <a:lnTo>
                  <a:pt x="0" y="57149"/>
                </a:lnTo>
                <a:lnTo>
                  <a:pt x="0" y="0"/>
                </a:lnTo>
                <a:close/>
              </a:path>
            </a:pathLst>
          </a:custGeom>
          <a:ln w="5714">
            <a:solidFill>
              <a:srgbClr val="1A1A1A"/>
            </a:solidFill>
          </a:ln>
        </p:spPr>
        <p:txBody>
          <a:bodyPr wrap="square" lIns="0" tIns="0" rIns="0" bIns="0" rtlCol="0"/>
          <a:lstStyle/>
          <a:p>
            <a:endParaRPr/>
          </a:p>
        </p:txBody>
      </p:sp>
      <p:sp>
        <p:nvSpPr>
          <p:cNvPr id="177" name="object 177"/>
          <p:cNvSpPr/>
          <p:nvPr/>
        </p:nvSpPr>
        <p:spPr>
          <a:xfrm>
            <a:off x="982976" y="2857485"/>
            <a:ext cx="320040" cy="57150"/>
          </a:xfrm>
          <a:custGeom>
            <a:avLst/>
            <a:gdLst/>
            <a:ahLst/>
            <a:cxnLst/>
            <a:rect l="l" t="t" r="r" b="b"/>
            <a:pathLst>
              <a:path w="320040" h="57150">
                <a:moveTo>
                  <a:pt x="0" y="0"/>
                </a:moveTo>
                <a:lnTo>
                  <a:pt x="320038" y="0"/>
                </a:lnTo>
                <a:lnTo>
                  <a:pt x="320038" y="57149"/>
                </a:lnTo>
                <a:lnTo>
                  <a:pt x="0" y="57149"/>
                </a:lnTo>
                <a:lnTo>
                  <a:pt x="0" y="0"/>
                </a:lnTo>
                <a:close/>
              </a:path>
            </a:pathLst>
          </a:custGeom>
          <a:ln w="5714">
            <a:solidFill>
              <a:srgbClr val="1A1A1A"/>
            </a:solidFill>
          </a:ln>
        </p:spPr>
        <p:txBody>
          <a:bodyPr wrap="square" lIns="0" tIns="0" rIns="0" bIns="0" rtlCol="0"/>
          <a:lstStyle/>
          <a:p>
            <a:endParaRPr/>
          </a:p>
        </p:txBody>
      </p:sp>
      <p:sp>
        <p:nvSpPr>
          <p:cNvPr id="178" name="object 178"/>
          <p:cNvSpPr txBox="1"/>
          <p:nvPr/>
        </p:nvSpPr>
        <p:spPr>
          <a:xfrm>
            <a:off x="4340964" y="1632714"/>
            <a:ext cx="302888" cy="219932"/>
          </a:xfrm>
          <a:prstGeom prst="rect">
            <a:avLst/>
          </a:prstGeom>
        </p:spPr>
        <p:txBody>
          <a:bodyPr vert="horz" wrap="square" lIns="0" tIns="22225" rIns="0" bIns="0" rtlCol="0">
            <a:spAutoFit/>
          </a:bodyPr>
          <a:lstStyle/>
          <a:p>
            <a:pPr marL="17780">
              <a:lnSpc>
                <a:spcPct val="100000"/>
              </a:lnSpc>
              <a:spcBef>
                <a:spcPts val="175"/>
              </a:spcBef>
            </a:pPr>
            <a:r>
              <a:rPr sz="600" spc="10" dirty="0">
                <a:latin typeface="Arial"/>
                <a:cs typeface="Arial"/>
              </a:rPr>
              <a:t>6,858</a:t>
            </a:r>
            <a:endParaRPr sz="600" dirty="0">
              <a:latin typeface="Arial"/>
              <a:cs typeface="Arial"/>
            </a:endParaRPr>
          </a:p>
          <a:p>
            <a:pPr marL="12700">
              <a:lnSpc>
                <a:spcPct val="100000"/>
              </a:lnSpc>
              <a:spcBef>
                <a:spcPts val="75"/>
              </a:spcBef>
            </a:pPr>
            <a:r>
              <a:rPr sz="600" spc="10" dirty="0">
                <a:latin typeface="Arial"/>
                <a:cs typeface="Arial"/>
              </a:rPr>
              <a:t>92</a:t>
            </a:r>
            <a:r>
              <a:rPr sz="600" dirty="0">
                <a:latin typeface="Arial"/>
                <a:cs typeface="Arial"/>
              </a:rPr>
              <a:t>.</a:t>
            </a:r>
            <a:r>
              <a:rPr sz="600" spc="10" dirty="0">
                <a:latin typeface="Arial"/>
                <a:cs typeface="Arial"/>
              </a:rPr>
              <a:t>3</a:t>
            </a:r>
            <a:r>
              <a:rPr sz="600" spc="-5" dirty="0">
                <a:latin typeface="Arial"/>
                <a:cs typeface="Arial"/>
              </a:rPr>
              <a:t>%</a:t>
            </a:r>
            <a:endParaRPr sz="600" dirty="0">
              <a:latin typeface="Arial"/>
              <a:cs typeface="Arial"/>
            </a:endParaRPr>
          </a:p>
        </p:txBody>
      </p:sp>
      <p:sp>
        <p:nvSpPr>
          <p:cNvPr id="179" name="object 179"/>
          <p:cNvSpPr txBox="1"/>
          <p:nvPr/>
        </p:nvSpPr>
        <p:spPr>
          <a:xfrm>
            <a:off x="3193397" y="1833236"/>
            <a:ext cx="277647" cy="104516"/>
          </a:xfrm>
          <a:prstGeom prst="rect">
            <a:avLst/>
          </a:prstGeom>
        </p:spPr>
        <p:txBody>
          <a:bodyPr vert="horz" wrap="square" lIns="0" tIns="12065" rIns="0" bIns="0" rtlCol="0">
            <a:spAutoFit/>
          </a:bodyPr>
          <a:lstStyle/>
          <a:p>
            <a:pPr marL="12700">
              <a:lnSpc>
                <a:spcPct val="100000"/>
              </a:lnSpc>
              <a:spcBef>
                <a:spcPts val="95"/>
              </a:spcBef>
            </a:pPr>
            <a:r>
              <a:rPr sz="600" spc="10" dirty="0">
                <a:latin typeface="Arial"/>
                <a:cs typeface="Arial"/>
              </a:rPr>
              <a:t>4</a:t>
            </a:r>
            <a:r>
              <a:rPr sz="600" dirty="0">
                <a:latin typeface="Arial"/>
                <a:cs typeface="Arial"/>
              </a:rPr>
              <a:t>,</a:t>
            </a:r>
            <a:r>
              <a:rPr sz="600" spc="10" dirty="0">
                <a:latin typeface="Arial"/>
                <a:cs typeface="Arial"/>
              </a:rPr>
              <a:t>91</a:t>
            </a:r>
            <a:r>
              <a:rPr sz="600" spc="15" dirty="0">
                <a:latin typeface="Arial"/>
                <a:cs typeface="Arial"/>
              </a:rPr>
              <a:t>8</a:t>
            </a:r>
            <a:endParaRPr sz="600">
              <a:latin typeface="Arial"/>
              <a:cs typeface="Arial"/>
            </a:endParaRPr>
          </a:p>
        </p:txBody>
      </p:sp>
      <p:sp>
        <p:nvSpPr>
          <p:cNvPr id="180" name="object 180"/>
          <p:cNvSpPr txBox="1"/>
          <p:nvPr/>
        </p:nvSpPr>
        <p:spPr>
          <a:xfrm>
            <a:off x="3170538" y="1918961"/>
            <a:ext cx="251460" cy="100965"/>
          </a:xfrm>
          <a:prstGeom prst="rect">
            <a:avLst/>
          </a:prstGeom>
        </p:spPr>
        <p:txBody>
          <a:bodyPr vert="horz" wrap="square" lIns="0" tIns="12065" rIns="0" bIns="0" rtlCol="0">
            <a:spAutoFit/>
          </a:bodyPr>
          <a:lstStyle/>
          <a:p>
            <a:pPr marL="12700">
              <a:lnSpc>
                <a:spcPct val="100000"/>
              </a:lnSpc>
              <a:spcBef>
                <a:spcPts val="95"/>
              </a:spcBef>
            </a:pPr>
            <a:r>
              <a:rPr sz="500" spc="5" dirty="0">
                <a:latin typeface="Arial"/>
                <a:cs typeface="Arial"/>
              </a:rPr>
              <a:t>105.6%</a:t>
            </a:r>
            <a:endParaRPr sz="500">
              <a:latin typeface="Arial"/>
              <a:cs typeface="Arial"/>
            </a:endParaRPr>
          </a:p>
        </p:txBody>
      </p:sp>
      <p:sp>
        <p:nvSpPr>
          <p:cNvPr id="181" name="object 181"/>
          <p:cNvSpPr txBox="1"/>
          <p:nvPr/>
        </p:nvSpPr>
        <p:spPr>
          <a:xfrm>
            <a:off x="2993373" y="2011543"/>
            <a:ext cx="356975" cy="219932"/>
          </a:xfrm>
          <a:prstGeom prst="rect">
            <a:avLst/>
          </a:prstGeom>
        </p:spPr>
        <p:txBody>
          <a:bodyPr vert="horz" wrap="square" lIns="0" tIns="22225" rIns="0" bIns="0" rtlCol="0">
            <a:spAutoFit/>
          </a:bodyPr>
          <a:lstStyle/>
          <a:p>
            <a:pPr marL="34925">
              <a:lnSpc>
                <a:spcPct val="100000"/>
              </a:lnSpc>
              <a:spcBef>
                <a:spcPts val="175"/>
              </a:spcBef>
            </a:pPr>
            <a:r>
              <a:rPr sz="600" spc="10" dirty="0">
                <a:latin typeface="Arial"/>
                <a:cs typeface="Arial"/>
              </a:rPr>
              <a:t>4,511</a:t>
            </a:r>
            <a:endParaRPr sz="600">
              <a:latin typeface="Arial"/>
              <a:cs typeface="Arial"/>
            </a:endParaRPr>
          </a:p>
          <a:p>
            <a:pPr marL="12700">
              <a:lnSpc>
                <a:spcPct val="100000"/>
              </a:lnSpc>
              <a:spcBef>
                <a:spcPts val="75"/>
              </a:spcBef>
            </a:pPr>
            <a:r>
              <a:rPr sz="600" spc="5" dirty="0">
                <a:latin typeface="Arial"/>
                <a:cs typeface="Arial"/>
              </a:rPr>
              <a:t>100.6%</a:t>
            </a:r>
            <a:endParaRPr sz="600">
              <a:latin typeface="Arial"/>
              <a:cs typeface="Arial"/>
            </a:endParaRPr>
          </a:p>
        </p:txBody>
      </p:sp>
      <p:sp>
        <p:nvSpPr>
          <p:cNvPr id="182" name="object 182"/>
          <p:cNvSpPr txBox="1"/>
          <p:nvPr/>
        </p:nvSpPr>
        <p:spPr>
          <a:xfrm>
            <a:off x="1673216" y="2210424"/>
            <a:ext cx="277647" cy="104516"/>
          </a:xfrm>
          <a:prstGeom prst="rect">
            <a:avLst/>
          </a:prstGeom>
        </p:spPr>
        <p:txBody>
          <a:bodyPr vert="horz" wrap="square" lIns="0" tIns="12065" rIns="0" bIns="0" rtlCol="0">
            <a:spAutoFit/>
          </a:bodyPr>
          <a:lstStyle/>
          <a:p>
            <a:pPr marL="12700">
              <a:lnSpc>
                <a:spcPct val="100000"/>
              </a:lnSpc>
              <a:spcBef>
                <a:spcPts val="95"/>
              </a:spcBef>
            </a:pPr>
            <a:r>
              <a:rPr sz="600" spc="10" dirty="0">
                <a:latin typeface="Arial"/>
                <a:cs typeface="Arial"/>
              </a:rPr>
              <a:t>1</a:t>
            </a:r>
            <a:r>
              <a:rPr sz="600" dirty="0">
                <a:latin typeface="Arial"/>
                <a:cs typeface="Arial"/>
              </a:rPr>
              <a:t>,</a:t>
            </a:r>
            <a:r>
              <a:rPr sz="600" spc="10" dirty="0">
                <a:latin typeface="Arial"/>
                <a:cs typeface="Arial"/>
              </a:rPr>
              <a:t>47</a:t>
            </a:r>
            <a:r>
              <a:rPr sz="600" spc="15" dirty="0">
                <a:latin typeface="Arial"/>
                <a:cs typeface="Arial"/>
              </a:rPr>
              <a:t>7</a:t>
            </a:r>
            <a:endParaRPr sz="600">
              <a:latin typeface="Arial"/>
              <a:cs typeface="Arial"/>
            </a:endParaRPr>
          </a:p>
        </p:txBody>
      </p:sp>
      <p:sp>
        <p:nvSpPr>
          <p:cNvPr id="183" name="object 183"/>
          <p:cNvSpPr txBox="1"/>
          <p:nvPr/>
        </p:nvSpPr>
        <p:spPr>
          <a:xfrm>
            <a:off x="1650357" y="2296148"/>
            <a:ext cx="251460" cy="100965"/>
          </a:xfrm>
          <a:prstGeom prst="rect">
            <a:avLst/>
          </a:prstGeom>
        </p:spPr>
        <p:txBody>
          <a:bodyPr vert="horz" wrap="square" lIns="0" tIns="12065" rIns="0" bIns="0" rtlCol="0">
            <a:spAutoFit/>
          </a:bodyPr>
          <a:lstStyle/>
          <a:p>
            <a:pPr marL="12700">
              <a:lnSpc>
                <a:spcPct val="100000"/>
              </a:lnSpc>
              <a:spcBef>
                <a:spcPts val="95"/>
              </a:spcBef>
            </a:pPr>
            <a:r>
              <a:rPr sz="500" spc="5" dirty="0">
                <a:latin typeface="Arial"/>
                <a:cs typeface="Arial"/>
              </a:rPr>
              <a:t>106.0%</a:t>
            </a:r>
            <a:endParaRPr sz="500">
              <a:latin typeface="Arial"/>
              <a:cs typeface="Arial"/>
            </a:endParaRPr>
          </a:p>
        </p:txBody>
      </p:sp>
      <p:sp>
        <p:nvSpPr>
          <p:cNvPr id="184" name="object 184"/>
          <p:cNvSpPr txBox="1"/>
          <p:nvPr/>
        </p:nvSpPr>
        <p:spPr>
          <a:xfrm>
            <a:off x="1394892" y="2393006"/>
            <a:ext cx="317169" cy="219932"/>
          </a:xfrm>
          <a:prstGeom prst="rect">
            <a:avLst/>
          </a:prstGeom>
        </p:spPr>
        <p:txBody>
          <a:bodyPr vert="horz" wrap="square" lIns="0" tIns="22225" rIns="0" bIns="0" rtlCol="0">
            <a:spAutoFit/>
          </a:bodyPr>
          <a:lstStyle/>
          <a:p>
            <a:pPr marL="46355">
              <a:lnSpc>
                <a:spcPct val="100000"/>
              </a:lnSpc>
              <a:spcBef>
                <a:spcPts val="175"/>
              </a:spcBef>
            </a:pPr>
            <a:r>
              <a:rPr sz="600" spc="15" dirty="0">
                <a:latin typeface="Arial"/>
                <a:cs typeface="Arial"/>
              </a:rPr>
              <a:t>836</a:t>
            </a:r>
            <a:endParaRPr sz="600" dirty="0">
              <a:latin typeface="Arial"/>
              <a:cs typeface="Arial"/>
            </a:endParaRPr>
          </a:p>
          <a:p>
            <a:pPr marL="12700">
              <a:lnSpc>
                <a:spcPct val="100000"/>
              </a:lnSpc>
              <a:spcBef>
                <a:spcPts val="75"/>
              </a:spcBef>
            </a:pPr>
            <a:r>
              <a:rPr sz="600" spc="10" dirty="0">
                <a:latin typeface="Arial"/>
                <a:cs typeface="Arial"/>
              </a:rPr>
              <a:t>97</a:t>
            </a:r>
            <a:r>
              <a:rPr sz="600" dirty="0">
                <a:latin typeface="Arial"/>
                <a:cs typeface="Arial"/>
              </a:rPr>
              <a:t>.</a:t>
            </a:r>
            <a:r>
              <a:rPr sz="600" spc="10" dirty="0">
                <a:latin typeface="Arial"/>
                <a:cs typeface="Arial"/>
              </a:rPr>
              <a:t>2</a:t>
            </a:r>
            <a:r>
              <a:rPr sz="600" spc="-5" dirty="0">
                <a:latin typeface="Arial"/>
                <a:cs typeface="Arial"/>
              </a:rPr>
              <a:t>%</a:t>
            </a:r>
            <a:endParaRPr sz="600" dirty="0">
              <a:latin typeface="Arial"/>
              <a:cs typeface="Arial"/>
            </a:endParaRPr>
          </a:p>
        </p:txBody>
      </p:sp>
      <p:sp>
        <p:nvSpPr>
          <p:cNvPr id="185" name="object 185"/>
          <p:cNvSpPr txBox="1"/>
          <p:nvPr/>
        </p:nvSpPr>
        <p:spPr>
          <a:xfrm>
            <a:off x="1376039" y="2593327"/>
            <a:ext cx="251437" cy="104516"/>
          </a:xfrm>
          <a:prstGeom prst="rect">
            <a:avLst/>
          </a:prstGeom>
        </p:spPr>
        <p:txBody>
          <a:bodyPr vert="horz" wrap="square" lIns="0" tIns="12065" rIns="0" bIns="0" rtlCol="0">
            <a:spAutoFit/>
          </a:bodyPr>
          <a:lstStyle/>
          <a:p>
            <a:pPr marL="12700">
              <a:lnSpc>
                <a:spcPct val="100000"/>
              </a:lnSpc>
              <a:spcBef>
                <a:spcPts val="95"/>
              </a:spcBef>
            </a:pPr>
            <a:r>
              <a:rPr sz="600" spc="10" dirty="0">
                <a:latin typeface="Arial"/>
                <a:cs typeface="Arial"/>
              </a:rPr>
              <a:t>75</a:t>
            </a:r>
            <a:r>
              <a:rPr sz="600" spc="15" dirty="0">
                <a:latin typeface="Arial"/>
                <a:cs typeface="Arial"/>
              </a:rPr>
              <a:t>0</a:t>
            </a:r>
            <a:endParaRPr sz="600" dirty="0">
              <a:latin typeface="Arial"/>
              <a:cs typeface="Arial"/>
            </a:endParaRPr>
          </a:p>
        </p:txBody>
      </p:sp>
      <p:sp>
        <p:nvSpPr>
          <p:cNvPr id="186" name="object 186"/>
          <p:cNvSpPr txBox="1"/>
          <p:nvPr/>
        </p:nvSpPr>
        <p:spPr>
          <a:xfrm>
            <a:off x="1324825" y="2700234"/>
            <a:ext cx="432959" cy="104516"/>
          </a:xfrm>
          <a:prstGeom prst="rect">
            <a:avLst/>
          </a:prstGeom>
        </p:spPr>
        <p:txBody>
          <a:bodyPr vert="horz" wrap="square" lIns="0" tIns="12065" rIns="0" bIns="0" rtlCol="0">
            <a:spAutoFit/>
          </a:bodyPr>
          <a:lstStyle/>
          <a:p>
            <a:pPr marL="12700">
              <a:lnSpc>
                <a:spcPct val="100000"/>
              </a:lnSpc>
              <a:spcBef>
                <a:spcPts val="95"/>
              </a:spcBef>
            </a:pPr>
            <a:r>
              <a:rPr sz="600" spc="5" dirty="0">
                <a:latin typeface="Arial"/>
                <a:cs typeface="Arial"/>
              </a:rPr>
              <a:t>125.8%</a:t>
            </a:r>
            <a:endParaRPr sz="600" dirty="0">
              <a:latin typeface="Arial"/>
              <a:cs typeface="Arial"/>
            </a:endParaRPr>
          </a:p>
        </p:txBody>
      </p:sp>
      <p:sp>
        <p:nvSpPr>
          <p:cNvPr id="187" name="object 187"/>
          <p:cNvSpPr txBox="1"/>
          <p:nvPr/>
        </p:nvSpPr>
        <p:spPr>
          <a:xfrm>
            <a:off x="1374299" y="2792229"/>
            <a:ext cx="345438" cy="219932"/>
          </a:xfrm>
          <a:prstGeom prst="rect">
            <a:avLst/>
          </a:prstGeom>
        </p:spPr>
        <p:txBody>
          <a:bodyPr vert="horz" wrap="square" lIns="0" tIns="22225" rIns="0" bIns="0" rtlCol="0">
            <a:spAutoFit/>
          </a:bodyPr>
          <a:lstStyle/>
          <a:p>
            <a:pPr marL="46355">
              <a:lnSpc>
                <a:spcPct val="100000"/>
              </a:lnSpc>
              <a:spcBef>
                <a:spcPts val="175"/>
              </a:spcBef>
            </a:pPr>
            <a:r>
              <a:rPr sz="600" spc="15" dirty="0">
                <a:latin typeface="Arial"/>
                <a:cs typeface="Arial"/>
              </a:rPr>
              <a:t>723</a:t>
            </a:r>
            <a:endParaRPr sz="600" dirty="0">
              <a:latin typeface="Arial"/>
              <a:cs typeface="Arial"/>
            </a:endParaRPr>
          </a:p>
          <a:p>
            <a:pPr marL="12700">
              <a:lnSpc>
                <a:spcPct val="100000"/>
              </a:lnSpc>
              <a:spcBef>
                <a:spcPts val="75"/>
              </a:spcBef>
            </a:pPr>
            <a:r>
              <a:rPr sz="600" spc="10" dirty="0">
                <a:latin typeface="Arial"/>
                <a:cs typeface="Arial"/>
              </a:rPr>
              <a:t>76</a:t>
            </a:r>
            <a:r>
              <a:rPr sz="600" dirty="0">
                <a:latin typeface="Arial"/>
                <a:cs typeface="Arial"/>
              </a:rPr>
              <a:t>.</a:t>
            </a:r>
            <a:r>
              <a:rPr sz="600" spc="10" dirty="0">
                <a:latin typeface="Arial"/>
                <a:cs typeface="Arial"/>
              </a:rPr>
              <a:t>9</a:t>
            </a:r>
            <a:r>
              <a:rPr sz="600" spc="-5" dirty="0">
                <a:latin typeface="Arial"/>
                <a:cs typeface="Arial"/>
              </a:rPr>
              <a:t>%</a:t>
            </a:r>
            <a:endParaRPr sz="600" dirty="0">
              <a:latin typeface="Arial"/>
              <a:cs typeface="Arial"/>
            </a:endParaRPr>
          </a:p>
        </p:txBody>
      </p:sp>
      <p:sp>
        <p:nvSpPr>
          <p:cNvPr id="188" name="object 188"/>
          <p:cNvSpPr/>
          <p:nvPr/>
        </p:nvSpPr>
        <p:spPr>
          <a:xfrm>
            <a:off x="4274796" y="1651627"/>
            <a:ext cx="0" cy="188595"/>
          </a:xfrm>
          <a:custGeom>
            <a:avLst/>
            <a:gdLst/>
            <a:ahLst/>
            <a:cxnLst/>
            <a:rect l="l" t="t" r="r" b="b"/>
            <a:pathLst>
              <a:path h="188594">
                <a:moveTo>
                  <a:pt x="0" y="0"/>
                </a:moveTo>
                <a:lnTo>
                  <a:pt x="0" y="188593"/>
                </a:lnTo>
              </a:path>
            </a:pathLst>
          </a:custGeom>
          <a:ln w="11429">
            <a:solidFill>
              <a:srgbClr val="1A1A1A"/>
            </a:solidFill>
            <a:prstDash val="lgDash"/>
          </a:ln>
        </p:spPr>
        <p:txBody>
          <a:bodyPr wrap="square" lIns="0" tIns="0" rIns="0" bIns="0" rtlCol="0"/>
          <a:lstStyle/>
          <a:p>
            <a:endParaRPr/>
          </a:p>
        </p:txBody>
      </p:sp>
      <p:sp>
        <p:nvSpPr>
          <p:cNvPr id="189" name="object 189"/>
          <p:cNvSpPr/>
          <p:nvPr/>
        </p:nvSpPr>
        <p:spPr>
          <a:xfrm>
            <a:off x="3046079" y="1840221"/>
            <a:ext cx="0" cy="194310"/>
          </a:xfrm>
          <a:custGeom>
            <a:avLst/>
            <a:gdLst/>
            <a:ahLst/>
            <a:cxnLst/>
            <a:rect l="l" t="t" r="r" b="b"/>
            <a:pathLst>
              <a:path h="194310">
                <a:moveTo>
                  <a:pt x="0" y="0"/>
                </a:moveTo>
                <a:lnTo>
                  <a:pt x="0" y="194308"/>
                </a:lnTo>
              </a:path>
            </a:pathLst>
          </a:custGeom>
          <a:ln w="11429">
            <a:solidFill>
              <a:srgbClr val="1A1A1A"/>
            </a:solidFill>
            <a:prstDash val="lgDash"/>
          </a:ln>
        </p:spPr>
        <p:txBody>
          <a:bodyPr wrap="square" lIns="0" tIns="0" rIns="0" bIns="0" rtlCol="0"/>
          <a:lstStyle/>
          <a:p>
            <a:endParaRPr/>
          </a:p>
        </p:txBody>
      </p:sp>
      <p:sp>
        <p:nvSpPr>
          <p:cNvPr id="190" name="object 190"/>
          <p:cNvSpPr/>
          <p:nvPr/>
        </p:nvSpPr>
        <p:spPr>
          <a:xfrm>
            <a:off x="2971784" y="2034530"/>
            <a:ext cx="0" cy="188595"/>
          </a:xfrm>
          <a:custGeom>
            <a:avLst/>
            <a:gdLst/>
            <a:ahLst/>
            <a:cxnLst/>
            <a:rect l="l" t="t" r="r" b="b"/>
            <a:pathLst>
              <a:path h="188594">
                <a:moveTo>
                  <a:pt x="0" y="0"/>
                </a:moveTo>
                <a:lnTo>
                  <a:pt x="0" y="188593"/>
                </a:lnTo>
              </a:path>
            </a:pathLst>
          </a:custGeom>
          <a:ln w="11429">
            <a:solidFill>
              <a:srgbClr val="1A1A1A"/>
            </a:solidFill>
            <a:prstDash val="lgDash"/>
          </a:ln>
        </p:spPr>
        <p:txBody>
          <a:bodyPr wrap="square" lIns="0" tIns="0" rIns="0" bIns="0" rtlCol="0"/>
          <a:lstStyle/>
          <a:p>
            <a:endParaRPr/>
          </a:p>
        </p:txBody>
      </p:sp>
      <p:sp>
        <p:nvSpPr>
          <p:cNvPr id="191" name="object 191"/>
          <p:cNvSpPr/>
          <p:nvPr/>
        </p:nvSpPr>
        <p:spPr>
          <a:xfrm>
            <a:off x="1600193" y="2223124"/>
            <a:ext cx="0" cy="188595"/>
          </a:xfrm>
          <a:custGeom>
            <a:avLst/>
            <a:gdLst/>
            <a:ahLst/>
            <a:cxnLst/>
            <a:rect l="l" t="t" r="r" b="b"/>
            <a:pathLst>
              <a:path h="188594">
                <a:moveTo>
                  <a:pt x="0" y="0"/>
                </a:moveTo>
                <a:lnTo>
                  <a:pt x="0" y="188593"/>
                </a:lnTo>
              </a:path>
            </a:pathLst>
          </a:custGeom>
          <a:ln w="11429">
            <a:solidFill>
              <a:srgbClr val="1A1A1A"/>
            </a:solidFill>
            <a:prstDash val="lgDash"/>
          </a:ln>
        </p:spPr>
        <p:txBody>
          <a:bodyPr wrap="square" lIns="0" tIns="0" rIns="0" bIns="0" rtlCol="0"/>
          <a:lstStyle/>
          <a:p>
            <a:endParaRPr/>
          </a:p>
        </p:txBody>
      </p:sp>
      <p:sp>
        <p:nvSpPr>
          <p:cNvPr id="192" name="object 192"/>
          <p:cNvSpPr/>
          <p:nvPr/>
        </p:nvSpPr>
        <p:spPr>
          <a:xfrm>
            <a:off x="1365879" y="2411718"/>
            <a:ext cx="0" cy="188595"/>
          </a:xfrm>
          <a:custGeom>
            <a:avLst/>
            <a:gdLst/>
            <a:ahLst/>
            <a:cxnLst/>
            <a:rect l="l" t="t" r="r" b="b"/>
            <a:pathLst>
              <a:path h="188594">
                <a:moveTo>
                  <a:pt x="0" y="0"/>
                </a:moveTo>
                <a:lnTo>
                  <a:pt x="0" y="188593"/>
                </a:lnTo>
              </a:path>
            </a:pathLst>
          </a:custGeom>
          <a:ln w="11429">
            <a:solidFill>
              <a:srgbClr val="1A1A1A"/>
            </a:solidFill>
            <a:prstDash val="lgDash"/>
          </a:ln>
        </p:spPr>
        <p:txBody>
          <a:bodyPr wrap="square" lIns="0" tIns="0" rIns="0" bIns="0" rtlCol="0"/>
          <a:lstStyle/>
          <a:p>
            <a:endParaRPr/>
          </a:p>
        </p:txBody>
      </p:sp>
      <p:sp>
        <p:nvSpPr>
          <p:cNvPr id="193" name="object 193"/>
          <p:cNvSpPr/>
          <p:nvPr/>
        </p:nvSpPr>
        <p:spPr>
          <a:xfrm>
            <a:off x="1245865" y="2600312"/>
            <a:ext cx="0" cy="194310"/>
          </a:xfrm>
          <a:custGeom>
            <a:avLst/>
            <a:gdLst/>
            <a:ahLst/>
            <a:cxnLst/>
            <a:rect l="l" t="t" r="r" b="b"/>
            <a:pathLst>
              <a:path h="194310">
                <a:moveTo>
                  <a:pt x="0" y="0"/>
                </a:moveTo>
                <a:lnTo>
                  <a:pt x="0" y="194308"/>
                </a:lnTo>
              </a:path>
            </a:pathLst>
          </a:custGeom>
          <a:ln w="11429">
            <a:solidFill>
              <a:srgbClr val="1A1A1A"/>
            </a:solidFill>
            <a:prstDash val="lgDash"/>
          </a:ln>
        </p:spPr>
        <p:txBody>
          <a:bodyPr wrap="square" lIns="0" tIns="0" rIns="0" bIns="0" rtlCol="0"/>
          <a:lstStyle/>
          <a:p>
            <a:endParaRPr/>
          </a:p>
        </p:txBody>
      </p:sp>
      <p:sp>
        <p:nvSpPr>
          <p:cNvPr id="194" name="object 194"/>
          <p:cNvSpPr/>
          <p:nvPr/>
        </p:nvSpPr>
        <p:spPr>
          <a:xfrm>
            <a:off x="1400169" y="2794620"/>
            <a:ext cx="0" cy="188595"/>
          </a:xfrm>
          <a:custGeom>
            <a:avLst/>
            <a:gdLst/>
            <a:ahLst/>
            <a:cxnLst/>
            <a:rect l="l" t="t" r="r" b="b"/>
            <a:pathLst>
              <a:path h="188594">
                <a:moveTo>
                  <a:pt x="0" y="0"/>
                </a:moveTo>
                <a:lnTo>
                  <a:pt x="0" y="188593"/>
                </a:lnTo>
              </a:path>
            </a:pathLst>
          </a:custGeom>
          <a:ln w="11429">
            <a:solidFill>
              <a:srgbClr val="1A1A1A"/>
            </a:solidFill>
            <a:prstDash val="lgDash"/>
          </a:ln>
        </p:spPr>
        <p:txBody>
          <a:bodyPr wrap="square" lIns="0" tIns="0" rIns="0" bIns="0" rtlCol="0"/>
          <a:lstStyle/>
          <a:p>
            <a:endParaRPr/>
          </a:p>
        </p:txBody>
      </p:sp>
      <p:sp>
        <p:nvSpPr>
          <p:cNvPr id="195" name="object 195"/>
          <p:cNvSpPr/>
          <p:nvPr/>
        </p:nvSpPr>
        <p:spPr>
          <a:xfrm>
            <a:off x="5400645" y="1451604"/>
            <a:ext cx="0" cy="28575"/>
          </a:xfrm>
          <a:custGeom>
            <a:avLst/>
            <a:gdLst/>
            <a:ahLst/>
            <a:cxnLst/>
            <a:rect l="l" t="t" r="r" b="b"/>
            <a:pathLst>
              <a:path h="28575">
                <a:moveTo>
                  <a:pt x="0" y="0"/>
                </a:moveTo>
                <a:lnTo>
                  <a:pt x="0" y="28574"/>
                </a:lnTo>
              </a:path>
            </a:pathLst>
          </a:custGeom>
          <a:ln w="5714">
            <a:solidFill>
              <a:srgbClr val="F4F4F4"/>
            </a:solidFill>
          </a:ln>
        </p:spPr>
        <p:txBody>
          <a:bodyPr wrap="square" lIns="0" tIns="0" rIns="0" bIns="0" rtlCol="0"/>
          <a:lstStyle/>
          <a:p>
            <a:endParaRPr/>
          </a:p>
        </p:txBody>
      </p:sp>
      <p:sp>
        <p:nvSpPr>
          <p:cNvPr id="196" name="object 196"/>
          <p:cNvSpPr/>
          <p:nvPr/>
        </p:nvSpPr>
        <p:spPr>
          <a:xfrm>
            <a:off x="6035006" y="1451604"/>
            <a:ext cx="0" cy="28575"/>
          </a:xfrm>
          <a:custGeom>
            <a:avLst/>
            <a:gdLst/>
            <a:ahLst/>
            <a:cxnLst/>
            <a:rect l="l" t="t" r="r" b="b"/>
            <a:pathLst>
              <a:path h="28575">
                <a:moveTo>
                  <a:pt x="0" y="0"/>
                </a:moveTo>
                <a:lnTo>
                  <a:pt x="0" y="28574"/>
                </a:lnTo>
              </a:path>
            </a:pathLst>
          </a:custGeom>
          <a:ln w="5714">
            <a:solidFill>
              <a:srgbClr val="F4F4F4"/>
            </a:solidFill>
          </a:ln>
        </p:spPr>
        <p:txBody>
          <a:bodyPr wrap="square" lIns="0" tIns="0" rIns="0" bIns="0" rtlCol="0"/>
          <a:lstStyle/>
          <a:p>
            <a:endParaRPr/>
          </a:p>
        </p:txBody>
      </p:sp>
      <p:sp>
        <p:nvSpPr>
          <p:cNvPr id="197" name="object 197"/>
          <p:cNvSpPr/>
          <p:nvPr/>
        </p:nvSpPr>
        <p:spPr>
          <a:xfrm>
            <a:off x="6669367" y="1451604"/>
            <a:ext cx="0" cy="28575"/>
          </a:xfrm>
          <a:custGeom>
            <a:avLst/>
            <a:gdLst/>
            <a:ahLst/>
            <a:cxnLst/>
            <a:rect l="l" t="t" r="r" b="b"/>
            <a:pathLst>
              <a:path h="28575">
                <a:moveTo>
                  <a:pt x="0" y="0"/>
                </a:moveTo>
                <a:lnTo>
                  <a:pt x="0" y="28574"/>
                </a:lnTo>
              </a:path>
            </a:pathLst>
          </a:custGeom>
          <a:ln w="5714">
            <a:solidFill>
              <a:srgbClr val="F4F4F4"/>
            </a:solidFill>
          </a:ln>
        </p:spPr>
        <p:txBody>
          <a:bodyPr wrap="square" lIns="0" tIns="0" rIns="0" bIns="0" rtlCol="0"/>
          <a:lstStyle/>
          <a:p>
            <a:endParaRPr/>
          </a:p>
        </p:txBody>
      </p:sp>
      <p:sp>
        <p:nvSpPr>
          <p:cNvPr id="198" name="object 198"/>
          <p:cNvSpPr/>
          <p:nvPr/>
        </p:nvSpPr>
        <p:spPr>
          <a:xfrm>
            <a:off x="7298013" y="1451604"/>
            <a:ext cx="0" cy="28575"/>
          </a:xfrm>
          <a:custGeom>
            <a:avLst/>
            <a:gdLst/>
            <a:ahLst/>
            <a:cxnLst/>
            <a:rect l="l" t="t" r="r" b="b"/>
            <a:pathLst>
              <a:path h="28575">
                <a:moveTo>
                  <a:pt x="0" y="0"/>
                </a:moveTo>
                <a:lnTo>
                  <a:pt x="0" y="28574"/>
                </a:lnTo>
              </a:path>
            </a:pathLst>
          </a:custGeom>
          <a:ln w="5714">
            <a:solidFill>
              <a:srgbClr val="F4F4F4"/>
            </a:solidFill>
          </a:ln>
        </p:spPr>
        <p:txBody>
          <a:bodyPr wrap="square" lIns="0" tIns="0" rIns="0" bIns="0" rtlCol="0"/>
          <a:lstStyle/>
          <a:p>
            <a:endParaRPr/>
          </a:p>
        </p:txBody>
      </p:sp>
      <p:sp>
        <p:nvSpPr>
          <p:cNvPr id="199" name="object 199"/>
          <p:cNvSpPr/>
          <p:nvPr/>
        </p:nvSpPr>
        <p:spPr>
          <a:xfrm>
            <a:off x="7932374" y="1451604"/>
            <a:ext cx="0" cy="28575"/>
          </a:xfrm>
          <a:custGeom>
            <a:avLst/>
            <a:gdLst/>
            <a:ahLst/>
            <a:cxnLst/>
            <a:rect l="l" t="t" r="r" b="b"/>
            <a:pathLst>
              <a:path h="28575">
                <a:moveTo>
                  <a:pt x="0" y="0"/>
                </a:moveTo>
                <a:lnTo>
                  <a:pt x="0" y="28574"/>
                </a:lnTo>
              </a:path>
            </a:pathLst>
          </a:custGeom>
          <a:ln w="5714">
            <a:solidFill>
              <a:srgbClr val="F4F4F4"/>
            </a:solidFill>
          </a:ln>
        </p:spPr>
        <p:txBody>
          <a:bodyPr wrap="square" lIns="0" tIns="0" rIns="0" bIns="0" rtlCol="0"/>
          <a:lstStyle/>
          <a:p>
            <a:endParaRPr/>
          </a:p>
        </p:txBody>
      </p:sp>
      <p:sp>
        <p:nvSpPr>
          <p:cNvPr id="200" name="object 200"/>
          <p:cNvSpPr/>
          <p:nvPr/>
        </p:nvSpPr>
        <p:spPr>
          <a:xfrm>
            <a:off x="8566736" y="1451604"/>
            <a:ext cx="0" cy="28575"/>
          </a:xfrm>
          <a:custGeom>
            <a:avLst/>
            <a:gdLst/>
            <a:ahLst/>
            <a:cxnLst/>
            <a:rect l="l" t="t" r="r" b="b"/>
            <a:pathLst>
              <a:path h="28575">
                <a:moveTo>
                  <a:pt x="0" y="0"/>
                </a:moveTo>
                <a:lnTo>
                  <a:pt x="0" y="28574"/>
                </a:lnTo>
              </a:path>
            </a:pathLst>
          </a:custGeom>
          <a:ln w="5714">
            <a:solidFill>
              <a:srgbClr val="F4F4F4"/>
            </a:solidFill>
          </a:ln>
        </p:spPr>
        <p:txBody>
          <a:bodyPr wrap="square" lIns="0" tIns="0" rIns="0" bIns="0" rtlCol="0"/>
          <a:lstStyle/>
          <a:p>
            <a:endParaRPr/>
          </a:p>
        </p:txBody>
      </p:sp>
      <p:sp>
        <p:nvSpPr>
          <p:cNvPr id="201" name="object 201"/>
          <p:cNvSpPr/>
          <p:nvPr/>
        </p:nvSpPr>
        <p:spPr>
          <a:xfrm>
            <a:off x="9201097" y="1451604"/>
            <a:ext cx="0" cy="28575"/>
          </a:xfrm>
          <a:custGeom>
            <a:avLst/>
            <a:gdLst/>
            <a:ahLst/>
            <a:cxnLst/>
            <a:rect l="l" t="t" r="r" b="b"/>
            <a:pathLst>
              <a:path h="28575">
                <a:moveTo>
                  <a:pt x="0" y="0"/>
                </a:moveTo>
                <a:lnTo>
                  <a:pt x="0" y="28574"/>
                </a:lnTo>
              </a:path>
            </a:pathLst>
          </a:custGeom>
          <a:ln w="5714">
            <a:solidFill>
              <a:srgbClr val="F4F4F4"/>
            </a:solidFill>
          </a:ln>
        </p:spPr>
        <p:txBody>
          <a:bodyPr wrap="square" lIns="0" tIns="0" rIns="0" bIns="0" rtlCol="0"/>
          <a:lstStyle/>
          <a:p>
            <a:endParaRPr/>
          </a:p>
        </p:txBody>
      </p:sp>
      <p:sp>
        <p:nvSpPr>
          <p:cNvPr id="202" name="object 202"/>
          <p:cNvSpPr txBox="1"/>
          <p:nvPr/>
        </p:nvSpPr>
        <p:spPr>
          <a:xfrm>
            <a:off x="5395714" y="1484623"/>
            <a:ext cx="101600" cy="100965"/>
          </a:xfrm>
          <a:prstGeom prst="rect">
            <a:avLst/>
          </a:prstGeom>
        </p:spPr>
        <p:txBody>
          <a:bodyPr vert="horz" wrap="square" lIns="0" tIns="12065" rIns="0" bIns="0" rtlCol="0">
            <a:spAutoFit/>
          </a:bodyPr>
          <a:lstStyle/>
          <a:p>
            <a:pPr marL="12700">
              <a:lnSpc>
                <a:spcPct val="100000"/>
              </a:lnSpc>
              <a:spcBef>
                <a:spcPts val="95"/>
              </a:spcBef>
            </a:pPr>
            <a:r>
              <a:rPr sz="500" spc="10" dirty="0">
                <a:solidFill>
                  <a:srgbClr val="666666"/>
                </a:solidFill>
                <a:latin typeface="Arial"/>
                <a:cs typeface="Arial"/>
              </a:rPr>
              <a:t>0</a:t>
            </a:r>
            <a:r>
              <a:rPr sz="500" spc="-35" dirty="0">
                <a:solidFill>
                  <a:srgbClr val="666666"/>
                </a:solidFill>
                <a:latin typeface="Arial"/>
                <a:cs typeface="Arial"/>
              </a:rPr>
              <a:t>K</a:t>
            </a:r>
            <a:endParaRPr sz="500">
              <a:latin typeface="Arial"/>
              <a:cs typeface="Arial"/>
            </a:endParaRPr>
          </a:p>
        </p:txBody>
      </p:sp>
      <p:sp>
        <p:nvSpPr>
          <p:cNvPr id="203" name="object 203"/>
          <p:cNvSpPr txBox="1"/>
          <p:nvPr/>
        </p:nvSpPr>
        <p:spPr>
          <a:xfrm>
            <a:off x="5984355" y="1484623"/>
            <a:ext cx="101600" cy="100965"/>
          </a:xfrm>
          <a:prstGeom prst="rect">
            <a:avLst/>
          </a:prstGeom>
        </p:spPr>
        <p:txBody>
          <a:bodyPr vert="horz" wrap="square" lIns="0" tIns="12065" rIns="0" bIns="0" rtlCol="0">
            <a:spAutoFit/>
          </a:bodyPr>
          <a:lstStyle/>
          <a:p>
            <a:pPr marL="12700">
              <a:lnSpc>
                <a:spcPct val="100000"/>
              </a:lnSpc>
              <a:spcBef>
                <a:spcPts val="95"/>
              </a:spcBef>
            </a:pPr>
            <a:r>
              <a:rPr sz="500" spc="10" dirty="0">
                <a:solidFill>
                  <a:srgbClr val="666666"/>
                </a:solidFill>
                <a:latin typeface="Arial"/>
                <a:cs typeface="Arial"/>
              </a:rPr>
              <a:t>1</a:t>
            </a:r>
            <a:r>
              <a:rPr sz="500" spc="-35" dirty="0">
                <a:solidFill>
                  <a:srgbClr val="666666"/>
                </a:solidFill>
                <a:latin typeface="Arial"/>
                <a:cs typeface="Arial"/>
              </a:rPr>
              <a:t>K</a:t>
            </a:r>
            <a:endParaRPr sz="500">
              <a:latin typeface="Arial"/>
              <a:cs typeface="Arial"/>
            </a:endParaRPr>
          </a:p>
        </p:txBody>
      </p:sp>
      <p:sp>
        <p:nvSpPr>
          <p:cNvPr id="204" name="object 204"/>
          <p:cNvSpPr txBox="1"/>
          <p:nvPr/>
        </p:nvSpPr>
        <p:spPr>
          <a:xfrm>
            <a:off x="6618716" y="1484623"/>
            <a:ext cx="101600" cy="100965"/>
          </a:xfrm>
          <a:prstGeom prst="rect">
            <a:avLst/>
          </a:prstGeom>
        </p:spPr>
        <p:txBody>
          <a:bodyPr vert="horz" wrap="square" lIns="0" tIns="12065" rIns="0" bIns="0" rtlCol="0">
            <a:spAutoFit/>
          </a:bodyPr>
          <a:lstStyle/>
          <a:p>
            <a:pPr marL="12700">
              <a:lnSpc>
                <a:spcPct val="100000"/>
              </a:lnSpc>
              <a:spcBef>
                <a:spcPts val="95"/>
              </a:spcBef>
            </a:pPr>
            <a:r>
              <a:rPr sz="500" spc="10" dirty="0">
                <a:solidFill>
                  <a:srgbClr val="666666"/>
                </a:solidFill>
                <a:latin typeface="Arial"/>
                <a:cs typeface="Arial"/>
              </a:rPr>
              <a:t>2</a:t>
            </a:r>
            <a:r>
              <a:rPr sz="500" spc="-35" dirty="0">
                <a:solidFill>
                  <a:srgbClr val="666666"/>
                </a:solidFill>
                <a:latin typeface="Arial"/>
                <a:cs typeface="Arial"/>
              </a:rPr>
              <a:t>K</a:t>
            </a:r>
            <a:endParaRPr sz="500">
              <a:latin typeface="Arial"/>
              <a:cs typeface="Arial"/>
            </a:endParaRPr>
          </a:p>
        </p:txBody>
      </p:sp>
      <p:sp>
        <p:nvSpPr>
          <p:cNvPr id="205" name="object 205"/>
          <p:cNvSpPr txBox="1"/>
          <p:nvPr/>
        </p:nvSpPr>
        <p:spPr>
          <a:xfrm>
            <a:off x="7247363" y="1484623"/>
            <a:ext cx="101600" cy="100965"/>
          </a:xfrm>
          <a:prstGeom prst="rect">
            <a:avLst/>
          </a:prstGeom>
        </p:spPr>
        <p:txBody>
          <a:bodyPr vert="horz" wrap="square" lIns="0" tIns="12065" rIns="0" bIns="0" rtlCol="0">
            <a:spAutoFit/>
          </a:bodyPr>
          <a:lstStyle/>
          <a:p>
            <a:pPr marL="12700">
              <a:lnSpc>
                <a:spcPct val="100000"/>
              </a:lnSpc>
              <a:spcBef>
                <a:spcPts val="95"/>
              </a:spcBef>
            </a:pPr>
            <a:r>
              <a:rPr sz="500" spc="10" dirty="0">
                <a:solidFill>
                  <a:srgbClr val="666666"/>
                </a:solidFill>
                <a:latin typeface="Arial"/>
                <a:cs typeface="Arial"/>
              </a:rPr>
              <a:t>3</a:t>
            </a:r>
            <a:r>
              <a:rPr sz="500" spc="-35" dirty="0">
                <a:solidFill>
                  <a:srgbClr val="666666"/>
                </a:solidFill>
                <a:latin typeface="Arial"/>
                <a:cs typeface="Arial"/>
              </a:rPr>
              <a:t>K</a:t>
            </a:r>
            <a:endParaRPr sz="500">
              <a:latin typeface="Arial"/>
              <a:cs typeface="Arial"/>
            </a:endParaRPr>
          </a:p>
        </p:txBody>
      </p:sp>
      <p:sp>
        <p:nvSpPr>
          <p:cNvPr id="206" name="object 206"/>
          <p:cNvSpPr txBox="1"/>
          <p:nvPr/>
        </p:nvSpPr>
        <p:spPr>
          <a:xfrm>
            <a:off x="7881724" y="1484623"/>
            <a:ext cx="101600" cy="100965"/>
          </a:xfrm>
          <a:prstGeom prst="rect">
            <a:avLst/>
          </a:prstGeom>
        </p:spPr>
        <p:txBody>
          <a:bodyPr vert="horz" wrap="square" lIns="0" tIns="12065" rIns="0" bIns="0" rtlCol="0">
            <a:spAutoFit/>
          </a:bodyPr>
          <a:lstStyle/>
          <a:p>
            <a:pPr marL="12700">
              <a:lnSpc>
                <a:spcPct val="100000"/>
              </a:lnSpc>
              <a:spcBef>
                <a:spcPts val="95"/>
              </a:spcBef>
            </a:pPr>
            <a:r>
              <a:rPr sz="500" spc="10" dirty="0">
                <a:solidFill>
                  <a:srgbClr val="666666"/>
                </a:solidFill>
                <a:latin typeface="Arial"/>
                <a:cs typeface="Arial"/>
              </a:rPr>
              <a:t>4</a:t>
            </a:r>
            <a:r>
              <a:rPr sz="500" spc="-35" dirty="0">
                <a:solidFill>
                  <a:srgbClr val="666666"/>
                </a:solidFill>
                <a:latin typeface="Arial"/>
                <a:cs typeface="Arial"/>
              </a:rPr>
              <a:t>K</a:t>
            </a:r>
            <a:endParaRPr sz="500">
              <a:latin typeface="Arial"/>
              <a:cs typeface="Arial"/>
            </a:endParaRPr>
          </a:p>
        </p:txBody>
      </p:sp>
      <p:sp>
        <p:nvSpPr>
          <p:cNvPr id="207" name="object 207"/>
          <p:cNvSpPr txBox="1"/>
          <p:nvPr/>
        </p:nvSpPr>
        <p:spPr>
          <a:xfrm>
            <a:off x="8516084" y="1484623"/>
            <a:ext cx="101600" cy="100965"/>
          </a:xfrm>
          <a:prstGeom prst="rect">
            <a:avLst/>
          </a:prstGeom>
        </p:spPr>
        <p:txBody>
          <a:bodyPr vert="horz" wrap="square" lIns="0" tIns="12065" rIns="0" bIns="0" rtlCol="0">
            <a:spAutoFit/>
          </a:bodyPr>
          <a:lstStyle/>
          <a:p>
            <a:pPr marL="12700">
              <a:lnSpc>
                <a:spcPct val="100000"/>
              </a:lnSpc>
              <a:spcBef>
                <a:spcPts val="95"/>
              </a:spcBef>
            </a:pPr>
            <a:r>
              <a:rPr sz="500" spc="10" dirty="0">
                <a:solidFill>
                  <a:srgbClr val="666666"/>
                </a:solidFill>
                <a:latin typeface="Arial"/>
                <a:cs typeface="Arial"/>
              </a:rPr>
              <a:t>5</a:t>
            </a:r>
            <a:r>
              <a:rPr sz="500" spc="-35" dirty="0">
                <a:solidFill>
                  <a:srgbClr val="666666"/>
                </a:solidFill>
                <a:latin typeface="Arial"/>
                <a:cs typeface="Arial"/>
              </a:rPr>
              <a:t>K</a:t>
            </a:r>
            <a:endParaRPr sz="500">
              <a:latin typeface="Arial"/>
              <a:cs typeface="Arial"/>
            </a:endParaRPr>
          </a:p>
        </p:txBody>
      </p:sp>
      <p:sp>
        <p:nvSpPr>
          <p:cNvPr id="208" name="object 208"/>
          <p:cNvSpPr txBox="1"/>
          <p:nvPr/>
        </p:nvSpPr>
        <p:spPr>
          <a:xfrm>
            <a:off x="9150446" y="1484623"/>
            <a:ext cx="101600" cy="100965"/>
          </a:xfrm>
          <a:prstGeom prst="rect">
            <a:avLst/>
          </a:prstGeom>
        </p:spPr>
        <p:txBody>
          <a:bodyPr vert="horz" wrap="square" lIns="0" tIns="12065" rIns="0" bIns="0" rtlCol="0">
            <a:spAutoFit/>
          </a:bodyPr>
          <a:lstStyle/>
          <a:p>
            <a:pPr marL="12700">
              <a:lnSpc>
                <a:spcPct val="100000"/>
              </a:lnSpc>
              <a:spcBef>
                <a:spcPts val="95"/>
              </a:spcBef>
            </a:pPr>
            <a:r>
              <a:rPr sz="500" spc="10" dirty="0">
                <a:solidFill>
                  <a:srgbClr val="666666"/>
                </a:solidFill>
                <a:latin typeface="Arial"/>
                <a:cs typeface="Arial"/>
              </a:rPr>
              <a:t>6</a:t>
            </a:r>
            <a:r>
              <a:rPr sz="500" spc="-35" dirty="0">
                <a:solidFill>
                  <a:srgbClr val="666666"/>
                </a:solidFill>
                <a:latin typeface="Arial"/>
                <a:cs typeface="Arial"/>
              </a:rPr>
              <a:t>K</a:t>
            </a:r>
            <a:endParaRPr sz="500">
              <a:latin typeface="Arial"/>
              <a:cs typeface="Arial"/>
            </a:endParaRPr>
          </a:p>
        </p:txBody>
      </p:sp>
      <p:sp>
        <p:nvSpPr>
          <p:cNvPr id="209" name="object 209"/>
          <p:cNvSpPr/>
          <p:nvPr/>
        </p:nvSpPr>
        <p:spPr>
          <a:xfrm>
            <a:off x="5400645" y="1080131"/>
            <a:ext cx="3691890" cy="62865"/>
          </a:xfrm>
          <a:custGeom>
            <a:avLst/>
            <a:gdLst/>
            <a:ahLst/>
            <a:cxnLst/>
            <a:rect l="l" t="t" r="r" b="b"/>
            <a:pathLst>
              <a:path w="3691890" h="62865">
                <a:moveTo>
                  <a:pt x="0" y="62864"/>
                </a:moveTo>
                <a:lnTo>
                  <a:pt x="3691867" y="62864"/>
                </a:lnTo>
                <a:lnTo>
                  <a:pt x="3691867" y="0"/>
                </a:lnTo>
                <a:lnTo>
                  <a:pt x="0" y="0"/>
                </a:lnTo>
                <a:lnTo>
                  <a:pt x="0" y="62864"/>
                </a:lnTo>
                <a:close/>
              </a:path>
            </a:pathLst>
          </a:custGeom>
          <a:solidFill>
            <a:srgbClr val="E5E5E5"/>
          </a:solidFill>
        </p:spPr>
        <p:txBody>
          <a:bodyPr wrap="square" lIns="0" tIns="0" rIns="0" bIns="0" rtlCol="0"/>
          <a:lstStyle/>
          <a:p>
            <a:endParaRPr/>
          </a:p>
        </p:txBody>
      </p:sp>
      <p:sp>
        <p:nvSpPr>
          <p:cNvPr id="210" name="object 210"/>
          <p:cNvSpPr/>
          <p:nvPr/>
        </p:nvSpPr>
        <p:spPr>
          <a:xfrm>
            <a:off x="5400645" y="1388739"/>
            <a:ext cx="3691890" cy="62865"/>
          </a:xfrm>
          <a:custGeom>
            <a:avLst/>
            <a:gdLst/>
            <a:ahLst/>
            <a:cxnLst/>
            <a:rect l="l" t="t" r="r" b="b"/>
            <a:pathLst>
              <a:path w="3691890" h="62865">
                <a:moveTo>
                  <a:pt x="0" y="62865"/>
                </a:moveTo>
                <a:lnTo>
                  <a:pt x="3691867" y="62865"/>
                </a:lnTo>
                <a:lnTo>
                  <a:pt x="3691867" y="0"/>
                </a:lnTo>
                <a:lnTo>
                  <a:pt x="0" y="0"/>
                </a:lnTo>
                <a:lnTo>
                  <a:pt x="0" y="62865"/>
                </a:lnTo>
                <a:close/>
              </a:path>
            </a:pathLst>
          </a:custGeom>
          <a:solidFill>
            <a:srgbClr val="E5E5E5"/>
          </a:solidFill>
        </p:spPr>
        <p:txBody>
          <a:bodyPr wrap="square" lIns="0" tIns="0" rIns="0" bIns="0" rtlCol="0"/>
          <a:lstStyle/>
          <a:p>
            <a:endParaRPr/>
          </a:p>
        </p:txBody>
      </p:sp>
      <p:sp>
        <p:nvSpPr>
          <p:cNvPr id="211" name="object 211"/>
          <p:cNvSpPr/>
          <p:nvPr/>
        </p:nvSpPr>
        <p:spPr>
          <a:xfrm>
            <a:off x="6035006" y="1080131"/>
            <a:ext cx="0" cy="62865"/>
          </a:xfrm>
          <a:custGeom>
            <a:avLst/>
            <a:gdLst/>
            <a:ahLst/>
            <a:cxnLst/>
            <a:rect l="l" t="t" r="r" b="b"/>
            <a:pathLst>
              <a:path h="62865">
                <a:moveTo>
                  <a:pt x="0" y="0"/>
                </a:moveTo>
                <a:lnTo>
                  <a:pt x="0" y="62864"/>
                </a:lnTo>
              </a:path>
            </a:pathLst>
          </a:custGeom>
          <a:ln w="5714">
            <a:solidFill>
              <a:srgbClr val="F1F1F1"/>
            </a:solidFill>
          </a:ln>
        </p:spPr>
        <p:txBody>
          <a:bodyPr wrap="square" lIns="0" tIns="0" rIns="0" bIns="0" rtlCol="0"/>
          <a:lstStyle/>
          <a:p>
            <a:endParaRPr/>
          </a:p>
        </p:txBody>
      </p:sp>
      <p:sp>
        <p:nvSpPr>
          <p:cNvPr id="212" name="object 212"/>
          <p:cNvSpPr/>
          <p:nvPr/>
        </p:nvSpPr>
        <p:spPr>
          <a:xfrm>
            <a:off x="6035006" y="1388739"/>
            <a:ext cx="0" cy="57150"/>
          </a:xfrm>
          <a:custGeom>
            <a:avLst/>
            <a:gdLst/>
            <a:ahLst/>
            <a:cxnLst/>
            <a:rect l="l" t="t" r="r" b="b"/>
            <a:pathLst>
              <a:path h="57150">
                <a:moveTo>
                  <a:pt x="0" y="0"/>
                </a:moveTo>
                <a:lnTo>
                  <a:pt x="0" y="57149"/>
                </a:lnTo>
              </a:path>
            </a:pathLst>
          </a:custGeom>
          <a:ln w="5714">
            <a:solidFill>
              <a:srgbClr val="F1F1F1"/>
            </a:solidFill>
          </a:ln>
        </p:spPr>
        <p:txBody>
          <a:bodyPr wrap="square" lIns="0" tIns="0" rIns="0" bIns="0" rtlCol="0"/>
          <a:lstStyle/>
          <a:p>
            <a:endParaRPr/>
          </a:p>
        </p:txBody>
      </p:sp>
      <p:sp>
        <p:nvSpPr>
          <p:cNvPr id="213" name="object 213"/>
          <p:cNvSpPr/>
          <p:nvPr/>
        </p:nvSpPr>
        <p:spPr>
          <a:xfrm>
            <a:off x="6669367" y="1080131"/>
            <a:ext cx="0" cy="62865"/>
          </a:xfrm>
          <a:custGeom>
            <a:avLst/>
            <a:gdLst/>
            <a:ahLst/>
            <a:cxnLst/>
            <a:rect l="l" t="t" r="r" b="b"/>
            <a:pathLst>
              <a:path h="62865">
                <a:moveTo>
                  <a:pt x="0" y="0"/>
                </a:moveTo>
                <a:lnTo>
                  <a:pt x="0" y="62864"/>
                </a:lnTo>
              </a:path>
            </a:pathLst>
          </a:custGeom>
          <a:ln w="5714">
            <a:solidFill>
              <a:srgbClr val="F1F1F1"/>
            </a:solidFill>
          </a:ln>
        </p:spPr>
        <p:txBody>
          <a:bodyPr wrap="square" lIns="0" tIns="0" rIns="0" bIns="0" rtlCol="0"/>
          <a:lstStyle/>
          <a:p>
            <a:endParaRPr/>
          </a:p>
        </p:txBody>
      </p:sp>
      <p:sp>
        <p:nvSpPr>
          <p:cNvPr id="214" name="object 214"/>
          <p:cNvSpPr/>
          <p:nvPr/>
        </p:nvSpPr>
        <p:spPr>
          <a:xfrm>
            <a:off x="6669367" y="1388739"/>
            <a:ext cx="0" cy="57150"/>
          </a:xfrm>
          <a:custGeom>
            <a:avLst/>
            <a:gdLst/>
            <a:ahLst/>
            <a:cxnLst/>
            <a:rect l="l" t="t" r="r" b="b"/>
            <a:pathLst>
              <a:path h="57150">
                <a:moveTo>
                  <a:pt x="0" y="0"/>
                </a:moveTo>
                <a:lnTo>
                  <a:pt x="0" y="57149"/>
                </a:lnTo>
              </a:path>
            </a:pathLst>
          </a:custGeom>
          <a:ln w="5714">
            <a:solidFill>
              <a:srgbClr val="F1F1F1"/>
            </a:solidFill>
          </a:ln>
        </p:spPr>
        <p:txBody>
          <a:bodyPr wrap="square" lIns="0" tIns="0" rIns="0" bIns="0" rtlCol="0"/>
          <a:lstStyle/>
          <a:p>
            <a:endParaRPr/>
          </a:p>
        </p:txBody>
      </p:sp>
      <p:sp>
        <p:nvSpPr>
          <p:cNvPr id="215" name="object 215"/>
          <p:cNvSpPr/>
          <p:nvPr/>
        </p:nvSpPr>
        <p:spPr>
          <a:xfrm>
            <a:off x="7298013" y="1080131"/>
            <a:ext cx="0" cy="62865"/>
          </a:xfrm>
          <a:custGeom>
            <a:avLst/>
            <a:gdLst/>
            <a:ahLst/>
            <a:cxnLst/>
            <a:rect l="l" t="t" r="r" b="b"/>
            <a:pathLst>
              <a:path h="62865">
                <a:moveTo>
                  <a:pt x="0" y="0"/>
                </a:moveTo>
                <a:lnTo>
                  <a:pt x="0" y="62864"/>
                </a:lnTo>
              </a:path>
            </a:pathLst>
          </a:custGeom>
          <a:ln w="5714">
            <a:solidFill>
              <a:srgbClr val="F1F1F1"/>
            </a:solidFill>
          </a:ln>
        </p:spPr>
        <p:txBody>
          <a:bodyPr wrap="square" lIns="0" tIns="0" rIns="0" bIns="0" rtlCol="0"/>
          <a:lstStyle/>
          <a:p>
            <a:endParaRPr/>
          </a:p>
        </p:txBody>
      </p:sp>
      <p:sp>
        <p:nvSpPr>
          <p:cNvPr id="216" name="object 216"/>
          <p:cNvSpPr/>
          <p:nvPr/>
        </p:nvSpPr>
        <p:spPr>
          <a:xfrm>
            <a:off x="7298013" y="1388739"/>
            <a:ext cx="0" cy="57150"/>
          </a:xfrm>
          <a:custGeom>
            <a:avLst/>
            <a:gdLst/>
            <a:ahLst/>
            <a:cxnLst/>
            <a:rect l="l" t="t" r="r" b="b"/>
            <a:pathLst>
              <a:path h="57150">
                <a:moveTo>
                  <a:pt x="0" y="0"/>
                </a:moveTo>
                <a:lnTo>
                  <a:pt x="0" y="57149"/>
                </a:lnTo>
              </a:path>
            </a:pathLst>
          </a:custGeom>
          <a:ln w="5714">
            <a:solidFill>
              <a:srgbClr val="F1F1F1"/>
            </a:solidFill>
          </a:ln>
        </p:spPr>
        <p:txBody>
          <a:bodyPr wrap="square" lIns="0" tIns="0" rIns="0" bIns="0" rtlCol="0"/>
          <a:lstStyle/>
          <a:p>
            <a:endParaRPr/>
          </a:p>
        </p:txBody>
      </p:sp>
      <p:sp>
        <p:nvSpPr>
          <p:cNvPr id="217" name="object 217"/>
          <p:cNvSpPr/>
          <p:nvPr/>
        </p:nvSpPr>
        <p:spPr>
          <a:xfrm>
            <a:off x="7932374" y="1080131"/>
            <a:ext cx="0" cy="62865"/>
          </a:xfrm>
          <a:custGeom>
            <a:avLst/>
            <a:gdLst/>
            <a:ahLst/>
            <a:cxnLst/>
            <a:rect l="l" t="t" r="r" b="b"/>
            <a:pathLst>
              <a:path h="62865">
                <a:moveTo>
                  <a:pt x="0" y="0"/>
                </a:moveTo>
                <a:lnTo>
                  <a:pt x="0" y="62864"/>
                </a:lnTo>
              </a:path>
            </a:pathLst>
          </a:custGeom>
          <a:ln w="5714">
            <a:solidFill>
              <a:srgbClr val="F1F1F1"/>
            </a:solidFill>
          </a:ln>
        </p:spPr>
        <p:txBody>
          <a:bodyPr wrap="square" lIns="0" tIns="0" rIns="0" bIns="0" rtlCol="0"/>
          <a:lstStyle/>
          <a:p>
            <a:endParaRPr/>
          </a:p>
        </p:txBody>
      </p:sp>
      <p:sp>
        <p:nvSpPr>
          <p:cNvPr id="218" name="object 218"/>
          <p:cNvSpPr/>
          <p:nvPr/>
        </p:nvSpPr>
        <p:spPr>
          <a:xfrm>
            <a:off x="7932374" y="1388739"/>
            <a:ext cx="0" cy="57150"/>
          </a:xfrm>
          <a:custGeom>
            <a:avLst/>
            <a:gdLst/>
            <a:ahLst/>
            <a:cxnLst/>
            <a:rect l="l" t="t" r="r" b="b"/>
            <a:pathLst>
              <a:path h="57150">
                <a:moveTo>
                  <a:pt x="0" y="0"/>
                </a:moveTo>
                <a:lnTo>
                  <a:pt x="0" y="57149"/>
                </a:lnTo>
              </a:path>
            </a:pathLst>
          </a:custGeom>
          <a:ln w="5714">
            <a:solidFill>
              <a:srgbClr val="F1F1F1"/>
            </a:solidFill>
          </a:ln>
        </p:spPr>
        <p:txBody>
          <a:bodyPr wrap="square" lIns="0" tIns="0" rIns="0" bIns="0" rtlCol="0"/>
          <a:lstStyle/>
          <a:p>
            <a:endParaRPr/>
          </a:p>
        </p:txBody>
      </p:sp>
      <p:sp>
        <p:nvSpPr>
          <p:cNvPr id="219" name="object 219"/>
          <p:cNvSpPr/>
          <p:nvPr/>
        </p:nvSpPr>
        <p:spPr>
          <a:xfrm>
            <a:off x="8566736" y="1080131"/>
            <a:ext cx="0" cy="62865"/>
          </a:xfrm>
          <a:custGeom>
            <a:avLst/>
            <a:gdLst/>
            <a:ahLst/>
            <a:cxnLst/>
            <a:rect l="l" t="t" r="r" b="b"/>
            <a:pathLst>
              <a:path h="62865">
                <a:moveTo>
                  <a:pt x="0" y="0"/>
                </a:moveTo>
                <a:lnTo>
                  <a:pt x="0" y="62864"/>
                </a:lnTo>
              </a:path>
            </a:pathLst>
          </a:custGeom>
          <a:ln w="5714">
            <a:solidFill>
              <a:srgbClr val="F1F1F1"/>
            </a:solidFill>
          </a:ln>
        </p:spPr>
        <p:txBody>
          <a:bodyPr wrap="square" lIns="0" tIns="0" rIns="0" bIns="0" rtlCol="0"/>
          <a:lstStyle/>
          <a:p>
            <a:endParaRPr/>
          </a:p>
        </p:txBody>
      </p:sp>
      <p:sp>
        <p:nvSpPr>
          <p:cNvPr id="220" name="object 220"/>
          <p:cNvSpPr/>
          <p:nvPr/>
        </p:nvSpPr>
        <p:spPr>
          <a:xfrm>
            <a:off x="8566736" y="1388739"/>
            <a:ext cx="0" cy="57150"/>
          </a:xfrm>
          <a:custGeom>
            <a:avLst/>
            <a:gdLst/>
            <a:ahLst/>
            <a:cxnLst/>
            <a:rect l="l" t="t" r="r" b="b"/>
            <a:pathLst>
              <a:path h="57150">
                <a:moveTo>
                  <a:pt x="0" y="0"/>
                </a:moveTo>
                <a:lnTo>
                  <a:pt x="0" y="57149"/>
                </a:lnTo>
              </a:path>
            </a:pathLst>
          </a:custGeom>
          <a:ln w="5714">
            <a:solidFill>
              <a:srgbClr val="F1F1F1"/>
            </a:solidFill>
          </a:ln>
        </p:spPr>
        <p:txBody>
          <a:bodyPr wrap="square" lIns="0" tIns="0" rIns="0" bIns="0" rtlCol="0"/>
          <a:lstStyle/>
          <a:p>
            <a:endParaRPr/>
          </a:p>
        </p:txBody>
      </p:sp>
      <p:sp>
        <p:nvSpPr>
          <p:cNvPr id="221" name="object 221"/>
          <p:cNvSpPr/>
          <p:nvPr/>
        </p:nvSpPr>
        <p:spPr>
          <a:xfrm>
            <a:off x="9201097" y="1080131"/>
            <a:ext cx="0" cy="365760"/>
          </a:xfrm>
          <a:custGeom>
            <a:avLst/>
            <a:gdLst/>
            <a:ahLst/>
            <a:cxnLst/>
            <a:rect l="l" t="t" r="r" b="b"/>
            <a:pathLst>
              <a:path h="365759">
                <a:moveTo>
                  <a:pt x="0" y="365757"/>
                </a:moveTo>
                <a:lnTo>
                  <a:pt x="0" y="0"/>
                </a:lnTo>
              </a:path>
            </a:pathLst>
          </a:custGeom>
          <a:ln w="5714">
            <a:solidFill>
              <a:srgbClr val="F1F1F1"/>
            </a:solidFill>
          </a:ln>
        </p:spPr>
        <p:txBody>
          <a:bodyPr wrap="square" lIns="0" tIns="0" rIns="0" bIns="0" rtlCol="0"/>
          <a:lstStyle/>
          <a:p>
            <a:endParaRPr/>
          </a:p>
        </p:txBody>
      </p:sp>
      <p:sp>
        <p:nvSpPr>
          <p:cNvPr id="222" name="object 222"/>
          <p:cNvSpPr/>
          <p:nvPr/>
        </p:nvSpPr>
        <p:spPr>
          <a:xfrm>
            <a:off x="5400645" y="1080131"/>
            <a:ext cx="0" cy="365760"/>
          </a:xfrm>
          <a:custGeom>
            <a:avLst/>
            <a:gdLst/>
            <a:ahLst/>
            <a:cxnLst/>
            <a:rect l="l" t="t" r="r" b="b"/>
            <a:pathLst>
              <a:path h="365759">
                <a:moveTo>
                  <a:pt x="0" y="365757"/>
                </a:moveTo>
                <a:lnTo>
                  <a:pt x="0" y="0"/>
                </a:lnTo>
              </a:path>
            </a:pathLst>
          </a:custGeom>
          <a:ln w="5714">
            <a:solidFill>
              <a:srgbClr val="CACACA"/>
            </a:solidFill>
            <a:prstDash val="dot"/>
          </a:ln>
        </p:spPr>
        <p:txBody>
          <a:bodyPr wrap="square" lIns="0" tIns="0" rIns="0" bIns="0" rtlCol="0"/>
          <a:lstStyle/>
          <a:p>
            <a:endParaRPr/>
          </a:p>
        </p:txBody>
      </p:sp>
      <p:sp>
        <p:nvSpPr>
          <p:cNvPr id="223" name="object 223"/>
          <p:cNvSpPr/>
          <p:nvPr/>
        </p:nvSpPr>
        <p:spPr>
          <a:xfrm>
            <a:off x="5400645" y="1142995"/>
            <a:ext cx="3726179" cy="245745"/>
          </a:xfrm>
          <a:custGeom>
            <a:avLst/>
            <a:gdLst/>
            <a:ahLst/>
            <a:cxnLst/>
            <a:rect l="l" t="t" r="r" b="b"/>
            <a:pathLst>
              <a:path w="3726179" h="245744">
                <a:moveTo>
                  <a:pt x="0" y="0"/>
                </a:moveTo>
                <a:lnTo>
                  <a:pt x="3726157" y="0"/>
                </a:lnTo>
                <a:lnTo>
                  <a:pt x="3726157" y="245743"/>
                </a:lnTo>
                <a:lnTo>
                  <a:pt x="0" y="245743"/>
                </a:lnTo>
                <a:lnTo>
                  <a:pt x="0" y="0"/>
                </a:lnTo>
                <a:close/>
              </a:path>
            </a:pathLst>
          </a:custGeom>
          <a:solidFill>
            <a:srgbClr val="9FCAE7">
              <a:alpha val="73724"/>
            </a:srgbClr>
          </a:solidFill>
        </p:spPr>
        <p:txBody>
          <a:bodyPr wrap="square" lIns="0" tIns="0" rIns="0" bIns="0" rtlCol="0"/>
          <a:lstStyle/>
          <a:p>
            <a:endParaRPr/>
          </a:p>
        </p:txBody>
      </p:sp>
      <p:sp>
        <p:nvSpPr>
          <p:cNvPr id="224" name="object 224"/>
          <p:cNvSpPr/>
          <p:nvPr/>
        </p:nvSpPr>
        <p:spPr>
          <a:xfrm>
            <a:off x="5400645" y="1142995"/>
            <a:ext cx="3726179" cy="245745"/>
          </a:xfrm>
          <a:custGeom>
            <a:avLst/>
            <a:gdLst/>
            <a:ahLst/>
            <a:cxnLst/>
            <a:rect l="l" t="t" r="r" b="b"/>
            <a:pathLst>
              <a:path w="3726179" h="245744">
                <a:moveTo>
                  <a:pt x="0" y="0"/>
                </a:moveTo>
                <a:lnTo>
                  <a:pt x="3726157" y="0"/>
                </a:lnTo>
                <a:lnTo>
                  <a:pt x="3726157" y="245743"/>
                </a:lnTo>
                <a:lnTo>
                  <a:pt x="0" y="245743"/>
                </a:lnTo>
                <a:lnTo>
                  <a:pt x="0" y="0"/>
                </a:lnTo>
                <a:close/>
              </a:path>
            </a:pathLst>
          </a:custGeom>
          <a:ln w="5714">
            <a:solidFill>
              <a:srgbClr val="000000"/>
            </a:solidFill>
          </a:ln>
        </p:spPr>
        <p:txBody>
          <a:bodyPr wrap="square" lIns="0" tIns="0" rIns="0" bIns="0" rtlCol="0"/>
          <a:lstStyle/>
          <a:p>
            <a:endParaRPr/>
          </a:p>
        </p:txBody>
      </p:sp>
      <p:sp>
        <p:nvSpPr>
          <p:cNvPr id="225" name="object 225"/>
          <p:cNvSpPr txBox="1"/>
          <p:nvPr/>
        </p:nvSpPr>
        <p:spPr>
          <a:xfrm>
            <a:off x="9136961" y="1154299"/>
            <a:ext cx="313055" cy="219932"/>
          </a:xfrm>
          <a:prstGeom prst="rect">
            <a:avLst/>
          </a:prstGeom>
        </p:spPr>
        <p:txBody>
          <a:bodyPr vert="horz" wrap="square" lIns="0" tIns="22225" rIns="0" bIns="0" rtlCol="0">
            <a:spAutoFit/>
          </a:bodyPr>
          <a:lstStyle/>
          <a:p>
            <a:pPr marL="12700">
              <a:lnSpc>
                <a:spcPct val="100000"/>
              </a:lnSpc>
              <a:spcBef>
                <a:spcPts val="175"/>
              </a:spcBef>
            </a:pPr>
            <a:r>
              <a:rPr sz="600" spc="10" dirty="0">
                <a:latin typeface="Arial"/>
                <a:cs typeface="Arial"/>
              </a:rPr>
              <a:t>5</a:t>
            </a:r>
            <a:r>
              <a:rPr sz="600" dirty="0">
                <a:latin typeface="Arial"/>
                <a:cs typeface="Arial"/>
              </a:rPr>
              <a:t>,</a:t>
            </a:r>
            <a:r>
              <a:rPr sz="600" spc="10" dirty="0">
                <a:latin typeface="Arial"/>
                <a:cs typeface="Arial"/>
              </a:rPr>
              <a:t>88</a:t>
            </a:r>
            <a:r>
              <a:rPr sz="600" spc="15" dirty="0">
                <a:latin typeface="Arial"/>
                <a:cs typeface="Arial"/>
              </a:rPr>
              <a:t>8</a:t>
            </a:r>
            <a:endParaRPr sz="600">
              <a:latin typeface="Arial"/>
              <a:cs typeface="Arial"/>
            </a:endParaRPr>
          </a:p>
          <a:p>
            <a:pPr marL="12700">
              <a:lnSpc>
                <a:spcPct val="100000"/>
              </a:lnSpc>
              <a:spcBef>
                <a:spcPts val="75"/>
              </a:spcBef>
            </a:pPr>
            <a:r>
              <a:rPr sz="600" spc="5" dirty="0">
                <a:latin typeface="Arial"/>
                <a:cs typeface="Arial"/>
              </a:rPr>
              <a:t>101%</a:t>
            </a:r>
            <a:endParaRPr sz="600">
              <a:latin typeface="Arial"/>
              <a:cs typeface="Arial"/>
            </a:endParaRPr>
          </a:p>
        </p:txBody>
      </p:sp>
      <p:sp>
        <p:nvSpPr>
          <p:cNvPr id="226" name="object 226"/>
          <p:cNvSpPr/>
          <p:nvPr/>
        </p:nvSpPr>
        <p:spPr>
          <a:xfrm>
            <a:off x="9086798" y="1080131"/>
            <a:ext cx="11430" cy="371475"/>
          </a:xfrm>
          <a:custGeom>
            <a:avLst/>
            <a:gdLst/>
            <a:ahLst/>
            <a:cxnLst/>
            <a:rect l="l" t="t" r="r" b="b"/>
            <a:pathLst>
              <a:path w="11429" h="371475">
                <a:moveTo>
                  <a:pt x="0" y="0"/>
                </a:moveTo>
                <a:lnTo>
                  <a:pt x="11429" y="0"/>
                </a:lnTo>
                <a:lnTo>
                  <a:pt x="11429" y="371472"/>
                </a:lnTo>
                <a:lnTo>
                  <a:pt x="0" y="371472"/>
                </a:lnTo>
                <a:lnTo>
                  <a:pt x="0" y="0"/>
                </a:lnTo>
                <a:close/>
              </a:path>
            </a:pathLst>
          </a:custGeom>
          <a:solidFill>
            <a:srgbClr val="1A1A1A"/>
          </a:solidFill>
        </p:spPr>
        <p:txBody>
          <a:bodyPr wrap="square" lIns="0" tIns="0" rIns="0" bIns="0" rtlCol="0"/>
          <a:lstStyle/>
          <a:p>
            <a:endParaRPr/>
          </a:p>
        </p:txBody>
      </p:sp>
      <p:sp>
        <p:nvSpPr>
          <p:cNvPr id="227" name="object 227"/>
          <p:cNvSpPr/>
          <p:nvPr/>
        </p:nvSpPr>
        <p:spPr>
          <a:xfrm>
            <a:off x="9086798" y="1080131"/>
            <a:ext cx="11430" cy="371475"/>
          </a:xfrm>
          <a:custGeom>
            <a:avLst/>
            <a:gdLst/>
            <a:ahLst/>
            <a:cxnLst/>
            <a:rect l="l" t="t" r="r" b="b"/>
            <a:pathLst>
              <a:path w="11429" h="371475">
                <a:moveTo>
                  <a:pt x="0" y="0"/>
                </a:moveTo>
                <a:lnTo>
                  <a:pt x="11429" y="0"/>
                </a:lnTo>
                <a:lnTo>
                  <a:pt x="11429" y="371472"/>
                </a:lnTo>
                <a:lnTo>
                  <a:pt x="0" y="371472"/>
                </a:lnTo>
                <a:lnTo>
                  <a:pt x="0" y="0"/>
                </a:lnTo>
                <a:close/>
              </a:path>
            </a:pathLst>
          </a:custGeom>
          <a:solidFill>
            <a:srgbClr val="1A1A1A"/>
          </a:solidFill>
        </p:spPr>
        <p:txBody>
          <a:bodyPr wrap="square" lIns="0" tIns="0" rIns="0" bIns="0" rtlCol="0"/>
          <a:lstStyle/>
          <a:p>
            <a:endParaRPr/>
          </a:p>
        </p:txBody>
      </p:sp>
      <p:sp>
        <p:nvSpPr>
          <p:cNvPr id="228" name="object 228"/>
          <p:cNvSpPr txBox="1"/>
          <p:nvPr/>
        </p:nvSpPr>
        <p:spPr>
          <a:xfrm>
            <a:off x="5410805" y="867407"/>
            <a:ext cx="1219200" cy="151323"/>
          </a:xfrm>
          <a:prstGeom prst="rect">
            <a:avLst/>
          </a:prstGeom>
        </p:spPr>
        <p:txBody>
          <a:bodyPr vert="horz" wrap="square" lIns="0" tIns="12700" rIns="0" bIns="0" rtlCol="0">
            <a:spAutoFit/>
          </a:bodyPr>
          <a:lstStyle/>
          <a:p>
            <a:pPr marL="12700">
              <a:lnSpc>
                <a:spcPct val="100000"/>
              </a:lnSpc>
              <a:spcBef>
                <a:spcPts val="100"/>
              </a:spcBef>
            </a:pPr>
            <a:r>
              <a:rPr lang="en-US" sz="900" b="1" spc="-35" dirty="0">
                <a:uFill>
                  <a:solidFill>
                    <a:srgbClr val="333333"/>
                  </a:solidFill>
                </a:uFill>
                <a:latin typeface="Tahoma"/>
                <a:cs typeface="Tahoma"/>
              </a:rPr>
              <a:t>Hours </a:t>
            </a:r>
            <a:r>
              <a:rPr sz="900" b="1" u="sng" spc="-25" dirty="0">
                <a:uFill>
                  <a:solidFill>
                    <a:srgbClr val="333333"/>
                  </a:solidFill>
                </a:uFill>
                <a:latin typeface="Tahoma"/>
                <a:cs typeface="Tahoma"/>
              </a:rPr>
              <a:t>vs</a:t>
            </a:r>
            <a:r>
              <a:rPr sz="900" b="1" u="sng" spc="-155" dirty="0">
                <a:uFill>
                  <a:solidFill>
                    <a:srgbClr val="333333"/>
                  </a:solidFill>
                </a:uFill>
                <a:latin typeface="Tahoma"/>
                <a:cs typeface="Tahoma"/>
              </a:rPr>
              <a:t> </a:t>
            </a:r>
            <a:r>
              <a:rPr lang="en-US" sz="900" b="1" u="sng" spc="-155" dirty="0">
                <a:uFill>
                  <a:solidFill>
                    <a:srgbClr val="333333"/>
                  </a:solidFill>
                </a:uFill>
                <a:latin typeface="Tahoma"/>
                <a:cs typeface="Tahoma"/>
              </a:rPr>
              <a:t> </a:t>
            </a:r>
            <a:r>
              <a:rPr sz="900" b="1" u="sng" spc="-35" dirty="0">
                <a:uFill>
                  <a:solidFill>
                    <a:srgbClr val="333333"/>
                  </a:solidFill>
                </a:uFill>
                <a:latin typeface="Tahoma"/>
                <a:cs typeface="Tahoma"/>
              </a:rPr>
              <a:t>Requirement</a:t>
            </a:r>
            <a:endParaRPr sz="900" dirty="0">
              <a:latin typeface="Tahoma"/>
              <a:cs typeface="Tahoma"/>
            </a:endParaRPr>
          </a:p>
        </p:txBody>
      </p:sp>
      <p:sp>
        <p:nvSpPr>
          <p:cNvPr id="229" name="object 229"/>
          <p:cNvSpPr txBox="1"/>
          <p:nvPr/>
        </p:nvSpPr>
        <p:spPr>
          <a:xfrm>
            <a:off x="813829" y="1158870"/>
            <a:ext cx="167005" cy="116057"/>
          </a:xfrm>
          <a:prstGeom prst="rect">
            <a:avLst/>
          </a:prstGeom>
        </p:spPr>
        <p:txBody>
          <a:bodyPr vert="horz" wrap="square" lIns="0" tIns="15875" rIns="0" bIns="0" rtlCol="0">
            <a:spAutoFit/>
          </a:bodyPr>
          <a:lstStyle/>
          <a:p>
            <a:pPr marL="12700">
              <a:lnSpc>
                <a:spcPct val="100000"/>
              </a:lnSpc>
              <a:spcBef>
                <a:spcPts val="125"/>
              </a:spcBef>
            </a:pPr>
            <a:r>
              <a:rPr sz="650" spc="-10" dirty="0">
                <a:solidFill>
                  <a:schemeClr val="bg1"/>
                </a:solidFill>
                <a:latin typeface="Arial"/>
                <a:cs typeface="Arial"/>
              </a:rPr>
              <a:t>TT</a:t>
            </a:r>
            <a:r>
              <a:rPr sz="650" spc="-25" dirty="0">
                <a:solidFill>
                  <a:schemeClr val="bg1"/>
                </a:solidFill>
                <a:latin typeface="Arial"/>
                <a:cs typeface="Arial"/>
              </a:rPr>
              <a:t>L</a:t>
            </a:r>
            <a:endParaRPr sz="650">
              <a:solidFill>
                <a:schemeClr val="bg1"/>
              </a:solidFill>
              <a:latin typeface="Arial"/>
              <a:cs typeface="Arial"/>
            </a:endParaRPr>
          </a:p>
        </p:txBody>
      </p:sp>
      <p:sp>
        <p:nvSpPr>
          <p:cNvPr id="230" name="object 230"/>
          <p:cNvSpPr/>
          <p:nvPr/>
        </p:nvSpPr>
        <p:spPr>
          <a:xfrm>
            <a:off x="1028696" y="1480178"/>
            <a:ext cx="0" cy="28575"/>
          </a:xfrm>
          <a:custGeom>
            <a:avLst/>
            <a:gdLst/>
            <a:ahLst/>
            <a:cxnLst/>
            <a:rect l="l" t="t" r="r" b="b"/>
            <a:pathLst>
              <a:path h="28575">
                <a:moveTo>
                  <a:pt x="0" y="0"/>
                </a:moveTo>
                <a:lnTo>
                  <a:pt x="0" y="28574"/>
                </a:lnTo>
              </a:path>
            </a:pathLst>
          </a:custGeom>
          <a:ln w="5714">
            <a:solidFill>
              <a:srgbClr val="F4F4F4"/>
            </a:solidFill>
          </a:ln>
        </p:spPr>
        <p:txBody>
          <a:bodyPr wrap="square" lIns="0" tIns="0" rIns="0" bIns="0" rtlCol="0"/>
          <a:lstStyle/>
          <a:p>
            <a:endParaRPr/>
          </a:p>
        </p:txBody>
      </p:sp>
      <p:sp>
        <p:nvSpPr>
          <p:cNvPr id="231" name="object 231"/>
          <p:cNvSpPr/>
          <p:nvPr/>
        </p:nvSpPr>
        <p:spPr>
          <a:xfrm>
            <a:off x="1348734" y="1480178"/>
            <a:ext cx="0" cy="28575"/>
          </a:xfrm>
          <a:custGeom>
            <a:avLst/>
            <a:gdLst/>
            <a:ahLst/>
            <a:cxnLst/>
            <a:rect l="l" t="t" r="r" b="b"/>
            <a:pathLst>
              <a:path h="28575">
                <a:moveTo>
                  <a:pt x="0" y="0"/>
                </a:moveTo>
                <a:lnTo>
                  <a:pt x="0" y="28574"/>
                </a:lnTo>
              </a:path>
            </a:pathLst>
          </a:custGeom>
          <a:ln w="5714">
            <a:solidFill>
              <a:srgbClr val="F4F4F4"/>
            </a:solidFill>
          </a:ln>
        </p:spPr>
        <p:txBody>
          <a:bodyPr wrap="square" lIns="0" tIns="0" rIns="0" bIns="0" rtlCol="0"/>
          <a:lstStyle/>
          <a:p>
            <a:endParaRPr/>
          </a:p>
        </p:txBody>
      </p:sp>
      <p:sp>
        <p:nvSpPr>
          <p:cNvPr id="232" name="object 232"/>
          <p:cNvSpPr/>
          <p:nvPr/>
        </p:nvSpPr>
        <p:spPr>
          <a:xfrm>
            <a:off x="1668772" y="1480178"/>
            <a:ext cx="0" cy="28575"/>
          </a:xfrm>
          <a:custGeom>
            <a:avLst/>
            <a:gdLst/>
            <a:ahLst/>
            <a:cxnLst/>
            <a:rect l="l" t="t" r="r" b="b"/>
            <a:pathLst>
              <a:path h="28575">
                <a:moveTo>
                  <a:pt x="0" y="0"/>
                </a:moveTo>
                <a:lnTo>
                  <a:pt x="0" y="28574"/>
                </a:lnTo>
              </a:path>
            </a:pathLst>
          </a:custGeom>
          <a:ln w="5714">
            <a:solidFill>
              <a:srgbClr val="F4F4F4"/>
            </a:solidFill>
          </a:ln>
        </p:spPr>
        <p:txBody>
          <a:bodyPr wrap="square" lIns="0" tIns="0" rIns="0" bIns="0" rtlCol="0"/>
          <a:lstStyle/>
          <a:p>
            <a:endParaRPr/>
          </a:p>
        </p:txBody>
      </p:sp>
      <p:sp>
        <p:nvSpPr>
          <p:cNvPr id="233" name="object 233"/>
          <p:cNvSpPr/>
          <p:nvPr/>
        </p:nvSpPr>
        <p:spPr>
          <a:xfrm>
            <a:off x="1988810" y="1480178"/>
            <a:ext cx="0" cy="28575"/>
          </a:xfrm>
          <a:custGeom>
            <a:avLst/>
            <a:gdLst/>
            <a:ahLst/>
            <a:cxnLst/>
            <a:rect l="l" t="t" r="r" b="b"/>
            <a:pathLst>
              <a:path h="28575">
                <a:moveTo>
                  <a:pt x="0" y="0"/>
                </a:moveTo>
                <a:lnTo>
                  <a:pt x="0" y="28574"/>
                </a:lnTo>
              </a:path>
            </a:pathLst>
          </a:custGeom>
          <a:ln w="5714">
            <a:solidFill>
              <a:srgbClr val="F4F4F4"/>
            </a:solidFill>
          </a:ln>
        </p:spPr>
        <p:txBody>
          <a:bodyPr wrap="square" lIns="0" tIns="0" rIns="0" bIns="0" rtlCol="0"/>
          <a:lstStyle/>
          <a:p>
            <a:endParaRPr/>
          </a:p>
        </p:txBody>
      </p:sp>
      <p:sp>
        <p:nvSpPr>
          <p:cNvPr id="234" name="object 234"/>
          <p:cNvSpPr/>
          <p:nvPr/>
        </p:nvSpPr>
        <p:spPr>
          <a:xfrm>
            <a:off x="2314563" y="1480178"/>
            <a:ext cx="0" cy="28575"/>
          </a:xfrm>
          <a:custGeom>
            <a:avLst/>
            <a:gdLst/>
            <a:ahLst/>
            <a:cxnLst/>
            <a:rect l="l" t="t" r="r" b="b"/>
            <a:pathLst>
              <a:path h="28575">
                <a:moveTo>
                  <a:pt x="0" y="0"/>
                </a:moveTo>
                <a:lnTo>
                  <a:pt x="0" y="28574"/>
                </a:lnTo>
              </a:path>
            </a:pathLst>
          </a:custGeom>
          <a:ln w="5714">
            <a:solidFill>
              <a:srgbClr val="F4F4F4"/>
            </a:solidFill>
          </a:ln>
        </p:spPr>
        <p:txBody>
          <a:bodyPr wrap="square" lIns="0" tIns="0" rIns="0" bIns="0" rtlCol="0"/>
          <a:lstStyle/>
          <a:p>
            <a:endParaRPr/>
          </a:p>
        </p:txBody>
      </p:sp>
      <p:sp>
        <p:nvSpPr>
          <p:cNvPr id="235" name="object 235"/>
          <p:cNvSpPr/>
          <p:nvPr/>
        </p:nvSpPr>
        <p:spPr>
          <a:xfrm>
            <a:off x="2634601" y="1480178"/>
            <a:ext cx="0" cy="28575"/>
          </a:xfrm>
          <a:custGeom>
            <a:avLst/>
            <a:gdLst/>
            <a:ahLst/>
            <a:cxnLst/>
            <a:rect l="l" t="t" r="r" b="b"/>
            <a:pathLst>
              <a:path h="28575">
                <a:moveTo>
                  <a:pt x="0" y="0"/>
                </a:moveTo>
                <a:lnTo>
                  <a:pt x="0" y="28574"/>
                </a:lnTo>
              </a:path>
            </a:pathLst>
          </a:custGeom>
          <a:ln w="5714">
            <a:solidFill>
              <a:srgbClr val="F4F4F4"/>
            </a:solidFill>
          </a:ln>
        </p:spPr>
        <p:txBody>
          <a:bodyPr wrap="square" lIns="0" tIns="0" rIns="0" bIns="0" rtlCol="0"/>
          <a:lstStyle/>
          <a:p>
            <a:endParaRPr/>
          </a:p>
        </p:txBody>
      </p:sp>
      <p:sp>
        <p:nvSpPr>
          <p:cNvPr id="236" name="object 236"/>
          <p:cNvSpPr/>
          <p:nvPr/>
        </p:nvSpPr>
        <p:spPr>
          <a:xfrm>
            <a:off x="2954639" y="1480178"/>
            <a:ext cx="0" cy="28575"/>
          </a:xfrm>
          <a:custGeom>
            <a:avLst/>
            <a:gdLst/>
            <a:ahLst/>
            <a:cxnLst/>
            <a:rect l="l" t="t" r="r" b="b"/>
            <a:pathLst>
              <a:path h="28575">
                <a:moveTo>
                  <a:pt x="0" y="0"/>
                </a:moveTo>
                <a:lnTo>
                  <a:pt x="0" y="28574"/>
                </a:lnTo>
              </a:path>
            </a:pathLst>
          </a:custGeom>
          <a:ln w="5714">
            <a:solidFill>
              <a:srgbClr val="F4F4F4"/>
            </a:solidFill>
          </a:ln>
        </p:spPr>
        <p:txBody>
          <a:bodyPr wrap="square" lIns="0" tIns="0" rIns="0" bIns="0" rtlCol="0"/>
          <a:lstStyle/>
          <a:p>
            <a:endParaRPr/>
          </a:p>
        </p:txBody>
      </p:sp>
      <p:sp>
        <p:nvSpPr>
          <p:cNvPr id="237" name="object 237"/>
          <p:cNvSpPr/>
          <p:nvPr/>
        </p:nvSpPr>
        <p:spPr>
          <a:xfrm>
            <a:off x="3274678" y="1480178"/>
            <a:ext cx="0" cy="28575"/>
          </a:xfrm>
          <a:custGeom>
            <a:avLst/>
            <a:gdLst/>
            <a:ahLst/>
            <a:cxnLst/>
            <a:rect l="l" t="t" r="r" b="b"/>
            <a:pathLst>
              <a:path h="28575">
                <a:moveTo>
                  <a:pt x="0" y="0"/>
                </a:moveTo>
                <a:lnTo>
                  <a:pt x="0" y="28574"/>
                </a:lnTo>
              </a:path>
            </a:pathLst>
          </a:custGeom>
          <a:ln w="5714">
            <a:solidFill>
              <a:srgbClr val="F4F4F4"/>
            </a:solidFill>
          </a:ln>
        </p:spPr>
        <p:txBody>
          <a:bodyPr wrap="square" lIns="0" tIns="0" rIns="0" bIns="0" rtlCol="0"/>
          <a:lstStyle/>
          <a:p>
            <a:endParaRPr/>
          </a:p>
        </p:txBody>
      </p:sp>
      <p:sp>
        <p:nvSpPr>
          <p:cNvPr id="238" name="object 238"/>
          <p:cNvSpPr/>
          <p:nvPr/>
        </p:nvSpPr>
        <p:spPr>
          <a:xfrm>
            <a:off x="3594715" y="1480178"/>
            <a:ext cx="0" cy="28575"/>
          </a:xfrm>
          <a:custGeom>
            <a:avLst/>
            <a:gdLst/>
            <a:ahLst/>
            <a:cxnLst/>
            <a:rect l="l" t="t" r="r" b="b"/>
            <a:pathLst>
              <a:path h="28575">
                <a:moveTo>
                  <a:pt x="0" y="0"/>
                </a:moveTo>
                <a:lnTo>
                  <a:pt x="0" y="28574"/>
                </a:lnTo>
              </a:path>
            </a:pathLst>
          </a:custGeom>
          <a:ln w="5714">
            <a:solidFill>
              <a:srgbClr val="F4F4F4"/>
            </a:solidFill>
          </a:ln>
        </p:spPr>
        <p:txBody>
          <a:bodyPr wrap="square" lIns="0" tIns="0" rIns="0" bIns="0" rtlCol="0"/>
          <a:lstStyle/>
          <a:p>
            <a:endParaRPr/>
          </a:p>
        </p:txBody>
      </p:sp>
      <p:sp>
        <p:nvSpPr>
          <p:cNvPr id="239" name="object 239"/>
          <p:cNvSpPr/>
          <p:nvPr/>
        </p:nvSpPr>
        <p:spPr>
          <a:xfrm>
            <a:off x="3914754" y="1480178"/>
            <a:ext cx="0" cy="28575"/>
          </a:xfrm>
          <a:custGeom>
            <a:avLst/>
            <a:gdLst/>
            <a:ahLst/>
            <a:cxnLst/>
            <a:rect l="l" t="t" r="r" b="b"/>
            <a:pathLst>
              <a:path h="28575">
                <a:moveTo>
                  <a:pt x="0" y="0"/>
                </a:moveTo>
                <a:lnTo>
                  <a:pt x="0" y="28574"/>
                </a:lnTo>
              </a:path>
            </a:pathLst>
          </a:custGeom>
          <a:ln w="5714">
            <a:solidFill>
              <a:srgbClr val="F4F4F4"/>
            </a:solidFill>
          </a:ln>
        </p:spPr>
        <p:txBody>
          <a:bodyPr wrap="square" lIns="0" tIns="0" rIns="0" bIns="0" rtlCol="0"/>
          <a:lstStyle/>
          <a:p>
            <a:endParaRPr/>
          </a:p>
        </p:txBody>
      </p:sp>
      <p:sp>
        <p:nvSpPr>
          <p:cNvPr id="240" name="object 240"/>
          <p:cNvSpPr/>
          <p:nvPr/>
        </p:nvSpPr>
        <p:spPr>
          <a:xfrm>
            <a:off x="4234792" y="1480178"/>
            <a:ext cx="0" cy="28575"/>
          </a:xfrm>
          <a:custGeom>
            <a:avLst/>
            <a:gdLst/>
            <a:ahLst/>
            <a:cxnLst/>
            <a:rect l="l" t="t" r="r" b="b"/>
            <a:pathLst>
              <a:path h="28575">
                <a:moveTo>
                  <a:pt x="0" y="0"/>
                </a:moveTo>
                <a:lnTo>
                  <a:pt x="0" y="28574"/>
                </a:lnTo>
              </a:path>
            </a:pathLst>
          </a:custGeom>
          <a:ln w="5714">
            <a:solidFill>
              <a:srgbClr val="F4F4F4"/>
            </a:solidFill>
          </a:ln>
        </p:spPr>
        <p:txBody>
          <a:bodyPr wrap="square" lIns="0" tIns="0" rIns="0" bIns="0" rtlCol="0"/>
          <a:lstStyle/>
          <a:p>
            <a:endParaRPr/>
          </a:p>
        </p:txBody>
      </p:sp>
      <p:sp>
        <p:nvSpPr>
          <p:cNvPr id="241" name="object 241"/>
          <p:cNvSpPr/>
          <p:nvPr/>
        </p:nvSpPr>
        <p:spPr>
          <a:xfrm>
            <a:off x="4554830" y="1480178"/>
            <a:ext cx="0" cy="28575"/>
          </a:xfrm>
          <a:custGeom>
            <a:avLst/>
            <a:gdLst/>
            <a:ahLst/>
            <a:cxnLst/>
            <a:rect l="l" t="t" r="r" b="b"/>
            <a:pathLst>
              <a:path h="28575">
                <a:moveTo>
                  <a:pt x="0" y="0"/>
                </a:moveTo>
                <a:lnTo>
                  <a:pt x="0" y="28574"/>
                </a:lnTo>
              </a:path>
            </a:pathLst>
          </a:custGeom>
          <a:ln w="5714">
            <a:solidFill>
              <a:srgbClr val="F4F4F4"/>
            </a:solidFill>
          </a:ln>
        </p:spPr>
        <p:txBody>
          <a:bodyPr wrap="square" lIns="0" tIns="0" rIns="0" bIns="0" rtlCol="0"/>
          <a:lstStyle/>
          <a:p>
            <a:endParaRPr/>
          </a:p>
        </p:txBody>
      </p:sp>
      <p:sp>
        <p:nvSpPr>
          <p:cNvPr id="242" name="object 242"/>
          <p:cNvSpPr txBox="1"/>
          <p:nvPr/>
        </p:nvSpPr>
        <p:spPr>
          <a:xfrm>
            <a:off x="1023765" y="1513198"/>
            <a:ext cx="101600" cy="100965"/>
          </a:xfrm>
          <a:prstGeom prst="rect">
            <a:avLst/>
          </a:prstGeom>
        </p:spPr>
        <p:txBody>
          <a:bodyPr vert="horz" wrap="square" lIns="0" tIns="12065" rIns="0" bIns="0" rtlCol="0">
            <a:spAutoFit/>
          </a:bodyPr>
          <a:lstStyle/>
          <a:p>
            <a:pPr marL="12700">
              <a:lnSpc>
                <a:spcPct val="100000"/>
              </a:lnSpc>
              <a:spcBef>
                <a:spcPts val="95"/>
              </a:spcBef>
            </a:pPr>
            <a:r>
              <a:rPr sz="500" spc="10" dirty="0">
                <a:solidFill>
                  <a:srgbClr val="666666"/>
                </a:solidFill>
                <a:latin typeface="Arial"/>
                <a:cs typeface="Arial"/>
              </a:rPr>
              <a:t>0</a:t>
            </a:r>
            <a:r>
              <a:rPr sz="500" spc="-35" dirty="0">
                <a:solidFill>
                  <a:srgbClr val="666666"/>
                </a:solidFill>
                <a:latin typeface="Arial"/>
                <a:cs typeface="Arial"/>
              </a:rPr>
              <a:t>K</a:t>
            </a:r>
            <a:endParaRPr sz="500">
              <a:latin typeface="Arial"/>
              <a:cs typeface="Arial"/>
            </a:endParaRPr>
          </a:p>
        </p:txBody>
      </p:sp>
      <p:sp>
        <p:nvSpPr>
          <p:cNvPr id="243" name="object 243"/>
          <p:cNvSpPr txBox="1"/>
          <p:nvPr/>
        </p:nvSpPr>
        <p:spPr>
          <a:xfrm>
            <a:off x="1298083" y="1513198"/>
            <a:ext cx="101600" cy="100965"/>
          </a:xfrm>
          <a:prstGeom prst="rect">
            <a:avLst/>
          </a:prstGeom>
        </p:spPr>
        <p:txBody>
          <a:bodyPr vert="horz" wrap="square" lIns="0" tIns="12065" rIns="0" bIns="0" rtlCol="0">
            <a:spAutoFit/>
          </a:bodyPr>
          <a:lstStyle/>
          <a:p>
            <a:pPr marL="12700">
              <a:lnSpc>
                <a:spcPct val="100000"/>
              </a:lnSpc>
              <a:spcBef>
                <a:spcPts val="95"/>
              </a:spcBef>
            </a:pPr>
            <a:r>
              <a:rPr sz="500" spc="10" dirty="0">
                <a:solidFill>
                  <a:srgbClr val="666666"/>
                </a:solidFill>
                <a:latin typeface="Arial"/>
                <a:cs typeface="Arial"/>
              </a:rPr>
              <a:t>2</a:t>
            </a:r>
            <a:r>
              <a:rPr sz="500" spc="-35" dirty="0">
                <a:solidFill>
                  <a:srgbClr val="666666"/>
                </a:solidFill>
                <a:latin typeface="Arial"/>
                <a:cs typeface="Arial"/>
              </a:rPr>
              <a:t>K</a:t>
            </a:r>
            <a:endParaRPr sz="500">
              <a:latin typeface="Arial"/>
              <a:cs typeface="Arial"/>
            </a:endParaRPr>
          </a:p>
        </p:txBody>
      </p:sp>
      <p:sp>
        <p:nvSpPr>
          <p:cNvPr id="244" name="object 244"/>
          <p:cNvSpPr txBox="1"/>
          <p:nvPr/>
        </p:nvSpPr>
        <p:spPr>
          <a:xfrm>
            <a:off x="1618121" y="1513198"/>
            <a:ext cx="101600" cy="100965"/>
          </a:xfrm>
          <a:prstGeom prst="rect">
            <a:avLst/>
          </a:prstGeom>
        </p:spPr>
        <p:txBody>
          <a:bodyPr vert="horz" wrap="square" lIns="0" tIns="12065" rIns="0" bIns="0" rtlCol="0">
            <a:spAutoFit/>
          </a:bodyPr>
          <a:lstStyle/>
          <a:p>
            <a:pPr marL="12700">
              <a:lnSpc>
                <a:spcPct val="100000"/>
              </a:lnSpc>
              <a:spcBef>
                <a:spcPts val="95"/>
              </a:spcBef>
            </a:pPr>
            <a:r>
              <a:rPr sz="500" spc="10" dirty="0">
                <a:solidFill>
                  <a:srgbClr val="666666"/>
                </a:solidFill>
                <a:latin typeface="Arial"/>
                <a:cs typeface="Arial"/>
              </a:rPr>
              <a:t>4</a:t>
            </a:r>
            <a:r>
              <a:rPr sz="500" spc="-35" dirty="0">
                <a:solidFill>
                  <a:srgbClr val="666666"/>
                </a:solidFill>
                <a:latin typeface="Arial"/>
                <a:cs typeface="Arial"/>
              </a:rPr>
              <a:t>K</a:t>
            </a:r>
            <a:endParaRPr sz="500">
              <a:latin typeface="Arial"/>
              <a:cs typeface="Arial"/>
            </a:endParaRPr>
          </a:p>
        </p:txBody>
      </p:sp>
      <p:sp>
        <p:nvSpPr>
          <p:cNvPr id="245" name="object 245"/>
          <p:cNvSpPr txBox="1"/>
          <p:nvPr/>
        </p:nvSpPr>
        <p:spPr>
          <a:xfrm>
            <a:off x="1938159" y="1513198"/>
            <a:ext cx="101600" cy="100965"/>
          </a:xfrm>
          <a:prstGeom prst="rect">
            <a:avLst/>
          </a:prstGeom>
        </p:spPr>
        <p:txBody>
          <a:bodyPr vert="horz" wrap="square" lIns="0" tIns="12065" rIns="0" bIns="0" rtlCol="0">
            <a:spAutoFit/>
          </a:bodyPr>
          <a:lstStyle/>
          <a:p>
            <a:pPr marL="12700">
              <a:lnSpc>
                <a:spcPct val="100000"/>
              </a:lnSpc>
              <a:spcBef>
                <a:spcPts val="95"/>
              </a:spcBef>
            </a:pPr>
            <a:r>
              <a:rPr sz="500" spc="10" dirty="0">
                <a:solidFill>
                  <a:srgbClr val="666666"/>
                </a:solidFill>
                <a:latin typeface="Arial"/>
                <a:cs typeface="Arial"/>
              </a:rPr>
              <a:t>6</a:t>
            </a:r>
            <a:r>
              <a:rPr sz="500" spc="-35" dirty="0">
                <a:solidFill>
                  <a:srgbClr val="666666"/>
                </a:solidFill>
                <a:latin typeface="Arial"/>
                <a:cs typeface="Arial"/>
              </a:rPr>
              <a:t>K</a:t>
            </a:r>
            <a:endParaRPr sz="500">
              <a:latin typeface="Arial"/>
              <a:cs typeface="Arial"/>
            </a:endParaRPr>
          </a:p>
        </p:txBody>
      </p:sp>
      <p:sp>
        <p:nvSpPr>
          <p:cNvPr id="246" name="object 246"/>
          <p:cNvSpPr txBox="1"/>
          <p:nvPr/>
        </p:nvSpPr>
        <p:spPr>
          <a:xfrm>
            <a:off x="2263912" y="1513198"/>
            <a:ext cx="101600" cy="100965"/>
          </a:xfrm>
          <a:prstGeom prst="rect">
            <a:avLst/>
          </a:prstGeom>
        </p:spPr>
        <p:txBody>
          <a:bodyPr vert="horz" wrap="square" lIns="0" tIns="12065" rIns="0" bIns="0" rtlCol="0">
            <a:spAutoFit/>
          </a:bodyPr>
          <a:lstStyle/>
          <a:p>
            <a:pPr marL="12700">
              <a:lnSpc>
                <a:spcPct val="100000"/>
              </a:lnSpc>
              <a:spcBef>
                <a:spcPts val="95"/>
              </a:spcBef>
            </a:pPr>
            <a:r>
              <a:rPr sz="500" spc="10" dirty="0">
                <a:solidFill>
                  <a:srgbClr val="666666"/>
                </a:solidFill>
                <a:latin typeface="Arial"/>
                <a:cs typeface="Arial"/>
              </a:rPr>
              <a:t>8</a:t>
            </a:r>
            <a:r>
              <a:rPr sz="500" spc="-35" dirty="0">
                <a:solidFill>
                  <a:srgbClr val="666666"/>
                </a:solidFill>
                <a:latin typeface="Arial"/>
                <a:cs typeface="Arial"/>
              </a:rPr>
              <a:t>K</a:t>
            </a:r>
            <a:endParaRPr sz="500">
              <a:latin typeface="Arial"/>
              <a:cs typeface="Arial"/>
            </a:endParaRPr>
          </a:p>
        </p:txBody>
      </p:sp>
      <p:sp>
        <p:nvSpPr>
          <p:cNvPr id="247" name="object 247"/>
          <p:cNvSpPr txBox="1"/>
          <p:nvPr/>
        </p:nvSpPr>
        <p:spPr>
          <a:xfrm>
            <a:off x="2565109" y="1513198"/>
            <a:ext cx="139065" cy="100965"/>
          </a:xfrm>
          <a:prstGeom prst="rect">
            <a:avLst/>
          </a:prstGeom>
        </p:spPr>
        <p:txBody>
          <a:bodyPr vert="horz" wrap="square" lIns="0" tIns="12065" rIns="0" bIns="0" rtlCol="0">
            <a:spAutoFit/>
          </a:bodyPr>
          <a:lstStyle/>
          <a:p>
            <a:pPr marL="12700">
              <a:lnSpc>
                <a:spcPct val="100000"/>
              </a:lnSpc>
              <a:spcBef>
                <a:spcPts val="95"/>
              </a:spcBef>
            </a:pPr>
            <a:r>
              <a:rPr sz="500" spc="10" dirty="0">
                <a:solidFill>
                  <a:srgbClr val="666666"/>
                </a:solidFill>
                <a:latin typeface="Arial"/>
                <a:cs typeface="Arial"/>
              </a:rPr>
              <a:t>10</a:t>
            </a:r>
            <a:r>
              <a:rPr sz="500" spc="-35" dirty="0">
                <a:solidFill>
                  <a:srgbClr val="666666"/>
                </a:solidFill>
                <a:latin typeface="Arial"/>
                <a:cs typeface="Arial"/>
              </a:rPr>
              <a:t>K</a:t>
            </a:r>
            <a:endParaRPr sz="500">
              <a:latin typeface="Arial"/>
              <a:cs typeface="Arial"/>
            </a:endParaRPr>
          </a:p>
        </p:txBody>
      </p:sp>
      <p:sp>
        <p:nvSpPr>
          <p:cNvPr id="248" name="object 248"/>
          <p:cNvSpPr txBox="1"/>
          <p:nvPr/>
        </p:nvSpPr>
        <p:spPr>
          <a:xfrm>
            <a:off x="2885147" y="1513198"/>
            <a:ext cx="139065" cy="100965"/>
          </a:xfrm>
          <a:prstGeom prst="rect">
            <a:avLst/>
          </a:prstGeom>
        </p:spPr>
        <p:txBody>
          <a:bodyPr vert="horz" wrap="square" lIns="0" tIns="12065" rIns="0" bIns="0" rtlCol="0">
            <a:spAutoFit/>
          </a:bodyPr>
          <a:lstStyle/>
          <a:p>
            <a:pPr marL="12700">
              <a:lnSpc>
                <a:spcPct val="100000"/>
              </a:lnSpc>
              <a:spcBef>
                <a:spcPts val="95"/>
              </a:spcBef>
            </a:pPr>
            <a:r>
              <a:rPr sz="500" spc="10" dirty="0">
                <a:solidFill>
                  <a:srgbClr val="666666"/>
                </a:solidFill>
                <a:latin typeface="Arial"/>
                <a:cs typeface="Arial"/>
              </a:rPr>
              <a:t>12</a:t>
            </a:r>
            <a:r>
              <a:rPr sz="500" spc="-35" dirty="0">
                <a:solidFill>
                  <a:srgbClr val="666666"/>
                </a:solidFill>
                <a:latin typeface="Arial"/>
                <a:cs typeface="Arial"/>
              </a:rPr>
              <a:t>K</a:t>
            </a:r>
            <a:endParaRPr sz="500">
              <a:latin typeface="Arial"/>
              <a:cs typeface="Arial"/>
            </a:endParaRPr>
          </a:p>
        </p:txBody>
      </p:sp>
      <p:sp>
        <p:nvSpPr>
          <p:cNvPr id="249" name="object 249"/>
          <p:cNvSpPr txBox="1"/>
          <p:nvPr/>
        </p:nvSpPr>
        <p:spPr>
          <a:xfrm>
            <a:off x="3205185" y="1513198"/>
            <a:ext cx="139065" cy="100965"/>
          </a:xfrm>
          <a:prstGeom prst="rect">
            <a:avLst/>
          </a:prstGeom>
        </p:spPr>
        <p:txBody>
          <a:bodyPr vert="horz" wrap="square" lIns="0" tIns="12065" rIns="0" bIns="0" rtlCol="0">
            <a:spAutoFit/>
          </a:bodyPr>
          <a:lstStyle/>
          <a:p>
            <a:pPr marL="12700">
              <a:lnSpc>
                <a:spcPct val="100000"/>
              </a:lnSpc>
              <a:spcBef>
                <a:spcPts val="95"/>
              </a:spcBef>
            </a:pPr>
            <a:r>
              <a:rPr sz="500" spc="10" dirty="0">
                <a:solidFill>
                  <a:srgbClr val="666666"/>
                </a:solidFill>
                <a:latin typeface="Arial"/>
                <a:cs typeface="Arial"/>
              </a:rPr>
              <a:t>14</a:t>
            </a:r>
            <a:r>
              <a:rPr sz="500" spc="-35" dirty="0">
                <a:solidFill>
                  <a:srgbClr val="666666"/>
                </a:solidFill>
                <a:latin typeface="Arial"/>
                <a:cs typeface="Arial"/>
              </a:rPr>
              <a:t>K</a:t>
            </a:r>
            <a:endParaRPr sz="500">
              <a:latin typeface="Arial"/>
              <a:cs typeface="Arial"/>
            </a:endParaRPr>
          </a:p>
        </p:txBody>
      </p:sp>
      <p:sp>
        <p:nvSpPr>
          <p:cNvPr id="250" name="object 250"/>
          <p:cNvSpPr txBox="1"/>
          <p:nvPr/>
        </p:nvSpPr>
        <p:spPr>
          <a:xfrm>
            <a:off x="3525223" y="1513198"/>
            <a:ext cx="139065" cy="100965"/>
          </a:xfrm>
          <a:prstGeom prst="rect">
            <a:avLst/>
          </a:prstGeom>
        </p:spPr>
        <p:txBody>
          <a:bodyPr vert="horz" wrap="square" lIns="0" tIns="12065" rIns="0" bIns="0" rtlCol="0">
            <a:spAutoFit/>
          </a:bodyPr>
          <a:lstStyle/>
          <a:p>
            <a:pPr marL="12700">
              <a:lnSpc>
                <a:spcPct val="100000"/>
              </a:lnSpc>
              <a:spcBef>
                <a:spcPts val="95"/>
              </a:spcBef>
            </a:pPr>
            <a:r>
              <a:rPr sz="500" spc="10" dirty="0">
                <a:solidFill>
                  <a:srgbClr val="666666"/>
                </a:solidFill>
                <a:latin typeface="Arial"/>
                <a:cs typeface="Arial"/>
              </a:rPr>
              <a:t>16</a:t>
            </a:r>
            <a:r>
              <a:rPr sz="500" spc="-35" dirty="0">
                <a:solidFill>
                  <a:srgbClr val="666666"/>
                </a:solidFill>
                <a:latin typeface="Arial"/>
                <a:cs typeface="Arial"/>
              </a:rPr>
              <a:t>K</a:t>
            </a:r>
            <a:endParaRPr sz="500">
              <a:latin typeface="Arial"/>
              <a:cs typeface="Arial"/>
            </a:endParaRPr>
          </a:p>
        </p:txBody>
      </p:sp>
      <p:sp>
        <p:nvSpPr>
          <p:cNvPr id="251" name="object 251"/>
          <p:cNvSpPr txBox="1"/>
          <p:nvPr/>
        </p:nvSpPr>
        <p:spPr>
          <a:xfrm>
            <a:off x="3845261" y="1513198"/>
            <a:ext cx="139065" cy="100965"/>
          </a:xfrm>
          <a:prstGeom prst="rect">
            <a:avLst/>
          </a:prstGeom>
        </p:spPr>
        <p:txBody>
          <a:bodyPr vert="horz" wrap="square" lIns="0" tIns="12065" rIns="0" bIns="0" rtlCol="0">
            <a:spAutoFit/>
          </a:bodyPr>
          <a:lstStyle/>
          <a:p>
            <a:pPr marL="12700">
              <a:lnSpc>
                <a:spcPct val="100000"/>
              </a:lnSpc>
              <a:spcBef>
                <a:spcPts val="95"/>
              </a:spcBef>
            </a:pPr>
            <a:r>
              <a:rPr sz="500" spc="10" dirty="0">
                <a:solidFill>
                  <a:srgbClr val="666666"/>
                </a:solidFill>
                <a:latin typeface="Arial"/>
                <a:cs typeface="Arial"/>
              </a:rPr>
              <a:t>18</a:t>
            </a:r>
            <a:r>
              <a:rPr sz="500" spc="-35" dirty="0">
                <a:solidFill>
                  <a:srgbClr val="666666"/>
                </a:solidFill>
                <a:latin typeface="Arial"/>
                <a:cs typeface="Arial"/>
              </a:rPr>
              <a:t>K</a:t>
            </a:r>
            <a:endParaRPr sz="500">
              <a:latin typeface="Arial"/>
              <a:cs typeface="Arial"/>
            </a:endParaRPr>
          </a:p>
        </p:txBody>
      </p:sp>
      <p:sp>
        <p:nvSpPr>
          <p:cNvPr id="252" name="object 252"/>
          <p:cNvSpPr txBox="1"/>
          <p:nvPr/>
        </p:nvSpPr>
        <p:spPr>
          <a:xfrm>
            <a:off x="4165299" y="1513198"/>
            <a:ext cx="139065" cy="100965"/>
          </a:xfrm>
          <a:prstGeom prst="rect">
            <a:avLst/>
          </a:prstGeom>
        </p:spPr>
        <p:txBody>
          <a:bodyPr vert="horz" wrap="square" lIns="0" tIns="12065" rIns="0" bIns="0" rtlCol="0">
            <a:spAutoFit/>
          </a:bodyPr>
          <a:lstStyle/>
          <a:p>
            <a:pPr marL="12700">
              <a:lnSpc>
                <a:spcPct val="100000"/>
              </a:lnSpc>
              <a:spcBef>
                <a:spcPts val="95"/>
              </a:spcBef>
            </a:pPr>
            <a:r>
              <a:rPr sz="500" spc="10" dirty="0">
                <a:solidFill>
                  <a:srgbClr val="666666"/>
                </a:solidFill>
                <a:latin typeface="Arial"/>
                <a:cs typeface="Arial"/>
              </a:rPr>
              <a:t>20</a:t>
            </a:r>
            <a:r>
              <a:rPr sz="500" spc="-35" dirty="0">
                <a:solidFill>
                  <a:srgbClr val="666666"/>
                </a:solidFill>
                <a:latin typeface="Arial"/>
                <a:cs typeface="Arial"/>
              </a:rPr>
              <a:t>K</a:t>
            </a:r>
            <a:endParaRPr sz="500">
              <a:latin typeface="Arial"/>
              <a:cs typeface="Arial"/>
            </a:endParaRPr>
          </a:p>
        </p:txBody>
      </p:sp>
      <p:sp>
        <p:nvSpPr>
          <p:cNvPr id="253" name="object 253"/>
          <p:cNvSpPr txBox="1"/>
          <p:nvPr/>
        </p:nvSpPr>
        <p:spPr>
          <a:xfrm>
            <a:off x="4485337" y="1513198"/>
            <a:ext cx="139065" cy="100965"/>
          </a:xfrm>
          <a:prstGeom prst="rect">
            <a:avLst/>
          </a:prstGeom>
        </p:spPr>
        <p:txBody>
          <a:bodyPr vert="horz" wrap="square" lIns="0" tIns="12065" rIns="0" bIns="0" rtlCol="0">
            <a:spAutoFit/>
          </a:bodyPr>
          <a:lstStyle/>
          <a:p>
            <a:pPr marL="12700">
              <a:lnSpc>
                <a:spcPct val="100000"/>
              </a:lnSpc>
              <a:spcBef>
                <a:spcPts val="95"/>
              </a:spcBef>
            </a:pPr>
            <a:r>
              <a:rPr sz="500" spc="10" dirty="0">
                <a:solidFill>
                  <a:srgbClr val="666666"/>
                </a:solidFill>
                <a:latin typeface="Arial"/>
                <a:cs typeface="Arial"/>
              </a:rPr>
              <a:t>22</a:t>
            </a:r>
            <a:r>
              <a:rPr sz="500" spc="-35" dirty="0">
                <a:solidFill>
                  <a:srgbClr val="666666"/>
                </a:solidFill>
                <a:latin typeface="Arial"/>
                <a:cs typeface="Arial"/>
              </a:rPr>
              <a:t>K</a:t>
            </a:r>
            <a:endParaRPr sz="500">
              <a:latin typeface="Arial"/>
              <a:cs typeface="Arial"/>
            </a:endParaRPr>
          </a:p>
        </p:txBody>
      </p:sp>
      <p:sp>
        <p:nvSpPr>
          <p:cNvPr id="254" name="object 254"/>
          <p:cNvSpPr/>
          <p:nvPr/>
        </p:nvSpPr>
        <p:spPr>
          <a:xfrm>
            <a:off x="1028696" y="1080131"/>
            <a:ext cx="3263265" cy="400050"/>
          </a:xfrm>
          <a:custGeom>
            <a:avLst/>
            <a:gdLst/>
            <a:ahLst/>
            <a:cxnLst/>
            <a:rect l="l" t="t" r="r" b="b"/>
            <a:pathLst>
              <a:path w="3263265" h="400050">
                <a:moveTo>
                  <a:pt x="0" y="0"/>
                </a:moveTo>
                <a:lnTo>
                  <a:pt x="3263245" y="0"/>
                </a:lnTo>
                <a:lnTo>
                  <a:pt x="3263245" y="400047"/>
                </a:lnTo>
                <a:lnTo>
                  <a:pt x="0" y="400047"/>
                </a:lnTo>
                <a:lnTo>
                  <a:pt x="0" y="0"/>
                </a:lnTo>
                <a:close/>
              </a:path>
            </a:pathLst>
          </a:custGeom>
          <a:solidFill>
            <a:srgbClr val="E5E5E5"/>
          </a:solidFill>
        </p:spPr>
        <p:txBody>
          <a:bodyPr wrap="square" lIns="0" tIns="0" rIns="0" bIns="0" rtlCol="0"/>
          <a:lstStyle/>
          <a:p>
            <a:endParaRPr/>
          </a:p>
        </p:txBody>
      </p:sp>
      <p:sp>
        <p:nvSpPr>
          <p:cNvPr id="255" name="object 255"/>
          <p:cNvSpPr/>
          <p:nvPr/>
        </p:nvSpPr>
        <p:spPr>
          <a:xfrm>
            <a:off x="1348734" y="1080131"/>
            <a:ext cx="0" cy="125730"/>
          </a:xfrm>
          <a:custGeom>
            <a:avLst/>
            <a:gdLst/>
            <a:ahLst/>
            <a:cxnLst/>
            <a:rect l="l" t="t" r="r" b="b"/>
            <a:pathLst>
              <a:path h="125730">
                <a:moveTo>
                  <a:pt x="0" y="0"/>
                </a:moveTo>
                <a:lnTo>
                  <a:pt x="0" y="125729"/>
                </a:lnTo>
              </a:path>
            </a:pathLst>
          </a:custGeom>
          <a:ln w="5714">
            <a:solidFill>
              <a:srgbClr val="F1F1F1"/>
            </a:solidFill>
          </a:ln>
        </p:spPr>
        <p:txBody>
          <a:bodyPr wrap="square" lIns="0" tIns="0" rIns="0" bIns="0" rtlCol="0"/>
          <a:lstStyle/>
          <a:p>
            <a:endParaRPr/>
          </a:p>
        </p:txBody>
      </p:sp>
      <p:sp>
        <p:nvSpPr>
          <p:cNvPr id="256" name="object 256"/>
          <p:cNvSpPr/>
          <p:nvPr/>
        </p:nvSpPr>
        <p:spPr>
          <a:xfrm>
            <a:off x="1348734" y="1354449"/>
            <a:ext cx="0" cy="120014"/>
          </a:xfrm>
          <a:custGeom>
            <a:avLst/>
            <a:gdLst/>
            <a:ahLst/>
            <a:cxnLst/>
            <a:rect l="l" t="t" r="r" b="b"/>
            <a:pathLst>
              <a:path h="120015">
                <a:moveTo>
                  <a:pt x="0" y="0"/>
                </a:moveTo>
                <a:lnTo>
                  <a:pt x="0" y="120014"/>
                </a:lnTo>
              </a:path>
            </a:pathLst>
          </a:custGeom>
          <a:ln w="5714">
            <a:solidFill>
              <a:srgbClr val="F1F1F1"/>
            </a:solidFill>
          </a:ln>
        </p:spPr>
        <p:txBody>
          <a:bodyPr wrap="square" lIns="0" tIns="0" rIns="0" bIns="0" rtlCol="0"/>
          <a:lstStyle/>
          <a:p>
            <a:endParaRPr/>
          </a:p>
        </p:txBody>
      </p:sp>
      <p:sp>
        <p:nvSpPr>
          <p:cNvPr id="257" name="object 257"/>
          <p:cNvSpPr/>
          <p:nvPr/>
        </p:nvSpPr>
        <p:spPr>
          <a:xfrm>
            <a:off x="1668772" y="1080131"/>
            <a:ext cx="0" cy="125730"/>
          </a:xfrm>
          <a:custGeom>
            <a:avLst/>
            <a:gdLst/>
            <a:ahLst/>
            <a:cxnLst/>
            <a:rect l="l" t="t" r="r" b="b"/>
            <a:pathLst>
              <a:path h="125730">
                <a:moveTo>
                  <a:pt x="0" y="0"/>
                </a:moveTo>
                <a:lnTo>
                  <a:pt x="0" y="125729"/>
                </a:lnTo>
              </a:path>
            </a:pathLst>
          </a:custGeom>
          <a:ln w="5714">
            <a:solidFill>
              <a:srgbClr val="F1F1F1"/>
            </a:solidFill>
          </a:ln>
        </p:spPr>
        <p:txBody>
          <a:bodyPr wrap="square" lIns="0" tIns="0" rIns="0" bIns="0" rtlCol="0"/>
          <a:lstStyle/>
          <a:p>
            <a:endParaRPr/>
          </a:p>
        </p:txBody>
      </p:sp>
      <p:sp>
        <p:nvSpPr>
          <p:cNvPr id="258" name="object 258"/>
          <p:cNvSpPr/>
          <p:nvPr/>
        </p:nvSpPr>
        <p:spPr>
          <a:xfrm>
            <a:off x="1668772" y="1354449"/>
            <a:ext cx="0" cy="120014"/>
          </a:xfrm>
          <a:custGeom>
            <a:avLst/>
            <a:gdLst/>
            <a:ahLst/>
            <a:cxnLst/>
            <a:rect l="l" t="t" r="r" b="b"/>
            <a:pathLst>
              <a:path h="120015">
                <a:moveTo>
                  <a:pt x="0" y="0"/>
                </a:moveTo>
                <a:lnTo>
                  <a:pt x="0" y="120014"/>
                </a:lnTo>
              </a:path>
            </a:pathLst>
          </a:custGeom>
          <a:ln w="5714">
            <a:solidFill>
              <a:srgbClr val="F1F1F1"/>
            </a:solidFill>
          </a:ln>
        </p:spPr>
        <p:txBody>
          <a:bodyPr wrap="square" lIns="0" tIns="0" rIns="0" bIns="0" rtlCol="0"/>
          <a:lstStyle/>
          <a:p>
            <a:endParaRPr/>
          </a:p>
        </p:txBody>
      </p:sp>
      <p:sp>
        <p:nvSpPr>
          <p:cNvPr id="259" name="object 259"/>
          <p:cNvSpPr/>
          <p:nvPr/>
        </p:nvSpPr>
        <p:spPr>
          <a:xfrm>
            <a:off x="1988810" y="1080131"/>
            <a:ext cx="0" cy="125730"/>
          </a:xfrm>
          <a:custGeom>
            <a:avLst/>
            <a:gdLst/>
            <a:ahLst/>
            <a:cxnLst/>
            <a:rect l="l" t="t" r="r" b="b"/>
            <a:pathLst>
              <a:path h="125730">
                <a:moveTo>
                  <a:pt x="0" y="0"/>
                </a:moveTo>
                <a:lnTo>
                  <a:pt x="0" y="125729"/>
                </a:lnTo>
              </a:path>
            </a:pathLst>
          </a:custGeom>
          <a:ln w="5714">
            <a:solidFill>
              <a:srgbClr val="F1F1F1"/>
            </a:solidFill>
          </a:ln>
        </p:spPr>
        <p:txBody>
          <a:bodyPr wrap="square" lIns="0" tIns="0" rIns="0" bIns="0" rtlCol="0"/>
          <a:lstStyle/>
          <a:p>
            <a:endParaRPr/>
          </a:p>
        </p:txBody>
      </p:sp>
      <p:sp>
        <p:nvSpPr>
          <p:cNvPr id="260" name="object 260"/>
          <p:cNvSpPr/>
          <p:nvPr/>
        </p:nvSpPr>
        <p:spPr>
          <a:xfrm>
            <a:off x="1988810" y="1354449"/>
            <a:ext cx="0" cy="120014"/>
          </a:xfrm>
          <a:custGeom>
            <a:avLst/>
            <a:gdLst/>
            <a:ahLst/>
            <a:cxnLst/>
            <a:rect l="l" t="t" r="r" b="b"/>
            <a:pathLst>
              <a:path h="120015">
                <a:moveTo>
                  <a:pt x="0" y="0"/>
                </a:moveTo>
                <a:lnTo>
                  <a:pt x="0" y="120014"/>
                </a:lnTo>
              </a:path>
            </a:pathLst>
          </a:custGeom>
          <a:ln w="5714">
            <a:solidFill>
              <a:srgbClr val="F1F1F1"/>
            </a:solidFill>
          </a:ln>
        </p:spPr>
        <p:txBody>
          <a:bodyPr wrap="square" lIns="0" tIns="0" rIns="0" bIns="0" rtlCol="0"/>
          <a:lstStyle/>
          <a:p>
            <a:endParaRPr/>
          </a:p>
        </p:txBody>
      </p:sp>
      <p:sp>
        <p:nvSpPr>
          <p:cNvPr id="261" name="object 261"/>
          <p:cNvSpPr/>
          <p:nvPr/>
        </p:nvSpPr>
        <p:spPr>
          <a:xfrm>
            <a:off x="2314563" y="1080131"/>
            <a:ext cx="0" cy="125730"/>
          </a:xfrm>
          <a:custGeom>
            <a:avLst/>
            <a:gdLst/>
            <a:ahLst/>
            <a:cxnLst/>
            <a:rect l="l" t="t" r="r" b="b"/>
            <a:pathLst>
              <a:path h="125730">
                <a:moveTo>
                  <a:pt x="0" y="0"/>
                </a:moveTo>
                <a:lnTo>
                  <a:pt x="0" y="125729"/>
                </a:lnTo>
              </a:path>
            </a:pathLst>
          </a:custGeom>
          <a:ln w="5714">
            <a:solidFill>
              <a:srgbClr val="F1F1F1"/>
            </a:solidFill>
          </a:ln>
        </p:spPr>
        <p:txBody>
          <a:bodyPr wrap="square" lIns="0" tIns="0" rIns="0" bIns="0" rtlCol="0"/>
          <a:lstStyle/>
          <a:p>
            <a:endParaRPr/>
          </a:p>
        </p:txBody>
      </p:sp>
      <p:sp>
        <p:nvSpPr>
          <p:cNvPr id="262" name="object 262"/>
          <p:cNvSpPr/>
          <p:nvPr/>
        </p:nvSpPr>
        <p:spPr>
          <a:xfrm>
            <a:off x="2314563" y="1354449"/>
            <a:ext cx="0" cy="120014"/>
          </a:xfrm>
          <a:custGeom>
            <a:avLst/>
            <a:gdLst/>
            <a:ahLst/>
            <a:cxnLst/>
            <a:rect l="l" t="t" r="r" b="b"/>
            <a:pathLst>
              <a:path h="120015">
                <a:moveTo>
                  <a:pt x="0" y="0"/>
                </a:moveTo>
                <a:lnTo>
                  <a:pt x="0" y="120014"/>
                </a:lnTo>
              </a:path>
            </a:pathLst>
          </a:custGeom>
          <a:ln w="5714">
            <a:solidFill>
              <a:srgbClr val="F1F1F1"/>
            </a:solidFill>
          </a:ln>
        </p:spPr>
        <p:txBody>
          <a:bodyPr wrap="square" lIns="0" tIns="0" rIns="0" bIns="0" rtlCol="0"/>
          <a:lstStyle/>
          <a:p>
            <a:endParaRPr/>
          </a:p>
        </p:txBody>
      </p:sp>
      <p:sp>
        <p:nvSpPr>
          <p:cNvPr id="263" name="object 263"/>
          <p:cNvSpPr/>
          <p:nvPr/>
        </p:nvSpPr>
        <p:spPr>
          <a:xfrm>
            <a:off x="2634601" y="1080131"/>
            <a:ext cx="0" cy="125730"/>
          </a:xfrm>
          <a:custGeom>
            <a:avLst/>
            <a:gdLst/>
            <a:ahLst/>
            <a:cxnLst/>
            <a:rect l="l" t="t" r="r" b="b"/>
            <a:pathLst>
              <a:path h="125730">
                <a:moveTo>
                  <a:pt x="0" y="0"/>
                </a:moveTo>
                <a:lnTo>
                  <a:pt x="0" y="125729"/>
                </a:lnTo>
              </a:path>
            </a:pathLst>
          </a:custGeom>
          <a:ln w="5714">
            <a:solidFill>
              <a:srgbClr val="F1F1F1"/>
            </a:solidFill>
          </a:ln>
        </p:spPr>
        <p:txBody>
          <a:bodyPr wrap="square" lIns="0" tIns="0" rIns="0" bIns="0" rtlCol="0"/>
          <a:lstStyle/>
          <a:p>
            <a:endParaRPr/>
          </a:p>
        </p:txBody>
      </p:sp>
      <p:sp>
        <p:nvSpPr>
          <p:cNvPr id="264" name="object 264"/>
          <p:cNvSpPr/>
          <p:nvPr/>
        </p:nvSpPr>
        <p:spPr>
          <a:xfrm>
            <a:off x="2634601" y="1354449"/>
            <a:ext cx="0" cy="120014"/>
          </a:xfrm>
          <a:custGeom>
            <a:avLst/>
            <a:gdLst/>
            <a:ahLst/>
            <a:cxnLst/>
            <a:rect l="l" t="t" r="r" b="b"/>
            <a:pathLst>
              <a:path h="120015">
                <a:moveTo>
                  <a:pt x="0" y="0"/>
                </a:moveTo>
                <a:lnTo>
                  <a:pt x="0" y="120014"/>
                </a:lnTo>
              </a:path>
            </a:pathLst>
          </a:custGeom>
          <a:ln w="5714">
            <a:solidFill>
              <a:srgbClr val="F1F1F1"/>
            </a:solidFill>
          </a:ln>
        </p:spPr>
        <p:txBody>
          <a:bodyPr wrap="square" lIns="0" tIns="0" rIns="0" bIns="0" rtlCol="0"/>
          <a:lstStyle/>
          <a:p>
            <a:endParaRPr/>
          </a:p>
        </p:txBody>
      </p:sp>
      <p:sp>
        <p:nvSpPr>
          <p:cNvPr id="265" name="object 265"/>
          <p:cNvSpPr/>
          <p:nvPr/>
        </p:nvSpPr>
        <p:spPr>
          <a:xfrm>
            <a:off x="2954639" y="1080131"/>
            <a:ext cx="0" cy="125730"/>
          </a:xfrm>
          <a:custGeom>
            <a:avLst/>
            <a:gdLst/>
            <a:ahLst/>
            <a:cxnLst/>
            <a:rect l="l" t="t" r="r" b="b"/>
            <a:pathLst>
              <a:path h="125730">
                <a:moveTo>
                  <a:pt x="0" y="0"/>
                </a:moveTo>
                <a:lnTo>
                  <a:pt x="0" y="125729"/>
                </a:lnTo>
              </a:path>
            </a:pathLst>
          </a:custGeom>
          <a:ln w="5714">
            <a:solidFill>
              <a:srgbClr val="F1F1F1"/>
            </a:solidFill>
          </a:ln>
        </p:spPr>
        <p:txBody>
          <a:bodyPr wrap="square" lIns="0" tIns="0" rIns="0" bIns="0" rtlCol="0"/>
          <a:lstStyle/>
          <a:p>
            <a:endParaRPr/>
          </a:p>
        </p:txBody>
      </p:sp>
      <p:sp>
        <p:nvSpPr>
          <p:cNvPr id="266" name="object 266"/>
          <p:cNvSpPr/>
          <p:nvPr/>
        </p:nvSpPr>
        <p:spPr>
          <a:xfrm>
            <a:off x="2954639" y="1354449"/>
            <a:ext cx="0" cy="120014"/>
          </a:xfrm>
          <a:custGeom>
            <a:avLst/>
            <a:gdLst/>
            <a:ahLst/>
            <a:cxnLst/>
            <a:rect l="l" t="t" r="r" b="b"/>
            <a:pathLst>
              <a:path h="120015">
                <a:moveTo>
                  <a:pt x="0" y="0"/>
                </a:moveTo>
                <a:lnTo>
                  <a:pt x="0" y="120014"/>
                </a:lnTo>
              </a:path>
            </a:pathLst>
          </a:custGeom>
          <a:ln w="5714">
            <a:solidFill>
              <a:srgbClr val="F1F1F1"/>
            </a:solidFill>
          </a:ln>
        </p:spPr>
        <p:txBody>
          <a:bodyPr wrap="square" lIns="0" tIns="0" rIns="0" bIns="0" rtlCol="0"/>
          <a:lstStyle/>
          <a:p>
            <a:endParaRPr/>
          </a:p>
        </p:txBody>
      </p:sp>
      <p:sp>
        <p:nvSpPr>
          <p:cNvPr id="267" name="object 267"/>
          <p:cNvSpPr/>
          <p:nvPr/>
        </p:nvSpPr>
        <p:spPr>
          <a:xfrm>
            <a:off x="3274678" y="1080131"/>
            <a:ext cx="0" cy="125730"/>
          </a:xfrm>
          <a:custGeom>
            <a:avLst/>
            <a:gdLst/>
            <a:ahLst/>
            <a:cxnLst/>
            <a:rect l="l" t="t" r="r" b="b"/>
            <a:pathLst>
              <a:path h="125730">
                <a:moveTo>
                  <a:pt x="0" y="0"/>
                </a:moveTo>
                <a:lnTo>
                  <a:pt x="0" y="125729"/>
                </a:lnTo>
              </a:path>
            </a:pathLst>
          </a:custGeom>
          <a:ln w="5714">
            <a:solidFill>
              <a:srgbClr val="F1F1F1"/>
            </a:solidFill>
          </a:ln>
        </p:spPr>
        <p:txBody>
          <a:bodyPr wrap="square" lIns="0" tIns="0" rIns="0" bIns="0" rtlCol="0"/>
          <a:lstStyle/>
          <a:p>
            <a:endParaRPr/>
          </a:p>
        </p:txBody>
      </p:sp>
      <p:sp>
        <p:nvSpPr>
          <p:cNvPr id="268" name="object 268"/>
          <p:cNvSpPr/>
          <p:nvPr/>
        </p:nvSpPr>
        <p:spPr>
          <a:xfrm>
            <a:off x="3274678" y="1354449"/>
            <a:ext cx="0" cy="120014"/>
          </a:xfrm>
          <a:custGeom>
            <a:avLst/>
            <a:gdLst/>
            <a:ahLst/>
            <a:cxnLst/>
            <a:rect l="l" t="t" r="r" b="b"/>
            <a:pathLst>
              <a:path h="120015">
                <a:moveTo>
                  <a:pt x="0" y="0"/>
                </a:moveTo>
                <a:lnTo>
                  <a:pt x="0" y="120014"/>
                </a:lnTo>
              </a:path>
            </a:pathLst>
          </a:custGeom>
          <a:ln w="5714">
            <a:solidFill>
              <a:srgbClr val="F1F1F1"/>
            </a:solidFill>
          </a:ln>
        </p:spPr>
        <p:txBody>
          <a:bodyPr wrap="square" lIns="0" tIns="0" rIns="0" bIns="0" rtlCol="0"/>
          <a:lstStyle/>
          <a:p>
            <a:endParaRPr/>
          </a:p>
        </p:txBody>
      </p:sp>
      <p:sp>
        <p:nvSpPr>
          <p:cNvPr id="269" name="object 269"/>
          <p:cNvSpPr/>
          <p:nvPr/>
        </p:nvSpPr>
        <p:spPr>
          <a:xfrm>
            <a:off x="3594715" y="1080131"/>
            <a:ext cx="0" cy="125730"/>
          </a:xfrm>
          <a:custGeom>
            <a:avLst/>
            <a:gdLst/>
            <a:ahLst/>
            <a:cxnLst/>
            <a:rect l="l" t="t" r="r" b="b"/>
            <a:pathLst>
              <a:path h="125730">
                <a:moveTo>
                  <a:pt x="0" y="0"/>
                </a:moveTo>
                <a:lnTo>
                  <a:pt x="0" y="125729"/>
                </a:lnTo>
              </a:path>
            </a:pathLst>
          </a:custGeom>
          <a:ln w="5714">
            <a:solidFill>
              <a:srgbClr val="F1F1F1"/>
            </a:solidFill>
          </a:ln>
        </p:spPr>
        <p:txBody>
          <a:bodyPr wrap="square" lIns="0" tIns="0" rIns="0" bIns="0" rtlCol="0"/>
          <a:lstStyle/>
          <a:p>
            <a:endParaRPr/>
          </a:p>
        </p:txBody>
      </p:sp>
      <p:sp>
        <p:nvSpPr>
          <p:cNvPr id="270" name="object 270"/>
          <p:cNvSpPr/>
          <p:nvPr/>
        </p:nvSpPr>
        <p:spPr>
          <a:xfrm>
            <a:off x="3594715" y="1354449"/>
            <a:ext cx="0" cy="120014"/>
          </a:xfrm>
          <a:custGeom>
            <a:avLst/>
            <a:gdLst/>
            <a:ahLst/>
            <a:cxnLst/>
            <a:rect l="l" t="t" r="r" b="b"/>
            <a:pathLst>
              <a:path h="120015">
                <a:moveTo>
                  <a:pt x="0" y="0"/>
                </a:moveTo>
                <a:lnTo>
                  <a:pt x="0" y="120014"/>
                </a:lnTo>
              </a:path>
            </a:pathLst>
          </a:custGeom>
          <a:ln w="5714">
            <a:solidFill>
              <a:srgbClr val="F1F1F1"/>
            </a:solidFill>
          </a:ln>
        </p:spPr>
        <p:txBody>
          <a:bodyPr wrap="square" lIns="0" tIns="0" rIns="0" bIns="0" rtlCol="0"/>
          <a:lstStyle/>
          <a:p>
            <a:endParaRPr/>
          </a:p>
        </p:txBody>
      </p:sp>
      <p:sp>
        <p:nvSpPr>
          <p:cNvPr id="271" name="object 271"/>
          <p:cNvSpPr/>
          <p:nvPr/>
        </p:nvSpPr>
        <p:spPr>
          <a:xfrm>
            <a:off x="3914754" y="1080131"/>
            <a:ext cx="0" cy="125730"/>
          </a:xfrm>
          <a:custGeom>
            <a:avLst/>
            <a:gdLst/>
            <a:ahLst/>
            <a:cxnLst/>
            <a:rect l="l" t="t" r="r" b="b"/>
            <a:pathLst>
              <a:path h="125730">
                <a:moveTo>
                  <a:pt x="0" y="0"/>
                </a:moveTo>
                <a:lnTo>
                  <a:pt x="0" y="125729"/>
                </a:lnTo>
              </a:path>
            </a:pathLst>
          </a:custGeom>
          <a:ln w="5714">
            <a:solidFill>
              <a:srgbClr val="F1F1F1"/>
            </a:solidFill>
          </a:ln>
        </p:spPr>
        <p:txBody>
          <a:bodyPr wrap="square" lIns="0" tIns="0" rIns="0" bIns="0" rtlCol="0"/>
          <a:lstStyle/>
          <a:p>
            <a:endParaRPr/>
          </a:p>
        </p:txBody>
      </p:sp>
      <p:sp>
        <p:nvSpPr>
          <p:cNvPr id="272" name="object 272"/>
          <p:cNvSpPr/>
          <p:nvPr/>
        </p:nvSpPr>
        <p:spPr>
          <a:xfrm>
            <a:off x="3914754" y="1354449"/>
            <a:ext cx="0" cy="120014"/>
          </a:xfrm>
          <a:custGeom>
            <a:avLst/>
            <a:gdLst/>
            <a:ahLst/>
            <a:cxnLst/>
            <a:rect l="l" t="t" r="r" b="b"/>
            <a:pathLst>
              <a:path h="120015">
                <a:moveTo>
                  <a:pt x="0" y="0"/>
                </a:moveTo>
                <a:lnTo>
                  <a:pt x="0" y="120014"/>
                </a:lnTo>
              </a:path>
            </a:pathLst>
          </a:custGeom>
          <a:ln w="5714">
            <a:solidFill>
              <a:srgbClr val="F1F1F1"/>
            </a:solidFill>
          </a:ln>
        </p:spPr>
        <p:txBody>
          <a:bodyPr wrap="square" lIns="0" tIns="0" rIns="0" bIns="0" rtlCol="0"/>
          <a:lstStyle/>
          <a:p>
            <a:endParaRPr/>
          </a:p>
        </p:txBody>
      </p:sp>
      <p:sp>
        <p:nvSpPr>
          <p:cNvPr id="273" name="object 273"/>
          <p:cNvSpPr/>
          <p:nvPr/>
        </p:nvSpPr>
        <p:spPr>
          <a:xfrm>
            <a:off x="4234792" y="1080131"/>
            <a:ext cx="0" cy="394335"/>
          </a:xfrm>
          <a:custGeom>
            <a:avLst/>
            <a:gdLst/>
            <a:ahLst/>
            <a:cxnLst/>
            <a:rect l="l" t="t" r="r" b="b"/>
            <a:pathLst>
              <a:path h="394334">
                <a:moveTo>
                  <a:pt x="0" y="394332"/>
                </a:moveTo>
                <a:lnTo>
                  <a:pt x="0" y="0"/>
                </a:lnTo>
              </a:path>
            </a:pathLst>
          </a:custGeom>
          <a:ln w="5714">
            <a:solidFill>
              <a:srgbClr val="F1F1F1"/>
            </a:solidFill>
          </a:ln>
        </p:spPr>
        <p:txBody>
          <a:bodyPr wrap="square" lIns="0" tIns="0" rIns="0" bIns="0" rtlCol="0"/>
          <a:lstStyle/>
          <a:p>
            <a:endParaRPr/>
          </a:p>
        </p:txBody>
      </p:sp>
      <p:sp>
        <p:nvSpPr>
          <p:cNvPr id="274" name="object 274"/>
          <p:cNvSpPr/>
          <p:nvPr/>
        </p:nvSpPr>
        <p:spPr>
          <a:xfrm>
            <a:off x="4554830" y="1080131"/>
            <a:ext cx="0" cy="394335"/>
          </a:xfrm>
          <a:custGeom>
            <a:avLst/>
            <a:gdLst/>
            <a:ahLst/>
            <a:cxnLst/>
            <a:rect l="l" t="t" r="r" b="b"/>
            <a:pathLst>
              <a:path h="394334">
                <a:moveTo>
                  <a:pt x="0" y="394332"/>
                </a:moveTo>
                <a:lnTo>
                  <a:pt x="0" y="0"/>
                </a:lnTo>
              </a:path>
            </a:pathLst>
          </a:custGeom>
          <a:ln w="5714">
            <a:solidFill>
              <a:srgbClr val="F1F1F1"/>
            </a:solidFill>
          </a:ln>
        </p:spPr>
        <p:txBody>
          <a:bodyPr wrap="square" lIns="0" tIns="0" rIns="0" bIns="0" rtlCol="0"/>
          <a:lstStyle/>
          <a:p>
            <a:endParaRPr/>
          </a:p>
        </p:txBody>
      </p:sp>
      <p:sp>
        <p:nvSpPr>
          <p:cNvPr id="275" name="object 275"/>
          <p:cNvSpPr/>
          <p:nvPr/>
        </p:nvSpPr>
        <p:spPr>
          <a:xfrm>
            <a:off x="1028696" y="1080131"/>
            <a:ext cx="0" cy="394335"/>
          </a:xfrm>
          <a:custGeom>
            <a:avLst/>
            <a:gdLst/>
            <a:ahLst/>
            <a:cxnLst/>
            <a:rect l="l" t="t" r="r" b="b"/>
            <a:pathLst>
              <a:path h="394334">
                <a:moveTo>
                  <a:pt x="0" y="394332"/>
                </a:moveTo>
                <a:lnTo>
                  <a:pt x="0" y="0"/>
                </a:lnTo>
              </a:path>
            </a:pathLst>
          </a:custGeom>
          <a:ln w="5714">
            <a:solidFill>
              <a:srgbClr val="CACACA"/>
            </a:solidFill>
            <a:prstDash val="dot"/>
          </a:ln>
        </p:spPr>
        <p:txBody>
          <a:bodyPr wrap="square" lIns="0" tIns="0" rIns="0" bIns="0" rtlCol="0"/>
          <a:lstStyle/>
          <a:p>
            <a:endParaRPr/>
          </a:p>
        </p:txBody>
      </p:sp>
      <p:sp>
        <p:nvSpPr>
          <p:cNvPr id="276" name="object 276"/>
          <p:cNvSpPr/>
          <p:nvPr/>
        </p:nvSpPr>
        <p:spPr>
          <a:xfrm>
            <a:off x="1028696" y="1205860"/>
            <a:ext cx="3171825" cy="148590"/>
          </a:xfrm>
          <a:custGeom>
            <a:avLst/>
            <a:gdLst/>
            <a:ahLst/>
            <a:cxnLst/>
            <a:rect l="l" t="t" r="r" b="b"/>
            <a:pathLst>
              <a:path w="3171825" h="148590">
                <a:moveTo>
                  <a:pt x="0" y="0"/>
                </a:moveTo>
                <a:lnTo>
                  <a:pt x="3171805" y="0"/>
                </a:lnTo>
                <a:lnTo>
                  <a:pt x="3171805" y="148589"/>
                </a:lnTo>
                <a:lnTo>
                  <a:pt x="0" y="148589"/>
                </a:lnTo>
                <a:lnTo>
                  <a:pt x="0" y="0"/>
                </a:lnTo>
                <a:close/>
              </a:path>
            </a:pathLst>
          </a:custGeom>
          <a:solidFill>
            <a:srgbClr val="4D78A6"/>
          </a:solidFill>
        </p:spPr>
        <p:txBody>
          <a:bodyPr wrap="square" lIns="0" tIns="0" rIns="0" bIns="0" rtlCol="0"/>
          <a:lstStyle/>
          <a:p>
            <a:endParaRPr/>
          </a:p>
        </p:txBody>
      </p:sp>
      <p:sp>
        <p:nvSpPr>
          <p:cNvPr id="277" name="object 277"/>
          <p:cNvSpPr/>
          <p:nvPr/>
        </p:nvSpPr>
        <p:spPr>
          <a:xfrm>
            <a:off x="1028696" y="1205860"/>
            <a:ext cx="3171825" cy="148590"/>
          </a:xfrm>
          <a:custGeom>
            <a:avLst/>
            <a:gdLst/>
            <a:ahLst/>
            <a:cxnLst/>
            <a:rect l="l" t="t" r="r" b="b"/>
            <a:pathLst>
              <a:path w="3171825" h="148590">
                <a:moveTo>
                  <a:pt x="0" y="0"/>
                </a:moveTo>
                <a:lnTo>
                  <a:pt x="3171805" y="0"/>
                </a:lnTo>
                <a:lnTo>
                  <a:pt x="3171805" y="148589"/>
                </a:lnTo>
                <a:lnTo>
                  <a:pt x="0" y="148589"/>
                </a:lnTo>
                <a:lnTo>
                  <a:pt x="0" y="0"/>
                </a:lnTo>
                <a:close/>
              </a:path>
            </a:pathLst>
          </a:custGeom>
          <a:ln w="5714">
            <a:solidFill>
              <a:srgbClr val="1A1A1A"/>
            </a:solidFill>
          </a:ln>
        </p:spPr>
        <p:txBody>
          <a:bodyPr wrap="square" lIns="0" tIns="0" rIns="0" bIns="0" rtlCol="0"/>
          <a:lstStyle/>
          <a:p>
            <a:endParaRPr/>
          </a:p>
        </p:txBody>
      </p:sp>
      <p:sp>
        <p:nvSpPr>
          <p:cNvPr id="278" name="object 278"/>
          <p:cNvSpPr/>
          <p:nvPr/>
        </p:nvSpPr>
        <p:spPr>
          <a:xfrm>
            <a:off x="4223362" y="1205860"/>
            <a:ext cx="0" cy="148590"/>
          </a:xfrm>
          <a:custGeom>
            <a:avLst/>
            <a:gdLst/>
            <a:ahLst/>
            <a:cxnLst/>
            <a:rect l="l" t="t" r="r" b="b"/>
            <a:pathLst>
              <a:path h="148590">
                <a:moveTo>
                  <a:pt x="0" y="0"/>
                </a:moveTo>
                <a:lnTo>
                  <a:pt x="0" y="148589"/>
                </a:lnTo>
              </a:path>
            </a:pathLst>
          </a:custGeom>
          <a:ln w="45719">
            <a:solidFill>
              <a:srgbClr val="000000"/>
            </a:solidFill>
          </a:ln>
        </p:spPr>
        <p:txBody>
          <a:bodyPr wrap="square" lIns="0" tIns="0" rIns="0" bIns="0" rtlCol="0"/>
          <a:lstStyle/>
          <a:p>
            <a:endParaRPr/>
          </a:p>
        </p:txBody>
      </p:sp>
      <p:sp>
        <p:nvSpPr>
          <p:cNvPr id="279" name="object 279"/>
          <p:cNvSpPr/>
          <p:nvPr/>
        </p:nvSpPr>
        <p:spPr>
          <a:xfrm>
            <a:off x="4200502" y="1205860"/>
            <a:ext cx="45720" cy="148590"/>
          </a:xfrm>
          <a:custGeom>
            <a:avLst/>
            <a:gdLst/>
            <a:ahLst/>
            <a:cxnLst/>
            <a:rect l="l" t="t" r="r" b="b"/>
            <a:pathLst>
              <a:path w="45720" h="148590">
                <a:moveTo>
                  <a:pt x="0" y="0"/>
                </a:moveTo>
                <a:lnTo>
                  <a:pt x="45719" y="0"/>
                </a:lnTo>
                <a:lnTo>
                  <a:pt x="45719" y="148589"/>
                </a:lnTo>
                <a:lnTo>
                  <a:pt x="0" y="148589"/>
                </a:lnTo>
                <a:lnTo>
                  <a:pt x="0" y="0"/>
                </a:lnTo>
                <a:close/>
              </a:path>
            </a:pathLst>
          </a:custGeom>
          <a:ln w="5714">
            <a:solidFill>
              <a:srgbClr val="1A1A1A"/>
            </a:solidFill>
          </a:ln>
        </p:spPr>
        <p:txBody>
          <a:bodyPr wrap="square" lIns="0" tIns="0" rIns="0" bIns="0" rtlCol="0"/>
          <a:lstStyle/>
          <a:p>
            <a:endParaRPr/>
          </a:p>
        </p:txBody>
      </p:sp>
      <p:sp>
        <p:nvSpPr>
          <p:cNvPr id="280" name="object 280"/>
          <p:cNvSpPr/>
          <p:nvPr/>
        </p:nvSpPr>
        <p:spPr>
          <a:xfrm>
            <a:off x="1028696" y="1205860"/>
            <a:ext cx="3217545" cy="148590"/>
          </a:xfrm>
          <a:custGeom>
            <a:avLst/>
            <a:gdLst/>
            <a:ahLst/>
            <a:cxnLst/>
            <a:rect l="l" t="t" r="r" b="b"/>
            <a:pathLst>
              <a:path w="3217545" h="148590">
                <a:moveTo>
                  <a:pt x="0" y="0"/>
                </a:moveTo>
                <a:lnTo>
                  <a:pt x="3217525" y="0"/>
                </a:lnTo>
                <a:lnTo>
                  <a:pt x="3217525" y="148589"/>
                </a:lnTo>
                <a:lnTo>
                  <a:pt x="0" y="148589"/>
                </a:lnTo>
                <a:lnTo>
                  <a:pt x="0" y="0"/>
                </a:lnTo>
                <a:close/>
              </a:path>
            </a:pathLst>
          </a:custGeom>
          <a:ln w="5714">
            <a:solidFill>
              <a:srgbClr val="1A1A1A"/>
            </a:solidFill>
          </a:ln>
        </p:spPr>
        <p:txBody>
          <a:bodyPr wrap="square" lIns="0" tIns="0" rIns="0" bIns="0" rtlCol="0"/>
          <a:lstStyle/>
          <a:p>
            <a:endParaRPr/>
          </a:p>
        </p:txBody>
      </p:sp>
      <p:sp>
        <p:nvSpPr>
          <p:cNvPr id="281" name="object 281"/>
          <p:cNvSpPr txBox="1"/>
          <p:nvPr/>
        </p:nvSpPr>
        <p:spPr>
          <a:xfrm>
            <a:off x="4317348" y="1162277"/>
            <a:ext cx="330833" cy="219932"/>
          </a:xfrm>
          <a:prstGeom prst="rect">
            <a:avLst/>
          </a:prstGeom>
        </p:spPr>
        <p:txBody>
          <a:bodyPr vert="horz" wrap="square" lIns="0" tIns="22225" rIns="0" bIns="0" rtlCol="0">
            <a:spAutoFit/>
          </a:bodyPr>
          <a:lstStyle/>
          <a:p>
            <a:pPr marL="12700">
              <a:lnSpc>
                <a:spcPct val="100000"/>
              </a:lnSpc>
              <a:spcBef>
                <a:spcPts val="175"/>
              </a:spcBef>
            </a:pPr>
            <a:r>
              <a:rPr sz="600" spc="10" dirty="0">
                <a:latin typeface="Arial"/>
                <a:cs typeface="Arial"/>
              </a:rPr>
              <a:t>20,073</a:t>
            </a:r>
            <a:endParaRPr sz="600" dirty="0">
              <a:latin typeface="Arial"/>
              <a:cs typeface="Arial"/>
            </a:endParaRPr>
          </a:p>
          <a:p>
            <a:pPr marL="17780">
              <a:lnSpc>
                <a:spcPct val="100000"/>
              </a:lnSpc>
              <a:spcBef>
                <a:spcPts val="75"/>
              </a:spcBef>
            </a:pPr>
            <a:r>
              <a:rPr sz="600" spc="5" dirty="0">
                <a:latin typeface="Arial"/>
                <a:cs typeface="Arial"/>
              </a:rPr>
              <a:t>98.6%</a:t>
            </a:r>
            <a:endParaRPr sz="600" dirty="0">
              <a:latin typeface="Arial"/>
              <a:cs typeface="Arial"/>
            </a:endParaRPr>
          </a:p>
        </p:txBody>
      </p:sp>
      <p:sp>
        <p:nvSpPr>
          <p:cNvPr id="282" name="object 282"/>
          <p:cNvSpPr/>
          <p:nvPr/>
        </p:nvSpPr>
        <p:spPr>
          <a:xfrm>
            <a:off x="4291941" y="1080131"/>
            <a:ext cx="0" cy="400050"/>
          </a:xfrm>
          <a:custGeom>
            <a:avLst/>
            <a:gdLst/>
            <a:ahLst/>
            <a:cxnLst/>
            <a:rect l="l" t="t" r="r" b="b"/>
            <a:pathLst>
              <a:path h="400050">
                <a:moveTo>
                  <a:pt x="0" y="0"/>
                </a:moveTo>
                <a:lnTo>
                  <a:pt x="0" y="400047"/>
                </a:lnTo>
              </a:path>
            </a:pathLst>
          </a:custGeom>
          <a:ln w="11429">
            <a:solidFill>
              <a:srgbClr val="1A1A1A"/>
            </a:solidFill>
            <a:prstDash val="lgDash"/>
          </a:ln>
        </p:spPr>
        <p:txBody>
          <a:bodyPr wrap="square" lIns="0" tIns="0" rIns="0" bIns="0" rtlCol="0"/>
          <a:lstStyle/>
          <a:p>
            <a:endParaRPr/>
          </a:p>
        </p:txBody>
      </p:sp>
      <p:sp>
        <p:nvSpPr>
          <p:cNvPr id="283" name="object 283"/>
          <p:cNvSpPr txBox="1"/>
          <p:nvPr/>
        </p:nvSpPr>
        <p:spPr>
          <a:xfrm>
            <a:off x="1038856" y="867407"/>
            <a:ext cx="1081405" cy="151323"/>
          </a:xfrm>
          <a:prstGeom prst="rect">
            <a:avLst/>
          </a:prstGeom>
        </p:spPr>
        <p:txBody>
          <a:bodyPr vert="horz" wrap="square" lIns="0" tIns="12700" rIns="0" bIns="0" rtlCol="0">
            <a:spAutoFit/>
          </a:bodyPr>
          <a:lstStyle/>
          <a:p>
            <a:pPr marL="12700">
              <a:lnSpc>
                <a:spcPct val="100000"/>
              </a:lnSpc>
              <a:spcBef>
                <a:spcPts val="100"/>
              </a:spcBef>
            </a:pPr>
            <a:r>
              <a:rPr sz="900" b="1" u="sng" spc="-25" dirty="0">
                <a:uFill>
                  <a:solidFill>
                    <a:srgbClr val="000000"/>
                  </a:solidFill>
                </a:uFill>
                <a:latin typeface="Tahoma"/>
                <a:cs typeface="Tahoma"/>
              </a:rPr>
              <a:t>Oﬀered vs</a:t>
            </a:r>
            <a:r>
              <a:rPr sz="900" b="1" u="sng" spc="-165" dirty="0">
                <a:uFill>
                  <a:solidFill>
                    <a:srgbClr val="000000"/>
                  </a:solidFill>
                </a:uFill>
                <a:latin typeface="Tahoma"/>
                <a:cs typeface="Tahoma"/>
              </a:rPr>
              <a:t> </a:t>
            </a:r>
            <a:r>
              <a:rPr lang="en-US" sz="900" b="1" u="sng" spc="-165" dirty="0">
                <a:uFill>
                  <a:solidFill>
                    <a:srgbClr val="000000"/>
                  </a:solidFill>
                </a:uFill>
                <a:latin typeface="Tahoma"/>
                <a:cs typeface="Tahoma"/>
              </a:rPr>
              <a:t>  </a:t>
            </a:r>
            <a:r>
              <a:rPr sz="900" b="1" u="sng" spc="-25" dirty="0">
                <a:uFill>
                  <a:solidFill>
                    <a:srgbClr val="000000"/>
                  </a:solidFill>
                </a:uFill>
                <a:latin typeface="Tahoma"/>
                <a:cs typeface="Tahoma"/>
              </a:rPr>
              <a:t>Forecast</a:t>
            </a:r>
            <a:endParaRPr sz="900" dirty="0">
              <a:latin typeface="Tahoma"/>
              <a:cs typeface="Tahoma"/>
            </a:endParaRPr>
          </a:p>
        </p:txBody>
      </p:sp>
      <p:sp>
        <p:nvSpPr>
          <p:cNvPr id="284" name="object 284"/>
          <p:cNvSpPr txBox="1"/>
          <p:nvPr/>
        </p:nvSpPr>
        <p:spPr>
          <a:xfrm>
            <a:off x="5185778" y="1158870"/>
            <a:ext cx="167005" cy="116057"/>
          </a:xfrm>
          <a:prstGeom prst="rect">
            <a:avLst/>
          </a:prstGeom>
        </p:spPr>
        <p:txBody>
          <a:bodyPr vert="horz" wrap="square" lIns="0" tIns="15875" rIns="0" bIns="0" rtlCol="0">
            <a:spAutoFit/>
          </a:bodyPr>
          <a:lstStyle/>
          <a:p>
            <a:pPr marL="12700">
              <a:lnSpc>
                <a:spcPct val="100000"/>
              </a:lnSpc>
              <a:spcBef>
                <a:spcPts val="125"/>
              </a:spcBef>
            </a:pPr>
            <a:r>
              <a:rPr sz="650" spc="-10" dirty="0">
                <a:solidFill>
                  <a:schemeClr val="bg1"/>
                </a:solidFill>
                <a:latin typeface="Arial"/>
                <a:cs typeface="Arial"/>
              </a:rPr>
              <a:t>TT</a:t>
            </a:r>
            <a:r>
              <a:rPr sz="650" spc="-25" dirty="0">
                <a:solidFill>
                  <a:schemeClr val="bg1"/>
                </a:solidFill>
                <a:latin typeface="Arial"/>
                <a:cs typeface="Arial"/>
              </a:rPr>
              <a:t>L</a:t>
            </a:r>
            <a:endParaRPr sz="650">
              <a:solidFill>
                <a:schemeClr val="bg1"/>
              </a:solidFill>
              <a:latin typeface="Arial"/>
              <a:cs typeface="Arial"/>
            </a:endParaRPr>
          </a:p>
        </p:txBody>
      </p:sp>
      <p:sp>
        <p:nvSpPr>
          <p:cNvPr id="285" name="object 285"/>
          <p:cNvSpPr/>
          <p:nvPr/>
        </p:nvSpPr>
        <p:spPr>
          <a:xfrm>
            <a:off x="1074416" y="4006193"/>
            <a:ext cx="0" cy="28575"/>
          </a:xfrm>
          <a:custGeom>
            <a:avLst/>
            <a:gdLst/>
            <a:ahLst/>
            <a:cxnLst/>
            <a:rect l="l" t="t" r="r" b="b"/>
            <a:pathLst>
              <a:path h="28575">
                <a:moveTo>
                  <a:pt x="0" y="0"/>
                </a:moveTo>
                <a:lnTo>
                  <a:pt x="0" y="28574"/>
                </a:lnTo>
              </a:path>
            </a:pathLst>
          </a:custGeom>
          <a:ln w="5714">
            <a:solidFill>
              <a:srgbClr val="F4F4F4"/>
            </a:solidFill>
          </a:ln>
        </p:spPr>
        <p:txBody>
          <a:bodyPr wrap="square" lIns="0" tIns="0" rIns="0" bIns="0" rtlCol="0"/>
          <a:lstStyle/>
          <a:p>
            <a:endParaRPr/>
          </a:p>
        </p:txBody>
      </p:sp>
      <p:sp>
        <p:nvSpPr>
          <p:cNvPr id="286" name="object 286"/>
          <p:cNvSpPr/>
          <p:nvPr/>
        </p:nvSpPr>
        <p:spPr>
          <a:xfrm>
            <a:off x="2103110" y="4006193"/>
            <a:ext cx="0" cy="28575"/>
          </a:xfrm>
          <a:custGeom>
            <a:avLst/>
            <a:gdLst/>
            <a:ahLst/>
            <a:cxnLst/>
            <a:rect l="l" t="t" r="r" b="b"/>
            <a:pathLst>
              <a:path h="28575">
                <a:moveTo>
                  <a:pt x="0" y="0"/>
                </a:moveTo>
                <a:lnTo>
                  <a:pt x="0" y="28574"/>
                </a:lnTo>
              </a:path>
            </a:pathLst>
          </a:custGeom>
          <a:ln w="5714">
            <a:solidFill>
              <a:srgbClr val="F4F4F4"/>
            </a:solidFill>
          </a:ln>
        </p:spPr>
        <p:txBody>
          <a:bodyPr wrap="square" lIns="0" tIns="0" rIns="0" bIns="0" rtlCol="0"/>
          <a:lstStyle/>
          <a:p>
            <a:endParaRPr/>
          </a:p>
        </p:txBody>
      </p:sp>
      <p:sp>
        <p:nvSpPr>
          <p:cNvPr id="287" name="object 287"/>
          <p:cNvSpPr/>
          <p:nvPr/>
        </p:nvSpPr>
        <p:spPr>
          <a:xfrm>
            <a:off x="3131803" y="4006193"/>
            <a:ext cx="0" cy="28575"/>
          </a:xfrm>
          <a:custGeom>
            <a:avLst/>
            <a:gdLst/>
            <a:ahLst/>
            <a:cxnLst/>
            <a:rect l="l" t="t" r="r" b="b"/>
            <a:pathLst>
              <a:path h="28575">
                <a:moveTo>
                  <a:pt x="0" y="0"/>
                </a:moveTo>
                <a:lnTo>
                  <a:pt x="0" y="28574"/>
                </a:lnTo>
              </a:path>
            </a:pathLst>
          </a:custGeom>
          <a:ln w="5714">
            <a:solidFill>
              <a:srgbClr val="F4F4F4"/>
            </a:solidFill>
          </a:ln>
        </p:spPr>
        <p:txBody>
          <a:bodyPr wrap="square" lIns="0" tIns="0" rIns="0" bIns="0" rtlCol="0"/>
          <a:lstStyle/>
          <a:p>
            <a:endParaRPr/>
          </a:p>
        </p:txBody>
      </p:sp>
      <p:sp>
        <p:nvSpPr>
          <p:cNvPr id="288" name="object 288"/>
          <p:cNvSpPr/>
          <p:nvPr/>
        </p:nvSpPr>
        <p:spPr>
          <a:xfrm>
            <a:off x="4160497" y="4006193"/>
            <a:ext cx="0" cy="28575"/>
          </a:xfrm>
          <a:custGeom>
            <a:avLst/>
            <a:gdLst/>
            <a:ahLst/>
            <a:cxnLst/>
            <a:rect l="l" t="t" r="r" b="b"/>
            <a:pathLst>
              <a:path h="28575">
                <a:moveTo>
                  <a:pt x="0" y="0"/>
                </a:moveTo>
                <a:lnTo>
                  <a:pt x="0" y="28574"/>
                </a:lnTo>
              </a:path>
            </a:pathLst>
          </a:custGeom>
          <a:ln w="5714">
            <a:solidFill>
              <a:srgbClr val="F4F4F4"/>
            </a:solidFill>
          </a:ln>
        </p:spPr>
        <p:txBody>
          <a:bodyPr wrap="square" lIns="0" tIns="0" rIns="0" bIns="0" rtlCol="0"/>
          <a:lstStyle/>
          <a:p>
            <a:endParaRPr/>
          </a:p>
        </p:txBody>
      </p:sp>
      <p:sp>
        <p:nvSpPr>
          <p:cNvPr id="289" name="object 289"/>
          <p:cNvSpPr txBox="1"/>
          <p:nvPr/>
        </p:nvSpPr>
        <p:spPr>
          <a:xfrm>
            <a:off x="962865" y="4039213"/>
            <a:ext cx="234950" cy="107950"/>
          </a:xfrm>
          <a:prstGeom prst="rect">
            <a:avLst/>
          </a:prstGeom>
        </p:spPr>
        <p:txBody>
          <a:bodyPr vert="horz" wrap="square" lIns="0" tIns="17780" rIns="0" bIns="0" rtlCol="0">
            <a:spAutoFit/>
          </a:bodyPr>
          <a:lstStyle/>
          <a:p>
            <a:pPr marL="12700">
              <a:lnSpc>
                <a:spcPct val="100000"/>
              </a:lnSpc>
              <a:spcBef>
                <a:spcPts val="140"/>
              </a:spcBef>
            </a:pPr>
            <a:r>
              <a:rPr sz="500" spc="20" dirty="0">
                <a:solidFill>
                  <a:srgbClr val="666666"/>
                </a:solidFill>
                <a:latin typeface="Arial"/>
                <a:cs typeface="Arial"/>
              </a:rPr>
              <a:t>Jan</a:t>
            </a:r>
            <a:r>
              <a:rPr sz="500" spc="-70" dirty="0">
                <a:solidFill>
                  <a:srgbClr val="666666"/>
                </a:solidFill>
                <a:latin typeface="Arial"/>
                <a:cs typeface="Arial"/>
              </a:rPr>
              <a:t> </a:t>
            </a:r>
            <a:r>
              <a:rPr sz="500" spc="40" dirty="0">
                <a:solidFill>
                  <a:srgbClr val="666666"/>
                </a:solidFill>
                <a:latin typeface="Arial"/>
                <a:cs typeface="Arial"/>
              </a:rPr>
              <a:t>31</a:t>
            </a:r>
            <a:endParaRPr sz="500">
              <a:latin typeface="Arial"/>
              <a:cs typeface="Arial"/>
            </a:endParaRPr>
          </a:p>
        </p:txBody>
      </p:sp>
      <p:sp>
        <p:nvSpPr>
          <p:cNvPr id="290" name="object 290"/>
          <p:cNvSpPr txBox="1"/>
          <p:nvPr/>
        </p:nvSpPr>
        <p:spPr>
          <a:xfrm>
            <a:off x="2010043" y="4039213"/>
            <a:ext cx="198120" cy="107950"/>
          </a:xfrm>
          <a:prstGeom prst="rect">
            <a:avLst/>
          </a:prstGeom>
        </p:spPr>
        <p:txBody>
          <a:bodyPr vert="horz" wrap="square" lIns="0" tIns="17780" rIns="0" bIns="0" rtlCol="0">
            <a:spAutoFit/>
          </a:bodyPr>
          <a:lstStyle/>
          <a:p>
            <a:pPr marL="12700">
              <a:lnSpc>
                <a:spcPct val="100000"/>
              </a:lnSpc>
              <a:spcBef>
                <a:spcPts val="140"/>
              </a:spcBef>
            </a:pPr>
            <a:r>
              <a:rPr sz="500" spc="15" dirty="0">
                <a:solidFill>
                  <a:srgbClr val="666666"/>
                </a:solidFill>
                <a:latin typeface="Arial"/>
                <a:cs typeface="Arial"/>
              </a:rPr>
              <a:t>Feb</a:t>
            </a:r>
            <a:r>
              <a:rPr sz="500" spc="-75" dirty="0">
                <a:solidFill>
                  <a:srgbClr val="666666"/>
                </a:solidFill>
                <a:latin typeface="Arial"/>
                <a:cs typeface="Arial"/>
              </a:rPr>
              <a:t> </a:t>
            </a:r>
            <a:r>
              <a:rPr sz="500" spc="45" dirty="0">
                <a:solidFill>
                  <a:srgbClr val="666666"/>
                </a:solidFill>
                <a:latin typeface="Arial"/>
                <a:cs typeface="Arial"/>
              </a:rPr>
              <a:t>7</a:t>
            </a:r>
            <a:endParaRPr sz="500">
              <a:latin typeface="Arial"/>
              <a:cs typeface="Arial"/>
            </a:endParaRPr>
          </a:p>
        </p:txBody>
      </p:sp>
      <p:sp>
        <p:nvSpPr>
          <p:cNvPr id="291" name="object 291"/>
          <p:cNvSpPr txBox="1"/>
          <p:nvPr/>
        </p:nvSpPr>
        <p:spPr>
          <a:xfrm>
            <a:off x="3015341" y="4039213"/>
            <a:ext cx="238760" cy="107950"/>
          </a:xfrm>
          <a:prstGeom prst="rect">
            <a:avLst/>
          </a:prstGeom>
        </p:spPr>
        <p:txBody>
          <a:bodyPr vert="horz" wrap="square" lIns="0" tIns="17780" rIns="0" bIns="0" rtlCol="0">
            <a:spAutoFit/>
          </a:bodyPr>
          <a:lstStyle/>
          <a:p>
            <a:pPr marL="12700">
              <a:lnSpc>
                <a:spcPct val="100000"/>
              </a:lnSpc>
              <a:spcBef>
                <a:spcPts val="140"/>
              </a:spcBef>
            </a:pPr>
            <a:r>
              <a:rPr sz="500" spc="15" dirty="0">
                <a:solidFill>
                  <a:srgbClr val="666666"/>
                </a:solidFill>
                <a:latin typeface="Arial"/>
                <a:cs typeface="Arial"/>
              </a:rPr>
              <a:t>Feb</a:t>
            </a:r>
            <a:r>
              <a:rPr sz="500" spc="-75" dirty="0">
                <a:solidFill>
                  <a:srgbClr val="666666"/>
                </a:solidFill>
                <a:latin typeface="Arial"/>
                <a:cs typeface="Arial"/>
              </a:rPr>
              <a:t> </a:t>
            </a:r>
            <a:r>
              <a:rPr sz="500" spc="40" dirty="0">
                <a:solidFill>
                  <a:srgbClr val="666666"/>
                </a:solidFill>
                <a:latin typeface="Arial"/>
                <a:cs typeface="Arial"/>
              </a:rPr>
              <a:t>14</a:t>
            </a:r>
            <a:endParaRPr sz="500">
              <a:latin typeface="Arial"/>
              <a:cs typeface="Arial"/>
            </a:endParaRPr>
          </a:p>
        </p:txBody>
      </p:sp>
      <p:sp>
        <p:nvSpPr>
          <p:cNvPr id="292" name="object 292"/>
          <p:cNvSpPr txBox="1"/>
          <p:nvPr/>
        </p:nvSpPr>
        <p:spPr>
          <a:xfrm>
            <a:off x="4044035" y="4039213"/>
            <a:ext cx="238760" cy="107950"/>
          </a:xfrm>
          <a:prstGeom prst="rect">
            <a:avLst/>
          </a:prstGeom>
        </p:spPr>
        <p:txBody>
          <a:bodyPr vert="horz" wrap="square" lIns="0" tIns="17780" rIns="0" bIns="0" rtlCol="0">
            <a:spAutoFit/>
          </a:bodyPr>
          <a:lstStyle/>
          <a:p>
            <a:pPr marL="12700">
              <a:lnSpc>
                <a:spcPct val="100000"/>
              </a:lnSpc>
              <a:spcBef>
                <a:spcPts val="140"/>
              </a:spcBef>
            </a:pPr>
            <a:r>
              <a:rPr sz="500" spc="15" dirty="0">
                <a:solidFill>
                  <a:srgbClr val="666666"/>
                </a:solidFill>
                <a:latin typeface="Arial"/>
                <a:cs typeface="Arial"/>
              </a:rPr>
              <a:t>Feb</a:t>
            </a:r>
            <a:r>
              <a:rPr sz="500" spc="-75" dirty="0">
                <a:solidFill>
                  <a:srgbClr val="666666"/>
                </a:solidFill>
                <a:latin typeface="Arial"/>
                <a:cs typeface="Arial"/>
              </a:rPr>
              <a:t> </a:t>
            </a:r>
            <a:r>
              <a:rPr sz="500" spc="40" dirty="0">
                <a:solidFill>
                  <a:srgbClr val="666666"/>
                </a:solidFill>
                <a:latin typeface="Arial"/>
                <a:cs typeface="Arial"/>
              </a:rPr>
              <a:t>21</a:t>
            </a:r>
            <a:endParaRPr sz="500">
              <a:latin typeface="Arial"/>
              <a:cs typeface="Arial"/>
            </a:endParaRPr>
          </a:p>
        </p:txBody>
      </p:sp>
      <p:sp>
        <p:nvSpPr>
          <p:cNvPr id="293" name="object 293"/>
          <p:cNvSpPr/>
          <p:nvPr/>
        </p:nvSpPr>
        <p:spPr>
          <a:xfrm>
            <a:off x="794382" y="4006193"/>
            <a:ext cx="28575" cy="0"/>
          </a:xfrm>
          <a:custGeom>
            <a:avLst/>
            <a:gdLst/>
            <a:ahLst/>
            <a:cxnLst/>
            <a:rect l="l" t="t" r="r" b="b"/>
            <a:pathLst>
              <a:path w="28575">
                <a:moveTo>
                  <a:pt x="0" y="0"/>
                </a:moveTo>
                <a:lnTo>
                  <a:pt x="28574" y="0"/>
                </a:lnTo>
              </a:path>
            </a:pathLst>
          </a:custGeom>
          <a:ln w="5714">
            <a:solidFill>
              <a:srgbClr val="F4F4F4"/>
            </a:solidFill>
          </a:ln>
        </p:spPr>
        <p:txBody>
          <a:bodyPr wrap="square" lIns="0" tIns="0" rIns="0" bIns="0" rtlCol="0"/>
          <a:lstStyle/>
          <a:p>
            <a:endParaRPr/>
          </a:p>
        </p:txBody>
      </p:sp>
      <p:sp>
        <p:nvSpPr>
          <p:cNvPr id="294" name="object 294"/>
          <p:cNvSpPr/>
          <p:nvPr/>
        </p:nvSpPr>
        <p:spPr>
          <a:xfrm>
            <a:off x="794382" y="3451842"/>
            <a:ext cx="28575" cy="0"/>
          </a:xfrm>
          <a:custGeom>
            <a:avLst/>
            <a:gdLst/>
            <a:ahLst/>
            <a:cxnLst/>
            <a:rect l="l" t="t" r="r" b="b"/>
            <a:pathLst>
              <a:path w="28575">
                <a:moveTo>
                  <a:pt x="0" y="0"/>
                </a:moveTo>
                <a:lnTo>
                  <a:pt x="28574" y="0"/>
                </a:lnTo>
              </a:path>
            </a:pathLst>
          </a:custGeom>
          <a:ln w="5714">
            <a:solidFill>
              <a:srgbClr val="F4F4F4"/>
            </a:solidFill>
          </a:ln>
        </p:spPr>
        <p:txBody>
          <a:bodyPr wrap="square" lIns="0" tIns="0" rIns="0" bIns="0" rtlCol="0"/>
          <a:lstStyle/>
          <a:p>
            <a:endParaRPr/>
          </a:p>
        </p:txBody>
      </p:sp>
      <p:sp>
        <p:nvSpPr>
          <p:cNvPr id="295" name="object 295"/>
          <p:cNvSpPr txBox="1"/>
          <p:nvPr/>
        </p:nvSpPr>
        <p:spPr>
          <a:xfrm>
            <a:off x="729176" y="3902054"/>
            <a:ext cx="66675" cy="107950"/>
          </a:xfrm>
          <a:prstGeom prst="rect">
            <a:avLst/>
          </a:prstGeom>
        </p:spPr>
        <p:txBody>
          <a:bodyPr vert="horz" wrap="square" lIns="0" tIns="17780" rIns="0" bIns="0" rtlCol="0">
            <a:spAutoFit/>
          </a:bodyPr>
          <a:lstStyle/>
          <a:p>
            <a:pPr marL="12700">
              <a:lnSpc>
                <a:spcPct val="100000"/>
              </a:lnSpc>
              <a:spcBef>
                <a:spcPts val="140"/>
              </a:spcBef>
            </a:pPr>
            <a:r>
              <a:rPr sz="500" spc="45" dirty="0">
                <a:solidFill>
                  <a:srgbClr val="666666"/>
                </a:solidFill>
                <a:latin typeface="Arial"/>
                <a:cs typeface="Arial"/>
              </a:rPr>
              <a:t>0</a:t>
            </a:r>
            <a:endParaRPr sz="500">
              <a:latin typeface="Arial"/>
              <a:cs typeface="Arial"/>
            </a:endParaRPr>
          </a:p>
        </p:txBody>
      </p:sp>
      <p:sp>
        <p:nvSpPr>
          <p:cNvPr id="296" name="object 296"/>
          <p:cNvSpPr txBox="1"/>
          <p:nvPr/>
        </p:nvSpPr>
        <p:spPr>
          <a:xfrm>
            <a:off x="688100" y="3444857"/>
            <a:ext cx="107950" cy="107950"/>
          </a:xfrm>
          <a:prstGeom prst="rect">
            <a:avLst/>
          </a:prstGeom>
        </p:spPr>
        <p:txBody>
          <a:bodyPr vert="horz" wrap="square" lIns="0" tIns="17780" rIns="0" bIns="0" rtlCol="0">
            <a:spAutoFit/>
          </a:bodyPr>
          <a:lstStyle/>
          <a:p>
            <a:pPr marL="12700">
              <a:lnSpc>
                <a:spcPct val="100000"/>
              </a:lnSpc>
              <a:spcBef>
                <a:spcPts val="140"/>
              </a:spcBef>
            </a:pPr>
            <a:r>
              <a:rPr sz="500" spc="40" dirty="0">
                <a:solidFill>
                  <a:srgbClr val="666666"/>
                </a:solidFill>
                <a:latin typeface="Arial"/>
                <a:cs typeface="Arial"/>
              </a:rPr>
              <a:t>3</a:t>
            </a:r>
            <a:r>
              <a:rPr sz="500" spc="45" dirty="0">
                <a:solidFill>
                  <a:srgbClr val="666666"/>
                </a:solidFill>
                <a:latin typeface="Arial"/>
                <a:cs typeface="Arial"/>
              </a:rPr>
              <a:t>0</a:t>
            </a:r>
            <a:endParaRPr sz="500">
              <a:latin typeface="Arial"/>
              <a:cs typeface="Arial"/>
            </a:endParaRPr>
          </a:p>
        </p:txBody>
      </p:sp>
      <p:sp>
        <p:nvSpPr>
          <p:cNvPr id="297" name="object 297"/>
          <p:cNvSpPr txBox="1"/>
          <p:nvPr/>
        </p:nvSpPr>
        <p:spPr>
          <a:xfrm>
            <a:off x="553005" y="3555643"/>
            <a:ext cx="184666" cy="329565"/>
          </a:xfrm>
          <a:prstGeom prst="rect">
            <a:avLst/>
          </a:prstGeom>
        </p:spPr>
        <p:txBody>
          <a:bodyPr vert="vert270" wrap="square" lIns="0" tIns="24130" rIns="0" bIns="0" rtlCol="0">
            <a:spAutoFit/>
          </a:bodyPr>
          <a:lstStyle/>
          <a:p>
            <a:pPr marL="12700" algn="ctr">
              <a:lnSpc>
                <a:spcPct val="100000"/>
              </a:lnSpc>
              <a:spcBef>
                <a:spcPts val="190"/>
              </a:spcBef>
            </a:pPr>
            <a:r>
              <a:rPr sz="700" spc="-40" dirty="0">
                <a:latin typeface="Arial Black"/>
                <a:cs typeface="Arial Black"/>
              </a:rPr>
              <a:t>ASA</a:t>
            </a:r>
            <a:r>
              <a:rPr sz="500" spc="-95" dirty="0">
                <a:latin typeface="Arial Black"/>
                <a:cs typeface="Arial Black"/>
              </a:rPr>
              <a:t> </a:t>
            </a:r>
            <a:r>
              <a:rPr sz="500" spc="-30" dirty="0">
                <a:latin typeface="Arial Black"/>
                <a:cs typeface="Arial Black"/>
              </a:rPr>
              <a:t>(sec)</a:t>
            </a:r>
            <a:endParaRPr sz="500" dirty="0">
              <a:latin typeface="Arial Black"/>
              <a:cs typeface="Arial Black"/>
            </a:endParaRPr>
          </a:p>
        </p:txBody>
      </p:sp>
      <p:sp>
        <p:nvSpPr>
          <p:cNvPr id="298" name="object 298"/>
          <p:cNvSpPr/>
          <p:nvPr/>
        </p:nvSpPr>
        <p:spPr>
          <a:xfrm>
            <a:off x="822957" y="3451842"/>
            <a:ext cx="3891915" cy="0"/>
          </a:xfrm>
          <a:custGeom>
            <a:avLst/>
            <a:gdLst/>
            <a:ahLst/>
            <a:cxnLst/>
            <a:rect l="l" t="t" r="r" b="b"/>
            <a:pathLst>
              <a:path w="3891915">
                <a:moveTo>
                  <a:pt x="0" y="0"/>
                </a:moveTo>
                <a:lnTo>
                  <a:pt x="3891891" y="0"/>
                </a:lnTo>
              </a:path>
            </a:pathLst>
          </a:custGeom>
          <a:ln w="5714">
            <a:solidFill>
              <a:srgbClr val="F1F1F1"/>
            </a:solidFill>
          </a:ln>
        </p:spPr>
        <p:txBody>
          <a:bodyPr wrap="square" lIns="0" tIns="0" rIns="0" bIns="0" rtlCol="0"/>
          <a:lstStyle/>
          <a:p>
            <a:endParaRPr/>
          </a:p>
        </p:txBody>
      </p:sp>
      <p:sp>
        <p:nvSpPr>
          <p:cNvPr id="299" name="object 299"/>
          <p:cNvSpPr/>
          <p:nvPr/>
        </p:nvSpPr>
        <p:spPr>
          <a:xfrm>
            <a:off x="822957" y="4006193"/>
            <a:ext cx="3891915" cy="0"/>
          </a:xfrm>
          <a:custGeom>
            <a:avLst/>
            <a:gdLst/>
            <a:ahLst/>
            <a:cxnLst/>
            <a:rect l="l" t="t" r="r" b="b"/>
            <a:pathLst>
              <a:path w="3891915">
                <a:moveTo>
                  <a:pt x="0" y="0"/>
                </a:moveTo>
                <a:lnTo>
                  <a:pt x="3891891" y="0"/>
                </a:lnTo>
              </a:path>
            </a:pathLst>
          </a:custGeom>
          <a:ln w="5714">
            <a:solidFill>
              <a:srgbClr val="CACACA"/>
            </a:solidFill>
            <a:prstDash val="dot"/>
          </a:ln>
        </p:spPr>
        <p:txBody>
          <a:bodyPr wrap="square" lIns="0" tIns="0" rIns="0" bIns="0" rtlCol="0"/>
          <a:lstStyle/>
          <a:p>
            <a:endParaRPr/>
          </a:p>
        </p:txBody>
      </p:sp>
      <p:sp>
        <p:nvSpPr>
          <p:cNvPr id="300" name="object 300"/>
          <p:cNvSpPr/>
          <p:nvPr/>
        </p:nvSpPr>
        <p:spPr>
          <a:xfrm>
            <a:off x="1009024" y="3482259"/>
            <a:ext cx="3525520" cy="454659"/>
          </a:xfrm>
          <a:custGeom>
            <a:avLst/>
            <a:gdLst/>
            <a:ahLst/>
            <a:cxnLst/>
            <a:rect l="l" t="t" r="r" b="b"/>
            <a:pathLst>
              <a:path w="3525520" h="454660">
                <a:moveTo>
                  <a:pt x="0" y="439576"/>
                </a:moveTo>
                <a:lnTo>
                  <a:pt x="146894" y="330711"/>
                </a:lnTo>
                <a:lnTo>
                  <a:pt x="293789" y="414837"/>
                </a:lnTo>
                <a:lnTo>
                  <a:pt x="440684" y="429939"/>
                </a:lnTo>
                <a:lnTo>
                  <a:pt x="587578" y="454205"/>
                </a:lnTo>
                <a:lnTo>
                  <a:pt x="1028262" y="441093"/>
                </a:lnTo>
                <a:lnTo>
                  <a:pt x="1175157" y="432282"/>
                </a:lnTo>
                <a:lnTo>
                  <a:pt x="1322052" y="453982"/>
                </a:lnTo>
                <a:lnTo>
                  <a:pt x="1468946" y="386397"/>
                </a:lnTo>
                <a:lnTo>
                  <a:pt x="1615841" y="413364"/>
                </a:lnTo>
                <a:lnTo>
                  <a:pt x="2056525" y="449829"/>
                </a:lnTo>
                <a:lnTo>
                  <a:pt x="2203420" y="0"/>
                </a:lnTo>
                <a:lnTo>
                  <a:pt x="2350314" y="362929"/>
                </a:lnTo>
                <a:lnTo>
                  <a:pt x="2497209" y="398711"/>
                </a:lnTo>
                <a:lnTo>
                  <a:pt x="2644104" y="405367"/>
                </a:lnTo>
                <a:lnTo>
                  <a:pt x="3084788" y="351698"/>
                </a:lnTo>
                <a:lnTo>
                  <a:pt x="3231682" y="412101"/>
                </a:lnTo>
                <a:lnTo>
                  <a:pt x="3378577" y="192119"/>
                </a:lnTo>
                <a:lnTo>
                  <a:pt x="3525472" y="280185"/>
                </a:lnTo>
              </a:path>
            </a:pathLst>
          </a:custGeom>
          <a:ln w="13871">
            <a:solidFill>
              <a:srgbClr val="808A90"/>
            </a:solidFill>
          </a:ln>
        </p:spPr>
        <p:txBody>
          <a:bodyPr wrap="square" lIns="0" tIns="0" rIns="0" bIns="0" rtlCol="0"/>
          <a:lstStyle/>
          <a:p>
            <a:endParaRPr dirty="0"/>
          </a:p>
        </p:txBody>
      </p:sp>
      <p:sp>
        <p:nvSpPr>
          <p:cNvPr id="301" name="object 301"/>
          <p:cNvSpPr/>
          <p:nvPr/>
        </p:nvSpPr>
        <p:spPr>
          <a:xfrm>
            <a:off x="993516" y="3906328"/>
            <a:ext cx="31115" cy="31115"/>
          </a:xfrm>
          <a:custGeom>
            <a:avLst/>
            <a:gdLst/>
            <a:ahLst/>
            <a:cxnLst/>
            <a:rect l="l" t="t" r="r" b="b"/>
            <a:pathLst>
              <a:path w="31115" h="31114">
                <a:moveTo>
                  <a:pt x="24073" y="31016"/>
                </a:moveTo>
                <a:lnTo>
                  <a:pt x="6943" y="31016"/>
                </a:lnTo>
                <a:lnTo>
                  <a:pt x="0" y="24073"/>
                </a:lnTo>
                <a:lnTo>
                  <a:pt x="0" y="6943"/>
                </a:lnTo>
                <a:lnTo>
                  <a:pt x="6943" y="0"/>
                </a:lnTo>
                <a:lnTo>
                  <a:pt x="24073" y="0"/>
                </a:lnTo>
                <a:lnTo>
                  <a:pt x="31016" y="6943"/>
                </a:lnTo>
                <a:lnTo>
                  <a:pt x="31016" y="24073"/>
                </a:lnTo>
                <a:lnTo>
                  <a:pt x="24073" y="31016"/>
                </a:lnTo>
                <a:close/>
              </a:path>
            </a:pathLst>
          </a:custGeom>
          <a:solidFill>
            <a:srgbClr val="808A90"/>
          </a:solidFill>
        </p:spPr>
        <p:txBody>
          <a:bodyPr wrap="square" lIns="0" tIns="0" rIns="0" bIns="0" rtlCol="0"/>
          <a:lstStyle/>
          <a:p>
            <a:endParaRPr/>
          </a:p>
        </p:txBody>
      </p:sp>
      <p:sp>
        <p:nvSpPr>
          <p:cNvPr id="302" name="object 302"/>
          <p:cNvSpPr/>
          <p:nvPr/>
        </p:nvSpPr>
        <p:spPr>
          <a:xfrm>
            <a:off x="1140411" y="3797463"/>
            <a:ext cx="31115" cy="31115"/>
          </a:xfrm>
          <a:custGeom>
            <a:avLst/>
            <a:gdLst/>
            <a:ahLst/>
            <a:cxnLst/>
            <a:rect l="l" t="t" r="r" b="b"/>
            <a:pathLst>
              <a:path w="31115" h="31114">
                <a:moveTo>
                  <a:pt x="24073" y="31016"/>
                </a:moveTo>
                <a:lnTo>
                  <a:pt x="6943" y="31016"/>
                </a:lnTo>
                <a:lnTo>
                  <a:pt x="0" y="24073"/>
                </a:lnTo>
                <a:lnTo>
                  <a:pt x="0" y="6943"/>
                </a:lnTo>
                <a:lnTo>
                  <a:pt x="6943" y="0"/>
                </a:lnTo>
                <a:lnTo>
                  <a:pt x="24073" y="0"/>
                </a:lnTo>
                <a:lnTo>
                  <a:pt x="31016" y="6943"/>
                </a:lnTo>
                <a:lnTo>
                  <a:pt x="31016" y="24073"/>
                </a:lnTo>
                <a:lnTo>
                  <a:pt x="24073" y="31016"/>
                </a:lnTo>
                <a:close/>
              </a:path>
            </a:pathLst>
          </a:custGeom>
          <a:solidFill>
            <a:srgbClr val="808A90"/>
          </a:solidFill>
        </p:spPr>
        <p:txBody>
          <a:bodyPr wrap="square" lIns="0" tIns="0" rIns="0" bIns="0" rtlCol="0"/>
          <a:lstStyle/>
          <a:p>
            <a:endParaRPr/>
          </a:p>
        </p:txBody>
      </p:sp>
      <p:sp>
        <p:nvSpPr>
          <p:cNvPr id="303" name="object 303"/>
          <p:cNvSpPr/>
          <p:nvPr/>
        </p:nvSpPr>
        <p:spPr>
          <a:xfrm>
            <a:off x="1287305" y="3881589"/>
            <a:ext cx="31115" cy="31115"/>
          </a:xfrm>
          <a:custGeom>
            <a:avLst/>
            <a:gdLst/>
            <a:ahLst/>
            <a:cxnLst/>
            <a:rect l="l" t="t" r="r" b="b"/>
            <a:pathLst>
              <a:path w="31115" h="31114">
                <a:moveTo>
                  <a:pt x="24073" y="31016"/>
                </a:moveTo>
                <a:lnTo>
                  <a:pt x="6943" y="31016"/>
                </a:lnTo>
                <a:lnTo>
                  <a:pt x="0" y="24073"/>
                </a:lnTo>
                <a:lnTo>
                  <a:pt x="0" y="6943"/>
                </a:lnTo>
                <a:lnTo>
                  <a:pt x="6943" y="0"/>
                </a:lnTo>
                <a:lnTo>
                  <a:pt x="24073" y="0"/>
                </a:lnTo>
                <a:lnTo>
                  <a:pt x="31016" y="6943"/>
                </a:lnTo>
                <a:lnTo>
                  <a:pt x="31016" y="24073"/>
                </a:lnTo>
                <a:lnTo>
                  <a:pt x="24073" y="31016"/>
                </a:lnTo>
                <a:close/>
              </a:path>
            </a:pathLst>
          </a:custGeom>
          <a:solidFill>
            <a:srgbClr val="808A90"/>
          </a:solidFill>
        </p:spPr>
        <p:txBody>
          <a:bodyPr wrap="square" lIns="0" tIns="0" rIns="0" bIns="0" rtlCol="0"/>
          <a:lstStyle/>
          <a:p>
            <a:endParaRPr/>
          </a:p>
        </p:txBody>
      </p:sp>
      <p:sp>
        <p:nvSpPr>
          <p:cNvPr id="304" name="object 304"/>
          <p:cNvSpPr/>
          <p:nvPr/>
        </p:nvSpPr>
        <p:spPr>
          <a:xfrm>
            <a:off x="1434200" y="3896691"/>
            <a:ext cx="31115" cy="31115"/>
          </a:xfrm>
          <a:custGeom>
            <a:avLst/>
            <a:gdLst/>
            <a:ahLst/>
            <a:cxnLst/>
            <a:rect l="l" t="t" r="r" b="b"/>
            <a:pathLst>
              <a:path w="31115" h="31114">
                <a:moveTo>
                  <a:pt x="24073" y="31016"/>
                </a:moveTo>
                <a:lnTo>
                  <a:pt x="6943" y="31016"/>
                </a:lnTo>
                <a:lnTo>
                  <a:pt x="0" y="24073"/>
                </a:lnTo>
                <a:lnTo>
                  <a:pt x="0" y="6943"/>
                </a:lnTo>
                <a:lnTo>
                  <a:pt x="6943" y="0"/>
                </a:lnTo>
                <a:lnTo>
                  <a:pt x="24073" y="0"/>
                </a:lnTo>
                <a:lnTo>
                  <a:pt x="31016" y="6943"/>
                </a:lnTo>
                <a:lnTo>
                  <a:pt x="31016" y="24073"/>
                </a:lnTo>
                <a:lnTo>
                  <a:pt x="24073" y="31016"/>
                </a:lnTo>
                <a:close/>
              </a:path>
            </a:pathLst>
          </a:custGeom>
          <a:solidFill>
            <a:srgbClr val="808A90"/>
          </a:solidFill>
        </p:spPr>
        <p:txBody>
          <a:bodyPr wrap="square" lIns="0" tIns="0" rIns="0" bIns="0" rtlCol="0"/>
          <a:lstStyle/>
          <a:p>
            <a:endParaRPr/>
          </a:p>
        </p:txBody>
      </p:sp>
      <p:sp>
        <p:nvSpPr>
          <p:cNvPr id="305" name="object 305"/>
          <p:cNvSpPr/>
          <p:nvPr/>
        </p:nvSpPr>
        <p:spPr>
          <a:xfrm>
            <a:off x="1581095" y="3920957"/>
            <a:ext cx="31115" cy="31115"/>
          </a:xfrm>
          <a:custGeom>
            <a:avLst/>
            <a:gdLst/>
            <a:ahLst/>
            <a:cxnLst/>
            <a:rect l="l" t="t" r="r" b="b"/>
            <a:pathLst>
              <a:path w="31115" h="31114">
                <a:moveTo>
                  <a:pt x="24073" y="31016"/>
                </a:moveTo>
                <a:lnTo>
                  <a:pt x="6943" y="31016"/>
                </a:lnTo>
                <a:lnTo>
                  <a:pt x="0" y="24073"/>
                </a:lnTo>
                <a:lnTo>
                  <a:pt x="0" y="6943"/>
                </a:lnTo>
                <a:lnTo>
                  <a:pt x="6943" y="0"/>
                </a:lnTo>
                <a:lnTo>
                  <a:pt x="24073" y="0"/>
                </a:lnTo>
                <a:lnTo>
                  <a:pt x="31016" y="6943"/>
                </a:lnTo>
                <a:lnTo>
                  <a:pt x="31016" y="24073"/>
                </a:lnTo>
                <a:lnTo>
                  <a:pt x="24073" y="31016"/>
                </a:lnTo>
                <a:close/>
              </a:path>
            </a:pathLst>
          </a:custGeom>
          <a:solidFill>
            <a:srgbClr val="808A90"/>
          </a:solidFill>
        </p:spPr>
        <p:txBody>
          <a:bodyPr wrap="square" lIns="0" tIns="0" rIns="0" bIns="0" rtlCol="0"/>
          <a:lstStyle/>
          <a:p>
            <a:endParaRPr/>
          </a:p>
        </p:txBody>
      </p:sp>
      <p:sp>
        <p:nvSpPr>
          <p:cNvPr id="306" name="object 306"/>
          <p:cNvSpPr/>
          <p:nvPr/>
        </p:nvSpPr>
        <p:spPr>
          <a:xfrm>
            <a:off x="2021779" y="3907845"/>
            <a:ext cx="31115" cy="31115"/>
          </a:xfrm>
          <a:custGeom>
            <a:avLst/>
            <a:gdLst/>
            <a:ahLst/>
            <a:cxnLst/>
            <a:rect l="l" t="t" r="r" b="b"/>
            <a:pathLst>
              <a:path w="31114" h="31114">
                <a:moveTo>
                  <a:pt x="24073" y="31016"/>
                </a:moveTo>
                <a:lnTo>
                  <a:pt x="6943" y="31016"/>
                </a:lnTo>
                <a:lnTo>
                  <a:pt x="0" y="24073"/>
                </a:lnTo>
                <a:lnTo>
                  <a:pt x="0" y="6943"/>
                </a:lnTo>
                <a:lnTo>
                  <a:pt x="6943" y="0"/>
                </a:lnTo>
                <a:lnTo>
                  <a:pt x="24073" y="0"/>
                </a:lnTo>
                <a:lnTo>
                  <a:pt x="31016" y="6943"/>
                </a:lnTo>
                <a:lnTo>
                  <a:pt x="31016" y="24073"/>
                </a:lnTo>
                <a:lnTo>
                  <a:pt x="24073" y="31016"/>
                </a:lnTo>
                <a:close/>
              </a:path>
            </a:pathLst>
          </a:custGeom>
          <a:solidFill>
            <a:srgbClr val="808A90"/>
          </a:solidFill>
        </p:spPr>
        <p:txBody>
          <a:bodyPr wrap="square" lIns="0" tIns="0" rIns="0" bIns="0" rtlCol="0"/>
          <a:lstStyle/>
          <a:p>
            <a:endParaRPr/>
          </a:p>
        </p:txBody>
      </p:sp>
      <p:sp>
        <p:nvSpPr>
          <p:cNvPr id="307" name="object 307"/>
          <p:cNvSpPr/>
          <p:nvPr/>
        </p:nvSpPr>
        <p:spPr>
          <a:xfrm>
            <a:off x="2168674" y="3899033"/>
            <a:ext cx="31115" cy="31115"/>
          </a:xfrm>
          <a:custGeom>
            <a:avLst/>
            <a:gdLst/>
            <a:ahLst/>
            <a:cxnLst/>
            <a:rect l="l" t="t" r="r" b="b"/>
            <a:pathLst>
              <a:path w="31114" h="31114">
                <a:moveTo>
                  <a:pt x="24073" y="31016"/>
                </a:moveTo>
                <a:lnTo>
                  <a:pt x="6943" y="31016"/>
                </a:lnTo>
                <a:lnTo>
                  <a:pt x="0" y="24073"/>
                </a:lnTo>
                <a:lnTo>
                  <a:pt x="0" y="6943"/>
                </a:lnTo>
                <a:lnTo>
                  <a:pt x="6943" y="0"/>
                </a:lnTo>
                <a:lnTo>
                  <a:pt x="24073" y="0"/>
                </a:lnTo>
                <a:lnTo>
                  <a:pt x="31016" y="6943"/>
                </a:lnTo>
                <a:lnTo>
                  <a:pt x="31016" y="24073"/>
                </a:lnTo>
                <a:lnTo>
                  <a:pt x="24073" y="31016"/>
                </a:lnTo>
                <a:close/>
              </a:path>
            </a:pathLst>
          </a:custGeom>
          <a:solidFill>
            <a:srgbClr val="808A90"/>
          </a:solidFill>
        </p:spPr>
        <p:txBody>
          <a:bodyPr wrap="square" lIns="0" tIns="0" rIns="0" bIns="0" rtlCol="0"/>
          <a:lstStyle/>
          <a:p>
            <a:endParaRPr/>
          </a:p>
        </p:txBody>
      </p:sp>
      <p:sp>
        <p:nvSpPr>
          <p:cNvPr id="308" name="object 308"/>
          <p:cNvSpPr/>
          <p:nvPr/>
        </p:nvSpPr>
        <p:spPr>
          <a:xfrm>
            <a:off x="2315568" y="3920734"/>
            <a:ext cx="31115" cy="31115"/>
          </a:xfrm>
          <a:custGeom>
            <a:avLst/>
            <a:gdLst/>
            <a:ahLst/>
            <a:cxnLst/>
            <a:rect l="l" t="t" r="r" b="b"/>
            <a:pathLst>
              <a:path w="31114" h="31114">
                <a:moveTo>
                  <a:pt x="24073" y="31016"/>
                </a:moveTo>
                <a:lnTo>
                  <a:pt x="6943" y="31016"/>
                </a:lnTo>
                <a:lnTo>
                  <a:pt x="0" y="24073"/>
                </a:lnTo>
                <a:lnTo>
                  <a:pt x="0" y="6943"/>
                </a:lnTo>
                <a:lnTo>
                  <a:pt x="6943" y="0"/>
                </a:lnTo>
                <a:lnTo>
                  <a:pt x="24073" y="0"/>
                </a:lnTo>
                <a:lnTo>
                  <a:pt x="31016" y="6943"/>
                </a:lnTo>
                <a:lnTo>
                  <a:pt x="31016" y="24073"/>
                </a:lnTo>
                <a:lnTo>
                  <a:pt x="24073" y="31016"/>
                </a:lnTo>
                <a:close/>
              </a:path>
            </a:pathLst>
          </a:custGeom>
          <a:solidFill>
            <a:srgbClr val="808A90"/>
          </a:solidFill>
        </p:spPr>
        <p:txBody>
          <a:bodyPr wrap="square" lIns="0" tIns="0" rIns="0" bIns="0" rtlCol="0"/>
          <a:lstStyle/>
          <a:p>
            <a:endParaRPr/>
          </a:p>
        </p:txBody>
      </p:sp>
      <p:sp>
        <p:nvSpPr>
          <p:cNvPr id="309" name="object 309"/>
          <p:cNvSpPr/>
          <p:nvPr/>
        </p:nvSpPr>
        <p:spPr>
          <a:xfrm>
            <a:off x="2462463" y="3853148"/>
            <a:ext cx="31115" cy="31115"/>
          </a:xfrm>
          <a:custGeom>
            <a:avLst/>
            <a:gdLst/>
            <a:ahLst/>
            <a:cxnLst/>
            <a:rect l="l" t="t" r="r" b="b"/>
            <a:pathLst>
              <a:path w="31114" h="31114">
                <a:moveTo>
                  <a:pt x="24073" y="31016"/>
                </a:moveTo>
                <a:lnTo>
                  <a:pt x="6943" y="31016"/>
                </a:lnTo>
                <a:lnTo>
                  <a:pt x="0" y="24073"/>
                </a:lnTo>
                <a:lnTo>
                  <a:pt x="0" y="6943"/>
                </a:lnTo>
                <a:lnTo>
                  <a:pt x="6943" y="0"/>
                </a:lnTo>
                <a:lnTo>
                  <a:pt x="24073" y="0"/>
                </a:lnTo>
                <a:lnTo>
                  <a:pt x="31016" y="6943"/>
                </a:lnTo>
                <a:lnTo>
                  <a:pt x="31016" y="24073"/>
                </a:lnTo>
                <a:lnTo>
                  <a:pt x="24073" y="31016"/>
                </a:lnTo>
                <a:close/>
              </a:path>
            </a:pathLst>
          </a:custGeom>
          <a:solidFill>
            <a:srgbClr val="808A90"/>
          </a:solidFill>
        </p:spPr>
        <p:txBody>
          <a:bodyPr wrap="square" lIns="0" tIns="0" rIns="0" bIns="0" rtlCol="0"/>
          <a:lstStyle/>
          <a:p>
            <a:endParaRPr/>
          </a:p>
        </p:txBody>
      </p:sp>
      <p:sp>
        <p:nvSpPr>
          <p:cNvPr id="310" name="object 310"/>
          <p:cNvSpPr/>
          <p:nvPr/>
        </p:nvSpPr>
        <p:spPr>
          <a:xfrm>
            <a:off x="2609357" y="3880116"/>
            <a:ext cx="31115" cy="31115"/>
          </a:xfrm>
          <a:custGeom>
            <a:avLst/>
            <a:gdLst/>
            <a:ahLst/>
            <a:cxnLst/>
            <a:rect l="l" t="t" r="r" b="b"/>
            <a:pathLst>
              <a:path w="31114" h="31114">
                <a:moveTo>
                  <a:pt x="24073" y="31016"/>
                </a:moveTo>
                <a:lnTo>
                  <a:pt x="6943" y="31016"/>
                </a:lnTo>
                <a:lnTo>
                  <a:pt x="0" y="24073"/>
                </a:lnTo>
                <a:lnTo>
                  <a:pt x="0" y="6943"/>
                </a:lnTo>
                <a:lnTo>
                  <a:pt x="6943" y="0"/>
                </a:lnTo>
                <a:lnTo>
                  <a:pt x="24073" y="0"/>
                </a:lnTo>
                <a:lnTo>
                  <a:pt x="31016" y="6943"/>
                </a:lnTo>
                <a:lnTo>
                  <a:pt x="31016" y="24073"/>
                </a:lnTo>
                <a:lnTo>
                  <a:pt x="24073" y="31016"/>
                </a:lnTo>
                <a:close/>
              </a:path>
            </a:pathLst>
          </a:custGeom>
          <a:solidFill>
            <a:srgbClr val="808A90"/>
          </a:solidFill>
        </p:spPr>
        <p:txBody>
          <a:bodyPr wrap="square" lIns="0" tIns="0" rIns="0" bIns="0" rtlCol="0"/>
          <a:lstStyle/>
          <a:p>
            <a:endParaRPr/>
          </a:p>
        </p:txBody>
      </p:sp>
      <p:sp>
        <p:nvSpPr>
          <p:cNvPr id="311" name="object 311"/>
          <p:cNvSpPr/>
          <p:nvPr/>
        </p:nvSpPr>
        <p:spPr>
          <a:xfrm>
            <a:off x="3050042" y="3916581"/>
            <a:ext cx="31115" cy="31115"/>
          </a:xfrm>
          <a:custGeom>
            <a:avLst/>
            <a:gdLst/>
            <a:ahLst/>
            <a:cxnLst/>
            <a:rect l="l" t="t" r="r" b="b"/>
            <a:pathLst>
              <a:path w="31114" h="31114">
                <a:moveTo>
                  <a:pt x="24073" y="31016"/>
                </a:moveTo>
                <a:lnTo>
                  <a:pt x="6943" y="31016"/>
                </a:lnTo>
                <a:lnTo>
                  <a:pt x="0" y="24073"/>
                </a:lnTo>
                <a:lnTo>
                  <a:pt x="0" y="6943"/>
                </a:lnTo>
                <a:lnTo>
                  <a:pt x="6943" y="0"/>
                </a:lnTo>
                <a:lnTo>
                  <a:pt x="24073" y="0"/>
                </a:lnTo>
                <a:lnTo>
                  <a:pt x="31016" y="6943"/>
                </a:lnTo>
                <a:lnTo>
                  <a:pt x="31016" y="24073"/>
                </a:lnTo>
                <a:lnTo>
                  <a:pt x="24073" y="31016"/>
                </a:lnTo>
                <a:close/>
              </a:path>
            </a:pathLst>
          </a:custGeom>
          <a:solidFill>
            <a:srgbClr val="808A90"/>
          </a:solidFill>
        </p:spPr>
        <p:txBody>
          <a:bodyPr wrap="square" lIns="0" tIns="0" rIns="0" bIns="0" rtlCol="0"/>
          <a:lstStyle/>
          <a:p>
            <a:endParaRPr/>
          </a:p>
        </p:txBody>
      </p:sp>
      <p:sp>
        <p:nvSpPr>
          <p:cNvPr id="312" name="object 312"/>
          <p:cNvSpPr/>
          <p:nvPr/>
        </p:nvSpPr>
        <p:spPr>
          <a:xfrm>
            <a:off x="3196936" y="3466751"/>
            <a:ext cx="31115" cy="31115"/>
          </a:xfrm>
          <a:custGeom>
            <a:avLst/>
            <a:gdLst/>
            <a:ahLst/>
            <a:cxnLst/>
            <a:rect l="l" t="t" r="r" b="b"/>
            <a:pathLst>
              <a:path w="31114" h="31114">
                <a:moveTo>
                  <a:pt x="24073" y="31016"/>
                </a:moveTo>
                <a:lnTo>
                  <a:pt x="6943" y="31016"/>
                </a:lnTo>
                <a:lnTo>
                  <a:pt x="0" y="24073"/>
                </a:lnTo>
                <a:lnTo>
                  <a:pt x="0" y="6943"/>
                </a:lnTo>
                <a:lnTo>
                  <a:pt x="6943" y="0"/>
                </a:lnTo>
                <a:lnTo>
                  <a:pt x="24073" y="0"/>
                </a:lnTo>
                <a:lnTo>
                  <a:pt x="31016" y="6943"/>
                </a:lnTo>
                <a:lnTo>
                  <a:pt x="31016" y="24073"/>
                </a:lnTo>
                <a:lnTo>
                  <a:pt x="24073" y="31016"/>
                </a:lnTo>
                <a:close/>
              </a:path>
            </a:pathLst>
          </a:custGeom>
          <a:solidFill>
            <a:srgbClr val="808A90"/>
          </a:solidFill>
        </p:spPr>
        <p:txBody>
          <a:bodyPr wrap="square" lIns="0" tIns="0" rIns="0" bIns="0" rtlCol="0"/>
          <a:lstStyle/>
          <a:p>
            <a:endParaRPr/>
          </a:p>
        </p:txBody>
      </p:sp>
      <p:sp>
        <p:nvSpPr>
          <p:cNvPr id="313" name="object 313"/>
          <p:cNvSpPr/>
          <p:nvPr/>
        </p:nvSpPr>
        <p:spPr>
          <a:xfrm>
            <a:off x="3343831" y="3829681"/>
            <a:ext cx="31115" cy="31115"/>
          </a:xfrm>
          <a:custGeom>
            <a:avLst/>
            <a:gdLst/>
            <a:ahLst/>
            <a:cxnLst/>
            <a:rect l="l" t="t" r="r" b="b"/>
            <a:pathLst>
              <a:path w="31114" h="31114">
                <a:moveTo>
                  <a:pt x="24073" y="31016"/>
                </a:moveTo>
                <a:lnTo>
                  <a:pt x="6943" y="31016"/>
                </a:lnTo>
                <a:lnTo>
                  <a:pt x="0" y="24073"/>
                </a:lnTo>
                <a:lnTo>
                  <a:pt x="0" y="6943"/>
                </a:lnTo>
                <a:lnTo>
                  <a:pt x="6943" y="0"/>
                </a:lnTo>
                <a:lnTo>
                  <a:pt x="24073" y="0"/>
                </a:lnTo>
                <a:lnTo>
                  <a:pt x="31016" y="6943"/>
                </a:lnTo>
                <a:lnTo>
                  <a:pt x="31016" y="24073"/>
                </a:lnTo>
                <a:lnTo>
                  <a:pt x="24073" y="31016"/>
                </a:lnTo>
                <a:close/>
              </a:path>
            </a:pathLst>
          </a:custGeom>
          <a:solidFill>
            <a:srgbClr val="808A90"/>
          </a:solidFill>
        </p:spPr>
        <p:txBody>
          <a:bodyPr wrap="square" lIns="0" tIns="0" rIns="0" bIns="0" rtlCol="0"/>
          <a:lstStyle/>
          <a:p>
            <a:endParaRPr/>
          </a:p>
        </p:txBody>
      </p:sp>
      <p:sp>
        <p:nvSpPr>
          <p:cNvPr id="314" name="object 314"/>
          <p:cNvSpPr/>
          <p:nvPr/>
        </p:nvSpPr>
        <p:spPr>
          <a:xfrm>
            <a:off x="3490726" y="3865462"/>
            <a:ext cx="31115" cy="31115"/>
          </a:xfrm>
          <a:custGeom>
            <a:avLst/>
            <a:gdLst/>
            <a:ahLst/>
            <a:cxnLst/>
            <a:rect l="l" t="t" r="r" b="b"/>
            <a:pathLst>
              <a:path w="31114" h="31114">
                <a:moveTo>
                  <a:pt x="24073" y="31016"/>
                </a:moveTo>
                <a:lnTo>
                  <a:pt x="6943" y="31016"/>
                </a:lnTo>
                <a:lnTo>
                  <a:pt x="0" y="24073"/>
                </a:lnTo>
                <a:lnTo>
                  <a:pt x="0" y="6943"/>
                </a:lnTo>
                <a:lnTo>
                  <a:pt x="6943" y="0"/>
                </a:lnTo>
                <a:lnTo>
                  <a:pt x="24073" y="0"/>
                </a:lnTo>
                <a:lnTo>
                  <a:pt x="31016" y="6943"/>
                </a:lnTo>
                <a:lnTo>
                  <a:pt x="31016" y="24073"/>
                </a:lnTo>
                <a:lnTo>
                  <a:pt x="24073" y="31016"/>
                </a:lnTo>
                <a:close/>
              </a:path>
            </a:pathLst>
          </a:custGeom>
          <a:solidFill>
            <a:srgbClr val="808A90"/>
          </a:solidFill>
        </p:spPr>
        <p:txBody>
          <a:bodyPr wrap="square" lIns="0" tIns="0" rIns="0" bIns="0" rtlCol="0"/>
          <a:lstStyle/>
          <a:p>
            <a:endParaRPr/>
          </a:p>
        </p:txBody>
      </p:sp>
      <p:sp>
        <p:nvSpPr>
          <p:cNvPr id="315" name="object 315"/>
          <p:cNvSpPr/>
          <p:nvPr/>
        </p:nvSpPr>
        <p:spPr>
          <a:xfrm>
            <a:off x="3637620" y="3872119"/>
            <a:ext cx="31115" cy="31115"/>
          </a:xfrm>
          <a:custGeom>
            <a:avLst/>
            <a:gdLst/>
            <a:ahLst/>
            <a:cxnLst/>
            <a:rect l="l" t="t" r="r" b="b"/>
            <a:pathLst>
              <a:path w="31114" h="31114">
                <a:moveTo>
                  <a:pt x="24073" y="31016"/>
                </a:moveTo>
                <a:lnTo>
                  <a:pt x="6943" y="31016"/>
                </a:lnTo>
                <a:lnTo>
                  <a:pt x="0" y="24073"/>
                </a:lnTo>
                <a:lnTo>
                  <a:pt x="0" y="6943"/>
                </a:lnTo>
                <a:lnTo>
                  <a:pt x="6943" y="0"/>
                </a:lnTo>
                <a:lnTo>
                  <a:pt x="24073" y="0"/>
                </a:lnTo>
                <a:lnTo>
                  <a:pt x="31016" y="6943"/>
                </a:lnTo>
                <a:lnTo>
                  <a:pt x="31016" y="24073"/>
                </a:lnTo>
                <a:lnTo>
                  <a:pt x="24073" y="31016"/>
                </a:lnTo>
                <a:close/>
              </a:path>
            </a:pathLst>
          </a:custGeom>
          <a:solidFill>
            <a:srgbClr val="808A90"/>
          </a:solidFill>
        </p:spPr>
        <p:txBody>
          <a:bodyPr wrap="square" lIns="0" tIns="0" rIns="0" bIns="0" rtlCol="0"/>
          <a:lstStyle/>
          <a:p>
            <a:endParaRPr/>
          </a:p>
        </p:txBody>
      </p:sp>
      <p:sp>
        <p:nvSpPr>
          <p:cNvPr id="316" name="object 316"/>
          <p:cNvSpPr/>
          <p:nvPr/>
        </p:nvSpPr>
        <p:spPr>
          <a:xfrm>
            <a:off x="4078304" y="3818450"/>
            <a:ext cx="31115" cy="31115"/>
          </a:xfrm>
          <a:custGeom>
            <a:avLst/>
            <a:gdLst/>
            <a:ahLst/>
            <a:cxnLst/>
            <a:rect l="l" t="t" r="r" b="b"/>
            <a:pathLst>
              <a:path w="31114" h="31114">
                <a:moveTo>
                  <a:pt x="24073" y="31016"/>
                </a:moveTo>
                <a:lnTo>
                  <a:pt x="6943" y="31016"/>
                </a:lnTo>
                <a:lnTo>
                  <a:pt x="0" y="24073"/>
                </a:lnTo>
                <a:lnTo>
                  <a:pt x="0" y="6943"/>
                </a:lnTo>
                <a:lnTo>
                  <a:pt x="6943" y="0"/>
                </a:lnTo>
                <a:lnTo>
                  <a:pt x="24073" y="0"/>
                </a:lnTo>
                <a:lnTo>
                  <a:pt x="31016" y="6943"/>
                </a:lnTo>
                <a:lnTo>
                  <a:pt x="31016" y="24073"/>
                </a:lnTo>
                <a:lnTo>
                  <a:pt x="24073" y="31016"/>
                </a:lnTo>
                <a:close/>
              </a:path>
            </a:pathLst>
          </a:custGeom>
          <a:solidFill>
            <a:srgbClr val="808A90"/>
          </a:solidFill>
        </p:spPr>
        <p:txBody>
          <a:bodyPr wrap="square" lIns="0" tIns="0" rIns="0" bIns="0" rtlCol="0"/>
          <a:lstStyle/>
          <a:p>
            <a:endParaRPr/>
          </a:p>
        </p:txBody>
      </p:sp>
      <p:sp>
        <p:nvSpPr>
          <p:cNvPr id="317" name="object 317"/>
          <p:cNvSpPr/>
          <p:nvPr/>
        </p:nvSpPr>
        <p:spPr>
          <a:xfrm>
            <a:off x="4225199" y="3878853"/>
            <a:ext cx="31115" cy="31115"/>
          </a:xfrm>
          <a:custGeom>
            <a:avLst/>
            <a:gdLst/>
            <a:ahLst/>
            <a:cxnLst/>
            <a:rect l="l" t="t" r="r" b="b"/>
            <a:pathLst>
              <a:path w="31114" h="31114">
                <a:moveTo>
                  <a:pt x="24073" y="31016"/>
                </a:moveTo>
                <a:lnTo>
                  <a:pt x="6943" y="31016"/>
                </a:lnTo>
                <a:lnTo>
                  <a:pt x="0" y="24073"/>
                </a:lnTo>
                <a:lnTo>
                  <a:pt x="0" y="6943"/>
                </a:lnTo>
                <a:lnTo>
                  <a:pt x="6943" y="0"/>
                </a:lnTo>
                <a:lnTo>
                  <a:pt x="24073" y="0"/>
                </a:lnTo>
                <a:lnTo>
                  <a:pt x="31016" y="6943"/>
                </a:lnTo>
                <a:lnTo>
                  <a:pt x="31016" y="24073"/>
                </a:lnTo>
                <a:lnTo>
                  <a:pt x="24073" y="31016"/>
                </a:lnTo>
                <a:close/>
              </a:path>
            </a:pathLst>
          </a:custGeom>
          <a:solidFill>
            <a:srgbClr val="808A90"/>
          </a:solidFill>
        </p:spPr>
        <p:txBody>
          <a:bodyPr wrap="square" lIns="0" tIns="0" rIns="0" bIns="0" rtlCol="0"/>
          <a:lstStyle/>
          <a:p>
            <a:endParaRPr/>
          </a:p>
        </p:txBody>
      </p:sp>
      <p:sp>
        <p:nvSpPr>
          <p:cNvPr id="318" name="object 318"/>
          <p:cNvSpPr/>
          <p:nvPr/>
        </p:nvSpPr>
        <p:spPr>
          <a:xfrm>
            <a:off x="4372094" y="3658870"/>
            <a:ext cx="31115" cy="31115"/>
          </a:xfrm>
          <a:custGeom>
            <a:avLst/>
            <a:gdLst/>
            <a:ahLst/>
            <a:cxnLst/>
            <a:rect l="l" t="t" r="r" b="b"/>
            <a:pathLst>
              <a:path w="31114" h="31114">
                <a:moveTo>
                  <a:pt x="24073" y="31016"/>
                </a:moveTo>
                <a:lnTo>
                  <a:pt x="6943" y="31016"/>
                </a:lnTo>
                <a:lnTo>
                  <a:pt x="0" y="24073"/>
                </a:lnTo>
                <a:lnTo>
                  <a:pt x="0" y="6943"/>
                </a:lnTo>
                <a:lnTo>
                  <a:pt x="6943" y="0"/>
                </a:lnTo>
                <a:lnTo>
                  <a:pt x="24073" y="0"/>
                </a:lnTo>
                <a:lnTo>
                  <a:pt x="31016" y="6943"/>
                </a:lnTo>
                <a:lnTo>
                  <a:pt x="31016" y="24073"/>
                </a:lnTo>
                <a:lnTo>
                  <a:pt x="24073" y="31016"/>
                </a:lnTo>
                <a:close/>
              </a:path>
            </a:pathLst>
          </a:custGeom>
          <a:solidFill>
            <a:srgbClr val="808A90"/>
          </a:solidFill>
        </p:spPr>
        <p:txBody>
          <a:bodyPr wrap="square" lIns="0" tIns="0" rIns="0" bIns="0" rtlCol="0"/>
          <a:lstStyle/>
          <a:p>
            <a:endParaRPr/>
          </a:p>
        </p:txBody>
      </p:sp>
      <p:sp>
        <p:nvSpPr>
          <p:cNvPr id="319" name="object 319"/>
          <p:cNvSpPr/>
          <p:nvPr/>
        </p:nvSpPr>
        <p:spPr>
          <a:xfrm>
            <a:off x="4518988" y="3746936"/>
            <a:ext cx="31115" cy="31115"/>
          </a:xfrm>
          <a:custGeom>
            <a:avLst/>
            <a:gdLst/>
            <a:ahLst/>
            <a:cxnLst/>
            <a:rect l="l" t="t" r="r" b="b"/>
            <a:pathLst>
              <a:path w="31114" h="31114">
                <a:moveTo>
                  <a:pt x="24073" y="31016"/>
                </a:moveTo>
                <a:lnTo>
                  <a:pt x="6943" y="31016"/>
                </a:lnTo>
                <a:lnTo>
                  <a:pt x="0" y="24073"/>
                </a:lnTo>
                <a:lnTo>
                  <a:pt x="0" y="6943"/>
                </a:lnTo>
                <a:lnTo>
                  <a:pt x="6943" y="0"/>
                </a:lnTo>
                <a:lnTo>
                  <a:pt x="24073" y="0"/>
                </a:lnTo>
                <a:lnTo>
                  <a:pt x="31016" y="6943"/>
                </a:lnTo>
                <a:lnTo>
                  <a:pt x="31016" y="24073"/>
                </a:lnTo>
                <a:lnTo>
                  <a:pt x="24073" y="31016"/>
                </a:lnTo>
                <a:close/>
              </a:path>
            </a:pathLst>
          </a:custGeom>
          <a:solidFill>
            <a:srgbClr val="808A90"/>
          </a:solidFill>
        </p:spPr>
        <p:txBody>
          <a:bodyPr wrap="square" lIns="0" tIns="0" rIns="0" bIns="0" rtlCol="0"/>
          <a:lstStyle/>
          <a:p>
            <a:endParaRPr/>
          </a:p>
        </p:txBody>
      </p:sp>
      <p:sp>
        <p:nvSpPr>
          <p:cNvPr id="320" name="object 320"/>
          <p:cNvSpPr txBox="1"/>
          <p:nvPr/>
        </p:nvSpPr>
        <p:spPr>
          <a:xfrm>
            <a:off x="4479264" y="3770610"/>
            <a:ext cx="145137" cy="110287"/>
          </a:xfrm>
          <a:prstGeom prst="rect">
            <a:avLst/>
          </a:prstGeom>
        </p:spPr>
        <p:txBody>
          <a:bodyPr vert="horz" wrap="square" lIns="0" tIns="17780" rIns="0" bIns="0" rtlCol="0">
            <a:spAutoFit/>
          </a:bodyPr>
          <a:lstStyle/>
          <a:p>
            <a:pPr marL="12700">
              <a:lnSpc>
                <a:spcPct val="100000"/>
              </a:lnSpc>
              <a:spcBef>
                <a:spcPts val="140"/>
              </a:spcBef>
            </a:pPr>
            <a:r>
              <a:rPr sz="600" spc="40" dirty="0">
                <a:latin typeface="Arial"/>
                <a:cs typeface="Arial"/>
              </a:rPr>
              <a:t>1</a:t>
            </a:r>
            <a:r>
              <a:rPr sz="600" spc="45" dirty="0">
                <a:latin typeface="Arial"/>
                <a:cs typeface="Arial"/>
              </a:rPr>
              <a:t>3</a:t>
            </a:r>
            <a:endParaRPr sz="500" dirty="0">
              <a:latin typeface="Arial"/>
              <a:cs typeface="Arial"/>
            </a:endParaRPr>
          </a:p>
        </p:txBody>
      </p:sp>
      <p:sp>
        <p:nvSpPr>
          <p:cNvPr id="321" name="object 321"/>
          <p:cNvSpPr/>
          <p:nvPr/>
        </p:nvSpPr>
        <p:spPr>
          <a:xfrm>
            <a:off x="822957" y="4006193"/>
            <a:ext cx="3891915" cy="0"/>
          </a:xfrm>
          <a:custGeom>
            <a:avLst/>
            <a:gdLst/>
            <a:ahLst/>
            <a:cxnLst/>
            <a:rect l="l" t="t" r="r" b="b"/>
            <a:pathLst>
              <a:path w="3891915">
                <a:moveTo>
                  <a:pt x="0" y="0"/>
                </a:moveTo>
                <a:lnTo>
                  <a:pt x="3891891" y="0"/>
                </a:lnTo>
              </a:path>
            </a:pathLst>
          </a:custGeom>
          <a:ln w="5714">
            <a:solidFill>
              <a:srgbClr val="F4F4F4"/>
            </a:solidFill>
          </a:ln>
        </p:spPr>
        <p:txBody>
          <a:bodyPr wrap="square" lIns="0" tIns="0" rIns="0" bIns="0" rtlCol="0"/>
          <a:lstStyle/>
          <a:p>
            <a:endParaRPr/>
          </a:p>
        </p:txBody>
      </p:sp>
      <p:sp>
        <p:nvSpPr>
          <p:cNvPr id="322" name="object 322"/>
          <p:cNvSpPr/>
          <p:nvPr/>
        </p:nvSpPr>
        <p:spPr>
          <a:xfrm>
            <a:off x="822957" y="3446126"/>
            <a:ext cx="0" cy="560070"/>
          </a:xfrm>
          <a:custGeom>
            <a:avLst/>
            <a:gdLst/>
            <a:ahLst/>
            <a:cxnLst/>
            <a:rect l="l" t="t" r="r" b="b"/>
            <a:pathLst>
              <a:path h="560070">
                <a:moveTo>
                  <a:pt x="0" y="0"/>
                </a:moveTo>
                <a:lnTo>
                  <a:pt x="0" y="560066"/>
                </a:lnTo>
              </a:path>
            </a:pathLst>
          </a:custGeom>
          <a:ln w="5714">
            <a:solidFill>
              <a:srgbClr val="F4F4F4"/>
            </a:solidFill>
          </a:ln>
        </p:spPr>
        <p:txBody>
          <a:bodyPr wrap="square" lIns="0" tIns="0" rIns="0" bIns="0" rtlCol="0"/>
          <a:lstStyle/>
          <a:p>
            <a:endParaRPr/>
          </a:p>
        </p:txBody>
      </p:sp>
      <p:sp>
        <p:nvSpPr>
          <p:cNvPr id="323" name="object 323"/>
          <p:cNvSpPr txBox="1"/>
          <p:nvPr/>
        </p:nvSpPr>
        <p:spPr>
          <a:xfrm>
            <a:off x="535939" y="3233403"/>
            <a:ext cx="583565" cy="151323"/>
          </a:xfrm>
          <a:prstGeom prst="rect">
            <a:avLst/>
          </a:prstGeom>
        </p:spPr>
        <p:txBody>
          <a:bodyPr vert="horz" wrap="square" lIns="0" tIns="12700" rIns="0" bIns="0" rtlCol="0">
            <a:spAutoFit/>
          </a:bodyPr>
          <a:lstStyle/>
          <a:p>
            <a:pPr marL="12700">
              <a:lnSpc>
                <a:spcPct val="100000"/>
              </a:lnSpc>
              <a:spcBef>
                <a:spcPts val="100"/>
              </a:spcBef>
            </a:pPr>
            <a:r>
              <a:rPr sz="900" b="1" u="sng" spc="-30" dirty="0">
                <a:uFill>
                  <a:solidFill>
                    <a:srgbClr val="333333"/>
                  </a:solidFill>
                </a:uFill>
                <a:latin typeface="Tahoma"/>
                <a:cs typeface="Tahoma"/>
              </a:rPr>
              <a:t>ASA</a:t>
            </a:r>
            <a:r>
              <a:rPr sz="900" b="1" u="sng" spc="-125" dirty="0">
                <a:uFill>
                  <a:solidFill>
                    <a:srgbClr val="333333"/>
                  </a:solidFill>
                </a:uFill>
                <a:latin typeface="Tahoma"/>
                <a:cs typeface="Tahoma"/>
              </a:rPr>
              <a:t> </a:t>
            </a:r>
            <a:r>
              <a:rPr sz="900" b="1" u="sng" spc="-35" dirty="0">
                <a:uFill>
                  <a:solidFill>
                    <a:srgbClr val="333333"/>
                  </a:solidFill>
                </a:uFill>
                <a:latin typeface="Tahoma"/>
                <a:cs typeface="Tahoma"/>
              </a:rPr>
              <a:t>Trend</a:t>
            </a:r>
            <a:endParaRPr sz="900" dirty="0">
              <a:latin typeface="Tahoma"/>
              <a:cs typeface="Tahoma"/>
            </a:endParaRPr>
          </a:p>
        </p:txBody>
      </p:sp>
      <p:sp>
        <p:nvSpPr>
          <p:cNvPr id="324" name="object 324"/>
          <p:cNvSpPr/>
          <p:nvPr/>
        </p:nvSpPr>
        <p:spPr>
          <a:xfrm>
            <a:off x="1097276" y="5154901"/>
            <a:ext cx="0" cy="28575"/>
          </a:xfrm>
          <a:custGeom>
            <a:avLst/>
            <a:gdLst/>
            <a:ahLst/>
            <a:cxnLst/>
            <a:rect l="l" t="t" r="r" b="b"/>
            <a:pathLst>
              <a:path h="28575">
                <a:moveTo>
                  <a:pt x="0" y="0"/>
                </a:moveTo>
                <a:lnTo>
                  <a:pt x="0" y="28574"/>
                </a:lnTo>
              </a:path>
            </a:pathLst>
          </a:custGeom>
          <a:ln w="5714">
            <a:solidFill>
              <a:srgbClr val="F4F4F4"/>
            </a:solidFill>
          </a:ln>
        </p:spPr>
        <p:txBody>
          <a:bodyPr wrap="square" lIns="0" tIns="0" rIns="0" bIns="0" rtlCol="0"/>
          <a:lstStyle/>
          <a:p>
            <a:endParaRPr/>
          </a:p>
        </p:txBody>
      </p:sp>
      <p:sp>
        <p:nvSpPr>
          <p:cNvPr id="325" name="object 325"/>
          <p:cNvSpPr/>
          <p:nvPr/>
        </p:nvSpPr>
        <p:spPr>
          <a:xfrm>
            <a:off x="2120254" y="5154901"/>
            <a:ext cx="0" cy="28575"/>
          </a:xfrm>
          <a:custGeom>
            <a:avLst/>
            <a:gdLst/>
            <a:ahLst/>
            <a:cxnLst/>
            <a:rect l="l" t="t" r="r" b="b"/>
            <a:pathLst>
              <a:path h="28575">
                <a:moveTo>
                  <a:pt x="0" y="0"/>
                </a:moveTo>
                <a:lnTo>
                  <a:pt x="0" y="28574"/>
                </a:lnTo>
              </a:path>
            </a:pathLst>
          </a:custGeom>
          <a:ln w="5714">
            <a:solidFill>
              <a:srgbClr val="F4F4F4"/>
            </a:solidFill>
          </a:ln>
        </p:spPr>
        <p:txBody>
          <a:bodyPr wrap="square" lIns="0" tIns="0" rIns="0" bIns="0" rtlCol="0"/>
          <a:lstStyle/>
          <a:p>
            <a:endParaRPr/>
          </a:p>
        </p:txBody>
      </p:sp>
      <p:sp>
        <p:nvSpPr>
          <p:cNvPr id="326" name="object 326"/>
          <p:cNvSpPr/>
          <p:nvPr/>
        </p:nvSpPr>
        <p:spPr>
          <a:xfrm>
            <a:off x="3143233" y="5154901"/>
            <a:ext cx="0" cy="28575"/>
          </a:xfrm>
          <a:custGeom>
            <a:avLst/>
            <a:gdLst/>
            <a:ahLst/>
            <a:cxnLst/>
            <a:rect l="l" t="t" r="r" b="b"/>
            <a:pathLst>
              <a:path h="28575">
                <a:moveTo>
                  <a:pt x="0" y="0"/>
                </a:moveTo>
                <a:lnTo>
                  <a:pt x="0" y="28574"/>
                </a:lnTo>
              </a:path>
            </a:pathLst>
          </a:custGeom>
          <a:ln w="5714">
            <a:solidFill>
              <a:srgbClr val="F4F4F4"/>
            </a:solidFill>
          </a:ln>
        </p:spPr>
        <p:txBody>
          <a:bodyPr wrap="square" lIns="0" tIns="0" rIns="0" bIns="0" rtlCol="0"/>
          <a:lstStyle/>
          <a:p>
            <a:endParaRPr/>
          </a:p>
        </p:txBody>
      </p:sp>
      <p:sp>
        <p:nvSpPr>
          <p:cNvPr id="327" name="object 327"/>
          <p:cNvSpPr/>
          <p:nvPr/>
        </p:nvSpPr>
        <p:spPr>
          <a:xfrm>
            <a:off x="4166212" y="5154901"/>
            <a:ext cx="0" cy="28575"/>
          </a:xfrm>
          <a:custGeom>
            <a:avLst/>
            <a:gdLst/>
            <a:ahLst/>
            <a:cxnLst/>
            <a:rect l="l" t="t" r="r" b="b"/>
            <a:pathLst>
              <a:path h="28575">
                <a:moveTo>
                  <a:pt x="0" y="0"/>
                </a:moveTo>
                <a:lnTo>
                  <a:pt x="0" y="28574"/>
                </a:lnTo>
              </a:path>
            </a:pathLst>
          </a:custGeom>
          <a:ln w="5714">
            <a:solidFill>
              <a:srgbClr val="F4F4F4"/>
            </a:solidFill>
          </a:ln>
        </p:spPr>
        <p:txBody>
          <a:bodyPr wrap="square" lIns="0" tIns="0" rIns="0" bIns="0" rtlCol="0"/>
          <a:lstStyle/>
          <a:p>
            <a:endParaRPr/>
          </a:p>
        </p:txBody>
      </p:sp>
      <p:sp>
        <p:nvSpPr>
          <p:cNvPr id="328" name="object 328"/>
          <p:cNvSpPr/>
          <p:nvPr/>
        </p:nvSpPr>
        <p:spPr>
          <a:xfrm>
            <a:off x="880107" y="5154901"/>
            <a:ext cx="0" cy="11430"/>
          </a:xfrm>
          <a:custGeom>
            <a:avLst/>
            <a:gdLst/>
            <a:ahLst/>
            <a:cxnLst/>
            <a:rect l="l" t="t" r="r" b="b"/>
            <a:pathLst>
              <a:path h="11429">
                <a:moveTo>
                  <a:pt x="-2857" y="5714"/>
                </a:moveTo>
                <a:lnTo>
                  <a:pt x="2857" y="5714"/>
                </a:lnTo>
              </a:path>
            </a:pathLst>
          </a:custGeom>
          <a:ln w="11429">
            <a:solidFill>
              <a:srgbClr val="F4F4F4"/>
            </a:solidFill>
          </a:ln>
        </p:spPr>
        <p:txBody>
          <a:bodyPr wrap="square" lIns="0" tIns="0" rIns="0" bIns="0" rtlCol="0"/>
          <a:lstStyle/>
          <a:p>
            <a:endParaRPr/>
          </a:p>
        </p:txBody>
      </p:sp>
      <p:sp>
        <p:nvSpPr>
          <p:cNvPr id="329" name="object 329"/>
          <p:cNvSpPr/>
          <p:nvPr/>
        </p:nvSpPr>
        <p:spPr>
          <a:xfrm>
            <a:off x="1022981" y="5154901"/>
            <a:ext cx="0" cy="11430"/>
          </a:xfrm>
          <a:custGeom>
            <a:avLst/>
            <a:gdLst/>
            <a:ahLst/>
            <a:cxnLst/>
            <a:rect l="l" t="t" r="r" b="b"/>
            <a:pathLst>
              <a:path h="11429">
                <a:moveTo>
                  <a:pt x="-2857" y="5714"/>
                </a:moveTo>
                <a:lnTo>
                  <a:pt x="2857" y="5714"/>
                </a:lnTo>
              </a:path>
            </a:pathLst>
          </a:custGeom>
          <a:ln w="11429">
            <a:solidFill>
              <a:srgbClr val="F4F4F4"/>
            </a:solidFill>
          </a:ln>
        </p:spPr>
        <p:txBody>
          <a:bodyPr wrap="square" lIns="0" tIns="0" rIns="0" bIns="0" rtlCol="0"/>
          <a:lstStyle/>
          <a:p>
            <a:endParaRPr/>
          </a:p>
        </p:txBody>
      </p:sp>
      <p:sp>
        <p:nvSpPr>
          <p:cNvPr id="330" name="object 330"/>
          <p:cNvSpPr/>
          <p:nvPr/>
        </p:nvSpPr>
        <p:spPr>
          <a:xfrm>
            <a:off x="1171570" y="5154901"/>
            <a:ext cx="0" cy="11430"/>
          </a:xfrm>
          <a:custGeom>
            <a:avLst/>
            <a:gdLst/>
            <a:ahLst/>
            <a:cxnLst/>
            <a:rect l="l" t="t" r="r" b="b"/>
            <a:pathLst>
              <a:path h="11429">
                <a:moveTo>
                  <a:pt x="-2857" y="5714"/>
                </a:moveTo>
                <a:lnTo>
                  <a:pt x="2857" y="5714"/>
                </a:lnTo>
              </a:path>
            </a:pathLst>
          </a:custGeom>
          <a:ln w="11429">
            <a:solidFill>
              <a:srgbClr val="F4F4F4"/>
            </a:solidFill>
          </a:ln>
        </p:spPr>
        <p:txBody>
          <a:bodyPr wrap="square" lIns="0" tIns="0" rIns="0" bIns="0" rtlCol="0"/>
          <a:lstStyle/>
          <a:p>
            <a:endParaRPr/>
          </a:p>
        </p:txBody>
      </p:sp>
      <p:sp>
        <p:nvSpPr>
          <p:cNvPr id="331" name="object 331"/>
          <p:cNvSpPr/>
          <p:nvPr/>
        </p:nvSpPr>
        <p:spPr>
          <a:xfrm>
            <a:off x="1314444" y="5154901"/>
            <a:ext cx="0" cy="11430"/>
          </a:xfrm>
          <a:custGeom>
            <a:avLst/>
            <a:gdLst/>
            <a:ahLst/>
            <a:cxnLst/>
            <a:rect l="l" t="t" r="r" b="b"/>
            <a:pathLst>
              <a:path h="11429">
                <a:moveTo>
                  <a:pt x="-2857" y="5714"/>
                </a:moveTo>
                <a:lnTo>
                  <a:pt x="2857" y="5714"/>
                </a:lnTo>
              </a:path>
            </a:pathLst>
          </a:custGeom>
          <a:ln w="11429">
            <a:solidFill>
              <a:srgbClr val="F4F4F4"/>
            </a:solidFill>
          </a:ln>
        </p:spPr>
        <p:txBody>
          <a:bodyPr wrap="square" lIns="0" tIns="0" rIns="0" bIns="0" rtlCol="0"/>
          <a:lstStyle/>
          <a:p>
            <a:endParaRPr/>
          </a:p>
        </p:txBody>
      </p:sp>
      <p:sp>
        <p:nvSpPr>
          <p:cNvPr id="332" name="object 332"/>
          <p:cNvSpPr/>
          <p:nvPr/>
        </p:nvSpPr>
        <p:spPr>
          <a:xfrm>
            <a:off x="1463033" y="5154901"/>
            <a:ext cx="0" cy="11430"/>
          </a:xfrm>
          <a:custGeom>
            <a:avLst/>
            <a:gdLst/>
            <a:ahLst/>
            <a:cxnLst/>
            <a:rect l="l" t="t" r="r" b="b"/>
            <a:pathLst>
              <a:path h="11429">
                <a:moveTo>
                  <a:pt x="-2857" y="5714"/>
                </a:moveTo>
                <a:lnTo>
                  <a:pt x="2857" y="5714"/>
                </a:lnTo>
              </a:path>
            </a:pathLst>
          </a:custGeom>
          <a:ln w="11429">
            <a:solidFill>
              <a:srgbClr val="F4F4F4"/>
            </a:solidFill>
          </a:ln>
        </p:spPr>
        <p:txBody>
          <a:bodyPr wrap="square" lIns="0" tIns="0" rIns="0" bIns="0" rtlCol="0"/>
          <a:lstStyle/>
          <a:p>
            <a:endParaRPr/>
          </a:p>
        </p:txBody>
      </p:sp>
      <p:sp>
        <p:nvSpPr>
          <p:cNvPr id="333" name="object 333"/>
          <p:cNvSpPr/>
          <p:nvPr/>
        </p:nvSpPr>
        <p:spPr>
          <a:xfrm>
            <a:off x="1611623" y="5154901"/>
            <a:ext cx="0" cy="11430"/>
          </a:xfrm>
          <a:custGeom>
            <a:avLst/>
            <a:gdLst/>
            <a:ahLst/>
            <a:cxnLst/>
            <a:rect l="l" t="t" r="r" b="b"/>
            <a:pathLst>
              <a:path h="11429">
                <a:moveTo>
                  <a:pt x="-2857" y="5714"/>
                </a:moveTo>
                <a:lnTo>
                  <a:pt x="2857" y="5714"/>
                </a:lnTo>
              </a:path>
            </a:pathLst>
          </a:custGeom>
          <a:ln w="11429">
            <a:solidFill>
              <a:srgbClr val="F4F4F4"/>
            </a:solidFill>
          </a:ln>
        </p:spPr>
        <p:txBody>
          <a:bodyPr wrap="square" lIns="0" tIns="0" rIns="0" bIns="0" rtlCol="0"/>
          <a:lstStyle/>
          <a:p>
            <a:endParaRPr/>
          </a:p>
        </p:txBody>
      </p:sp>
      <p:sp>
        <p:nvSpPr>
          <p:cNvPr id="334" name="object 334"/>
          <p:cNvSpPr/>
          <p:nvPr/>
        </p:nvSpPr>
        <p:spPr>
          <a:xfrm>
            <a:off x="1754497" y="5154901"/>
            <a:ext cx="0" cy="11430"/>
          </a:xfrm>
          <a:custGeom>
            <a:avLst/>
            <a:gdLst/>
            <a:ahLst/>
            <a:cxnLst/>
            <a:rect l="l" t="t" r="r" b="b"/>
            <a:pathLst>
              <a:path h="11429">
                <a:moveTo>
                  <a:pt x="-2857" y="5714"/>
                </a:moveTo>
                <a:lnTo>
                  <a:pt x="2857" y="5714"/>
                </a:lnTo>
              </a:path>
            </a:pathLst>
          </a:custGeom>
          <a:ln w="11429">
            <a:solidFill>
              <a:srgbClr val="F4F4F4"/>
            </a:solidFill>
          </a:ln>
        </p:spPr>
        <p:txBody>
          <a:bodyPr wrap="square" lIns="0" tIns="0" rIns="0" bIns="0" rtlCol="0"/>
          <a:lstStyle/>
          <a:p>
            <a:endParaRPr/>
          </a:p>
        </p:txBody>
      </p:sp>
      <p:sp>
        <p:nvSpPr>
          <p:cNvPr id="335" name="object 335"/>
          <p:cNvSpPr/>
          <p:nvPr/>
        </p:nvSpPr>
        <p:spPr>
          <a:xfrm>
            <a:off x="1903086" y="5154901"/>
            <a:ext cx="0" cy="11430"/>
          </a:xfrm>
          <a:custGeom>
            <a:avLst/>
            <a:gdLst/>
            <a:ahLst/>
            <a:cxnLst/>
            <a:rect l="l" t="t" r="r" b="b"/>
            <a:pathLst>
              <a:path h="11429">
                <a:moveTo>
                  <a:pt x="-2857" y="5714"/>
                </a:moveTo>
                <a:lnTo>
                  <a:pt x="2857" y="5714"/>
                </a:lnTo>
              </a:path>
            </a:pathLst>
          </a:custGeom>
          <a:ln w="11429">
            <a:solidFill>
              <a:srgbClr val="F4F4F4"/>
            </a:solidFill>
          </a:ln>
        </p:spPr>
        <p:txBody>
          <a:bodyPr wrap="square" lIns="0" tIns="0" rIns="0" bIns="0" rtlCol="0"/>
          <a:lstStyle/>
          <a:p>
            <a:endParaRPr/>
          </a:p>
        </p:txBody>
      </p:sp>
      <p:sp>
        <p:nvSpPr>
          <p:cNvPr id="336" name="object 336"/>
          <p:cNvSpPr/>
          <p:nvPr/>
        </p:nvSpPr>
        <p:spPr>
          <a:xfrm>
            <a:off x="2045960" y="5154901"/>
            <a:ext cx="0" cy="11430"/>
          </a:xfrm>
          <a:custGeom>
            <a:avLst/>
            <a:gdLst/>
            <a:ahLst/>
            <a:cxnLst/>
            <a:rect l="l" t="t" r="r" b="b"/>
            <a:pathLst>
              <a:path h="11429">
                <a:moveTo>
                  <a:pt x="-2857" y="5714"/>
                </a:moveTo>
                <a:lnTo>
                  <a:pt x="2857" y="5714"/>
                </a:lnTo>
              </a:path>
            </a:pathLst>
          </a:custGeom>
          <a:ln w="11429">
            <a:solidFill>
              <a:srgbClr val="F4F4F4"/>
            </a:solidFill>
          </a:ln>
        </p:spPr>
        <p:txBody>
          <a:bodyPr wrap="square" lIns="0" tIns="0" rIns="0" bIns="0" rtlCol="0"/>
          <a:lstStyle/>
          <a:p>
            <a:endParaRPr/>
          </a:p>
        </p:txBody>
      </p:sp>
      <p:sp>
        <p:nvSpPr>
          <p:cNvPr id="337" name="object 337"/>
          <p:cNvSpPr/>
          <p:nvPr/>
        </p:nvSpPr>
        <p:spPr>
          <a:xfrm>
            <a:off x="2194549" y="5154901"/>
            <a:ext cx="0" cy="11430"/>
          </a:xfrm>
          <a:custGeom>
            <a:avLst/>
            <a:gdLst/>
            <a:ahLst/>
            <a:cxnLst/>
            <a:rect l="l" t="t" r="r" b="b"/>
            <a:pathLst>
              <a:path h="11429">
                <a:moveTo>
                  <a:pt x="-2857" y="5714"/>
                </a:moveTo>
                <a:lnTo>
                  <a:pt x="2857" y="5714"/>
                </a:lnTo>
              </a:path>
            </a:pathLst>
          </a:custGeom>
          <a:ln w="11429">
            <a:solidFill>
              <a:srgbClr val="F4F4F4"/>
            </a:solidFill>
          </a:ln>
        </p:spPr>
        <p:txBody>
          <a:bodyPr wrap="square" lIns="0" tIns="0" rIns="0" bIns="0" rtlCol="0"/>
          <a:lstStyle/>
          <a:p>
            <a:endParaRPr/>
          </a:p>
        </p:txBody>
      </p:sp>
      <p:sp>
        <p:nvSpPr>
          <p:cNvPr id="338" name="object 338"/>
          <p:cNvSpPr/>
          <p:nvPr/>
        </p:nvSpPr>
        <p:spPr>
          <a:xfrm>
            <a:off x="2337423" y="5154901"/>
            <a:ext cx="0" cy="11430"/>
          </a:xfrm>
          <a:custGeom>
            <a:avLst/>
            <a:gdLst/>
            <a:ahLst/>
            <a:cxnLst/>
            <a:rect l="l" t="t" r="r" b="b"/>
            <a:pathLst>
              <a:path h="11429">
                <a:moveTo>
                  <a:pt x="-2857" y="5714"/>
                </a:moveTo>
                <a:lnTo>
                  <a:pt x="2857" y="5714"/>
                </a:lnTo>
              </a:path>
            </a:pathLst>
          </a:custGeom>
          <a:ln w="11429">
            <a:solidFill>
              <a:srgbClr val="F4F4F4"/>
            </a:solidFill>
          </a:ln>
        </p:spPr>
        <p:txBody>
          <a:bodyPr wrap="square" lIns="0" tIns="0" rIns="0" bIns="0" rtlCol="0"/>
          <a:lstStyle/>
          <a:p>
            <a:endParaRPr/>
          </a:p>
        </p:txBody>
      </p:sp>
      <p:sp>
        <p:nvSpPr>
          <p:cNvPr id="339" name="object 339"/>
          <p:cNvSpPr/>
          <p:nvPr/>
        </p:nvSpPr>
        <p:spPr>
          <a:xfrm>
            <a:off x="2486012" y="5154901"/>
            <a:ext cx="0" cy="11430"/>
          </a:xfrm>
          <a:custGeom>
            <a:avLst/>
            <a:gdLst/>
            <a:ahLst/>
            <a:cxnLst/>
            <a:rect l="l" t="t" r="r" b="b"/>
            <a:pathLst>
              <a:path h="11429">
                <a:moveTo>
                  <a:pt x="-2857" y="5714"/>
                </a:moveTo>
                <a:lnTo>
                  <a:pt x="2857" y="5714"/>
                </a:lnTo>
              </a:path>
            </a:pathLst>
          </a:custGeom>
          <a:ln w="11429">
            <a:solidFill>
              <a:srgbClr val="F4F4F4"/>
            </a:solidFill>
          </a:ln>
        </p:spPr>
        <p:txBody>
          <a:bodyPr wrap="square" lIns="0" tIns="0" rIns="0" bIns="0" rtlCol="0"/>
          <a:lstStyle/>
          <a:p>
            <a:endParaRPr/>
          </a:p>
        </p:txBody>
      </p:sp>
      <p:sp>
        <p:nvSpPr>
          <p:cNvPr id="340" name="object 340"/>
          <p:cNvSpPr/>
          <p:nvPr/>
        </p:nvSpPr>
        <p:spPr>
          <a:xfrm>
            <a:off x="2628886" y="5154901"/>
            <a:ext cx="0" cy="11430"/>
          </a:xfrm>
          <a:custGeom>
            <a:avLst/>
            <a:gdLst/>
            <a:ahLst/>
            <a:cxnLst/>
            <a:rect l="l" t="t" r="r" b="b"/>
            <a:pathLst>
              <a:path h="11429">
                <a:moveTo>
                  <a:pt x="-2857" y="5714"/>
                </a:moveTo>
                <a:lnTo>
                  <a:pt x="2857" y="5714"/>
                </a:lnTo>
              </a:path>
            </a:pathLst>
          </a:custGeom>
          <a:ln w="11429">
            <a:solidFill>
              <a:srgbClr val="F4F4F4"/>
            </a:solidFill>
          </a:ln>
        </p:spPr>
        <p:txBody>
          <a:bodyPr wrap="square" lIns="0" tIns="0" rIns="0" bIns="0" rtlCol="0"/>
          <a:lstStyle/>
          <a:p>
            <a:endParaRPr/>
          </a:p>
        </p:txBody>
      </p:sp>
      <p:sp>
        <p:nvSpPr>
          <p:cNvPr id="341" name="object 341"/>
          <p:cNvSpPr/>
          <p:nvPr/>
        </p:nvSpPr>
        <p:spPr>
          <a:xfrm>
            <a:off x="2777476" y="5154901"/>
            <a:ext cx="0" cy="11430"/>
          </a:xfrm>
          <a:custGeom>
            <a:avLst/>
            <a:gdLst/>
            <a:ahLst/>
            <a:cxnLst/>
            <a:rect l="l" t="t" r="r" b="b"/>
            <a:pathLst>
              <a:path h="11429">
                <a:moveTo>
                  <a:pt x="-2857" y="5714"/>
                </a:moveTo>
                <a:lnTo>
                  <a:pt x="2857" y="5714"/>
                </a:lnTo>
              </a:path>
            </a:pathLst>
          </a:custGeom>
          <a:ln w="11429">
            <a:solidFill>
              <a:srgbClr val="F4F4F4"/>
            </a:solidFill>
          </a:ln>
        </p:spPr>
        <p:txBody>
          <a:bodyPr wrap="square" lIns="0" tIns="0" rIns="0" bIns="0" rtlCol="0"/>
          <a:lstStyle/>
          <a:p>
            <a:endParaRPr/>
          </a:p>
        </p:txBody>
      </p:sp>
      <p:sp>
        <p:nvSpPr>
          <p:cNvPr id="342" name="object 342"/>
          <p:cNvSpPr/>
          <p:nvPr/>
        </p:nvSpPr>
        <p:spPr>
          <a:xfrm>
            <a:off x="2926065" y="5154901"/>
            <a:ext cx="0" cy="11430"/>
          </a:xfrm>
          <a:custGeom>
            <a:avLst/>
            <a:gdLst/>
            <a:ahLst/>
            <a:cxnLst/>
            <a:rect l="l" t="t" r="r" b="b"/>
            <a:pathLst>
              <a:path h="11429">
                <a:moveTo>
                  <a:pt x="-2857" y="5714"/>
                </a:moveTo>
                <a:lnTo>
                  <a:pt x="2857" y="5714"/>
                </a:lnTo>
              </a:path>
            </a:pathLst>
          </a:custGeom>
          <a:ln w="11429">
            <a:solidFill>
              <a:srgbClr val="F4F4F4"/>
            </a:solidFill>
          </a:ln>
        </p:spPr>
        <p:txBody>
          <a:bodyPr wrap="square" lIns="0" tIns="0" rIns="0" bIns="0" rtlCol="0"/>
          <a:lstStyle/>
          <a:p>
            <a:endParaRPr/>
          </a:p>
        </p:txBody>
      </p:sp>
      <p:sp>
        <p:nvSpPr>
          <p:cNvPr id="343" name="object 343"/>
          <p:cNvSpPr/>
          <p:nvPr/>
        </p:nvSpPr>
        <p:spPr>
          <a:xfrm>
            <a:off x="3068939" y="5154901"/>
            <a:ext cx="0" cy="11430"/>
          </a:xfrm>
          <a:custGeom>
            <a:avLst/>
            <a:gdLst/>
            <a:ahLst/>
            <a:cxnLst/>
            <a:rect l="l" t="t" r="r" b="b"/>
            <a:pathLst>
              <a:path h="11429">
                <a:moveTo>
                  <a:pt x="-2857" y="5714"/>
                </a:moveTo>
                <a:lnTo>
                  <a:pt x="2857" y="5714"/>
                </a:lnTo>
              </a:path>
            </a:pathLst>
          </a:custGeom>
          <a:ln w="11429">
            <a:solidFill>
              <a:srgbClr val="F4F4F4"/>
            </a:solidFill>
          </a:ln>
        </p:spPr>
        <p:txBody>
          <a:bodyPr wrap="square" lIns="0" tIns="0" rIns="0" bIns="0" rtlCol="0"/>
          <a:lstStyle/>
          <a:p>
            <a:endParaRPr/>
          </a:p>
        </p:txBody>
      </p:sp>
      <p:sp>
        <p:nvSpPr>
          <p:cNvPr id="344" name="object 344"/>
          <p:cNvSpPr/>
          <p:nvPr/>
        </p:nvSpPr>
        <p:spPr>
          <a:xfrm>
            <a:off x="3217528" y="5154901"/>
            <a:ext cx="0" cy="11430"/>
          </a:xfrm>
          <a:custGeom>
            <a:avLst/>
            <a:gdLst/>
            <a:ahLst/>
            <a:cxnLst/>
            <a:rect l="l" t="t" r="r" b="b"/>
            <a:pathLst>
              <a:path h="11429">
                <a:moveTo>
                  <a:pt x="-2857" y="5714"/>
                </a:moveTo>
                <a:lnTo>
                  <a:pt x="2857" y="5714"/>
                </a:lnTo>
              </a:path>
            </a:pathLst>
          </a:custGeom>
          <a:ln w="11429">
            <a:solidFill>
              <a:srgbClr val="F4F4F4"/>
            </a:solidFill>
          </a:ln>
        </p:spPr>
        <p:txBody>
          <a:bodyPr wrap="square" lIns="0" tIns="0" rIns="0" bIns="0" rtlCol="0"/>
          <a:lstStyle/>
          <a:p>
            <a:endParaRPr/>
          </a:p>
        </p:txBody>
      </p:sp>
      <p:sp>
        <p:nvSpPr>
          <p:cNvPr id="345" name="object 345"/>
          <p:cNvSpPr/>
          <p:nvPr/>
        </p:nvSpPr>
        <p:spPr>
          <a:xfrm>
            <a:off x="3360402" y="5154901"/>
            <a:ext cx="0" cy="11430"/>
          </a:xfrm>
          <a:custGeom>
            <a:avLst/>
            <a:gdLst/>
            <a:ahLst/>
            <a:cxnLst/>
            <a:rect l="l" t="t" r="r" b="b"/>
            <a:pathLst>
              <a:path h="11429">
                <a:moveTo>
                  <a:pt x="-2857" y="5714"/>
                </a:moveTo>
                <a:lnTo>
                  <a:pt x="2857" y="5714"/>
                </a:lnTo>
              </a:path>
            </a:pathLst>
          </a:custGeom>
          <a:ln w="11429">
            <a:solidFill>
              <a:srgbClr val="F4F4F4"/>
            </a:solidFill>
          </a:ln>
        </p:spPr>
        <p:txBody>
          <a:bodyPr wrap="square" lIns="0" tIns="0" rIns="0" bIns="0" rtlCol="0"/>
          <a:lstStyle/>
          <a:p>
            <a:endParaRPr/>
          </a:p>
        </p:txBody>
      </p:sp>
      <p:sp>
        <p:nvSpPr>
          <p:cNvPr id="346" name="object 346"/>
          <p:cNvSpPr/>
          <p:nvPr/>
        </p:nvSpPr>
        <p:spPr>
          <a:xfrm>
            <a:off x="3508991" y="5154901"/>
            <a:ext cx="0" cy="11430"/>
          </a:xfrm>
          <a:custGeom>
            <a:avLst/>
            <a:gdLst/>
            <a:ahLst/>
            <a:cxnLst/>
            <a:rect l="l" t="t" r="r" b="b"/>
            <a:pathLst>
              <a:path h="11429">
                <a:moveTo>
                  <a:pt x="-2857" y="5714"/>
                </a:moveTo>
                <a:lnTo>
                  <a:pt x="2857" y="5714"/>
                </a:lnTo>
              </a:path>
            </a:pathLst>
          </a:custGeom>
          <a:ln w="11429">
            <a:solidFill>
              <a:srgbClr val="F4F4F4"/>
            </a:solidFill>
          </a:ln>
        </p:spPr>
        <p:txBody>
          <a:bodyPr wrap="square" lIns="0" tIns="0" rIns="0" bIns="0" rtlCol="0"/>
          <a:lstStyle/>
          <a:p>
            <a:endParaRPr/>
          </a:p>
        </p:txBody>
      </p:sp>
      <p:sp>
        <p:nvSpPr>
          <p:cNvPr id="347" name="object 347"/>
          <p:cNvSpPr/>
          <p:nvPr/>
        </p:nvSpPr>
        <p:spPr>
          <a:xfrm>
            <a:off x="3651865" y="5154901"/>
            <a:ext cx="0" cy="11430"/>
          </a:xfrm>
          <a:custGeom>
            <a:avLst/>
            <a:gdLst/>
            <a:ahLst/>
            <a:cxnLst/>
            <a:rect l="l" t="t" r="r" b="b"/>
            <a:pathLst>
              <a:path h="11429">
                <a:moveTo>
                  <a:pt x="-2857" y="5714"/>
                </a:moveTo>
                <a:lnTo>
                  <a:pt x="2857" y="5714"/>
                </a:lnTo>
              </a:path>
            </a:pathLst>
          </a:custGeom>
          <a:ln w="11429">
            <a:solidFill>
              <a:srgbClr val="F4F4F4"/>
            </a:solidFill>
          </a:ln>
        </p:spPr>
        <p:txBody>
          <a:bodyPr wrap="square" lIns="0" tIns="0" rIns="0" bIns="0" rtlCol="0"/>
          <a:lstStyle/>
          <a:p>
            <a:endParaRPr/>
          </a:p>
        </p:txBody>
      </p:sp>
      <p:sp>
        <p:nvSpPr>
          <p:cNvPr id="348" name="object 348"/>
          <p:cNvSpPr/>
          <p:nvPr/>
        </p:nvSpPr>
        <p:spPr>
          <a:xfrm>
            <a:off x="3800454" y="5154901"/>
            <a:ext cx="0" cy="11430"/>
          </a:xfrm>
          <a:custGeom>
            <a:avLst/>
            <a:gdLst/>
            <a:ahLst/>
            <a:cxnLst/>
            <a:rect l="l" t="t" r="r" b="b"/>
            <a:pathLst>
              <a:path h="11429">
                <a:moveTo>
                  <a:pt x="-2857" y="5714"/>
                </a:moveTo>
                <a:lnTo>
                  <a:pt x="2857" y="5714"/>
                </a:lnTo>
              </a:path>
            </a:pathLst>
          </a:custGeom>
          <a:ln w="11429">
            <a:solidFill>
              <a:srgbClr val="F4F4F4"/>
            </a:solidFill>
          </a:ln>
        </p:spPr>
        <p:txBody>
          <a:bodyPr wrap="square" lIns="0" tIns="0" rIns="0" bIns="0" rtlCol="0"/>
          <a:lstStyle/>
          <a:p>
            <a:endParaRPr/>
          </a:p>
        </p:txBody>
      </p:sp>
      <p:sp>
        <p:nvSpPr>
          <p:cNvPr id="349" name="object 349"/>
          <p:cNvSpPr/>
          <p:nvPr/>
        </p:nvSpPr>
        <p:spPr>
          <a:xfrm>
            <a:off x="3943329" y="5154901"/>
            <a:ext cx="0" cy="11430"/>
          </a:xfrm>
          <a:custGeom>
            <a:avLst/>
            <a:gdLst/>
            <a:ahLst/>
            <a:cxnLst/>
            <a:rect l="l" t="t" r="r" b="b"/>
            <a:pathLst>
              <a:path h="11429">
                <a:moveTo>
                  <a:pt x="-2857" y="5714"/>
                </a:moveTo>
                <a:lnTo>
                  <a:pt x="2857" y="5714"/>
                </a:lnTo>
              </a:path>
            </a:pathLst>
          </a:custGeom>
          <a:ln w="11429">
            <a:solidFill>
              <a:srgbClr val="F4F4F4"/>
            </a:solidFill>
          </a:ln>
        </p:spPr>
        <p:txBody>
          <a:bodyPr wrap="square" lIns="0" tIns="0" rIns="0" bIns="0" rtlCol="0"/>
          <a:lstStyle/>
          <a:p>
            <a:endParaRPr/>
          </a:p>
        </p:txBody>
      </p:sp>
      <p:sp>
        <p:nvSpPr>
          <p:cNvPr id="350" name="object 350"/>
          <p:cNvSpPr/>
          <p:nvPr/>
        </p:nvSpPr>
        <p:spPr>
          <a:xfrm>
            <a:off x="4091918" y="5154901"/>
            <a:ext cx="0" cy="11430"/>
          </a:xfrm>
          <a:custGeom>
            <a:avLst/>
            <a:gdLst/>
            <a:ahLst/>
            <a:cxnLst/>
            <a:rect l="l" t="t" r="r" b="b"/>
            <a:pathLst>
              <a:path h="11429">
                <a:moveTo>
                  <a:pt x="-2857" y="5714"/>
                </a:moveTo>
                <a:lnTo>
                  <a:pt x="2857" y="5714"/>
                </a:lnTo>
              </a:path>
            </a:pathLst>
          </a:custGeom>
          <a:ln w="11429">
            <a:solidFill>
              <a:srgbClr val="F4F4F4"/>
            </a:solidFill>
          </a:ln>
        </p:spPr>
        <p:txBody>
          <a:bodyPr wrap="square" lIns="0" tIns="0" rIns="0" bIns="0" rtlCol="0"/>
          <a:lstStyle/>
          <a:p>
            <a:endParaRPr/>
          </a:p>
        </p:txBody>
      </p:sp>
      <p:sp>
        <p:nvSpPr>
          <p:cNvPr id="351" name="object 351"/>
          <p:cNvSpPr/>
          <p:nvPr/>
        </p:nvSpPr>
        <p:spPr>
          <a:xfrm>
            <a:off x="4240507" y="5154901"/>
            <a:ext cx="0" cy="11430"/>
          </a:xfrm>
          <a:custGeom>
            <a:avLst/>
            <a:gdLst/>
            <a:ahLst/>
            <a:cxnLst/>
            <a:rect l="l" t="t" r="r" b="b"/>
            <a:pathLst>
              <a:path h="11429">
                <a:moveTo>
                  <a:pt x="-2857" y="5714"/>
                </a:moveTo>
                <a:lnTo>
                  <a:pt x="2857" y="5714"/>
                </a:lnTo>
              </a:path>
            </a:pathLst>
          </a:custGeom>
          <a:ln w="11429">
            <a:solidFill>
              <a:srgbClr val="F4F4F4"/>
            </a:solidFill>
          </a:ln>
        </p:spPr>
        <p:txBody>
          <a:bodyPr wrap="square" lIns="0" tIns="0" rIns="0" bIns="0" rtlCol="0"/>
          <a:lstStyle/>
          <a:p>
            <a:endParaRPr/>
          </a:p>
        </p:txBody>
      </p:sp>
      <p:sp>
        <p:nvSpPr>
          <p:cNvPr id="352" name="object 352"/>
          <p:cNvSpPr/>
          <p:nvPr/>
        </p:nvSpPr>
        <p:spPr>
          <a:xfrm>
            <a:off x="4383381" y="5154901"/>
            <a:ext cx="0" cy="11430"/>
          </a:xfrm>
          <a:custGeom>
            <a:avLst/>
            <a:gdLst/>
            <a:ahLst/>
            <a:cxnLst/>
            <a:rect l="l" t="t" r="r" b="b"/>
            <a:pathLst>
              <a:path h="11429">
                <a:moveTo>
                  <a:pt x="-2857" y="5714"/>
                </a:moveTo>
                <a:lnTo>
                  <a:pt x="2857" y="5714"/>
                </a:lnTo>
              </a:path>
            </a:pathLst>
          </a:custGeom>
          <a:ln w="11429">
            <a:solidFill>
              <a:srgbClr val="F4F4F4"/>
            </a:solidFill>
          </a:ln>
        </p:spPr>
        <p:txBody>
          <a:bodyPr wrap="square" lIns="0" tIns="0" rIns="0" bIns="0" rtlCol="0"/>
          <a:lstStyle/>
          <a:p>
            <a:endParaRPr/>
          </a:p>
        </p:txBody>
      </p:sp>
      <p:sp>
        <p:nvSpPr>
          <p:cNvPr id="353" name="object 353"/>
          <p:cNvSpPr/>
          <p:nvPr/>
        </p:nvSpPr>
        <p:spPr>
          <a:xfrm>
            <a:off x="4531970" y="5154901"/>
            <a:ext cx="0" cy="11430"/>
          </a:xfrm>
          <a:custGeom>
            <a:avLst/>
            <a:gdLst/>
            <a:ahLst/>
            <a:cxnLst/>
            <a:rect l="l" t="t" r="r" b="b"/>
            <a:pathLst>
              <a:path h="11429">
                <a:moveTo>
                  <a:pt x="-2857" y="5714"/>
                </a:moveTo>
                <a:lnTo>
                  <a:pt x="2857" y="5714"/>
                </a:lnTo>
              </a:path>
            </a:pathLst>
          </a:custGeom>
          <a:ln w="11429">
            <a:solidFill>
              <a:srgbClr val="F4F4F4"/>
            </a:solidFill>
          </a:ln>
        </p:spPr>
        <p:txBody>
          <a:bodyPr wrap="square" lIns="0" tIns="0" rIns="0" bIns="0" rtlCol="0"/>
          <a:lstStyle/>
          <a:p>
            <a:endParaRPr/>
          </a:p>
        </p:txBody>
      </p:sp>
      <p:sp>
        <p:nvSpPr>
          <p:cNvPr id="354" name="object 354"/>
          <p:cNvSpPr/>
          <p:nvPr/>
        </p:nvSpPr>
        <p:spPr>
          <a:xfrm>
            <a:off x="4674844" y="5154901"/>
            <a:ext cx="0" cy="11430"/>
          </a:xfrm>
          <a:custGeom>
            <a:avLst/>
            <a:gdLst/>
            <a:ahLst/>
            <a:cxnLst/>
            <a:rect l="l" t="t" r="r" b="b"/>
            <a:pathLst>
              <a:path h="11429">
                <a:moveTo>
                  <a:pt x="-2857" y="5714"/>
                </a:moveTo>
                <a:lnTo>
                  <a:pt x="2857" y="5714"/>
                </a:lnTo>
              </a:path>
            </a:pathLst>
          </a:custGeom>
          <a:ln w="11429">
            <a:solidFill>
              <a:srgbClr val="F4F4F4"/>
            </a:solidFill>
          </a:ln>
        </p:spPr>
        <p:txBody>
          <a:bodyPr wrap="square" lIns="0" tIns="0" rIns="0" bIns="0" rtlCol="0"/>
          <a:lstStyle/>
          <a:p>
            <a:endParaRPr/>
          </a:p>
        </p:txBody>
      </p:sp>
      <p:sp>
        <p:nvSpPr>
          <p:cNvPr id="355" name="object 355"/>
          <p:cNvSpPr txBox="1"/>
          <p:nvPr/>
        </p:nvSpPr>
        <p:spPr>
          <a:xfrm>
            <a:off x="982867" y="5187921"/>
            <a:ext cx="234950" cy="107950"/>
          </a:xfrm>
          <a:prstGeom prst="rect">
            <a:avLst/>
          </a:prstGeom>
        </p:spPr>
        <p:txBody>
          <a:bodyPr vert="horz" wrap="square" lIns="0" tIns="17780" rIns="0" bIns="0" rtlCol="0">
            <a:spAutoFit/>
          </a:bodyPr>
          <a:lstStyle/>
          <a:p>
            <a:pPr marL="12700">
              <a:lnSpc>
                <a:spcPct val="100000"/>
              </a:lnSpc>
              <a:spcBef>
                <a:spcPts val="140"/>
              </a:spcBef>
            </a:pPr>
            <a:r>
              <a:rPr sz="500" spc="20" dirty="0">
                <a:solidFill>
                  <a:srgbClr val="666666"/>
                </a:solidFill>
                <a:latin typeface="Arial"/>
                <a:cs typeface="Arial"/>
              </a:rPr>
              <a:t>Jan</a:t>
            </a:r>
            <a:r>
              <a:rPr sz="500" spc="-70" dirty="0">
                <a:solidFill>
                  <a:srgbClr val="666666"/>
                </a:solidFill>
                <a:latin typeface="Arial"/>
                <a:cs typeface="Arial"/>
              </a:rPr>
              <a:t> </a:t>
            </a:r>
            <a:r>
              <a:rPr sz="500" spc="40" dirty="0">
                <a:solidFill>
                  <a:srgbClr val="666666"/>
                </a:solidFill>
                <a:latin typeface="Arial"/>
                <a:cs typeface="Arial"/>
              </a:rPr>
              <a:t>31</a:t>
            </a:r>
            <a:endParaRPr sz="500">
              <a:latin typeface="Arial"/>
              <a:cs typeface="Arial"/>
            </a:endParaRPr>
          </a:p>
        </p:txBody>
      </p:sp>
      <p:sp>
        <p:nvSpPr>
          <p:cNvPr id="356" name="object 356"/>
          <p:cNvSpPr txBox="1"/>
          <p:nvPr/>
        </p:nvSpPr>
        <p:spPr>
          <a:xfrm>
            <a:off x="2024330" y="5187921"/>
            <a:ext cx="198120" cy="107950"/>
          </a:xfrm>
          <a:prstGeom prst="rect">
            <a:avLst/>
          </a:prstGeom>
        </p:spPr>
        <p:txBody>
          <a:bodyPr vert="horz" wrap="square" lIns="0" tIns="17780" rIns="0" bIns="0" rtlCol="0">
            <a:spAutoFit/>
          </a:bodyPr>
          <a:lstStyle/>
          <a:p>
            <a:pPr marL="12700">
              <a:lnSpc>
                <a:spcPct val="100000"/>
              </a:lnSpc>
              <a:spcBef>
                <a:spcPts val="140"/>
              </a:spcBef>
            </a:pPr>
            <a:r>
              <a:rPr sz="500" spc="15" dirty="0">
                <a:solidFill>
                  <a:srgbClr val="666666"/>
                </a:solidFill>
                <a:latin typeface="Arial"/>
                <a:cs typeface="Arial"/>
              </a:rPr>
              <a:t>Feb</a:t>
            </a:r>
            <a:r>
              <a:rPr sz="500" spc="-75" dirty="0">
                <a:solidFill>
                  <a:srgbClr val="666666"/>
                </a:solidFill>
                <a:latin typeface="Arial"/>
                <a:cs typeface="Arial"/>
              </a:rPr>
              <a:t> </a:t>
            </a:r>
            <a:r>
              <a:rPr sz="500" spc="45" dirty="0">
                <a:solidFill>
                  <a:srgbClr val="666666"/>
                </a:solidFill>
                <a:latin typeface="Arial"/>
                <a:cs typeface="Arial"/>
              </a:rPr>
              <a:t>7</a:t>
            </a:r>
            <a:endParaRPr sz="500">
              <a:latin typeface="Arial"/>
              <a:cs typeface="Arial"/>
            </a:endParaRPr>
          </a:p>
        </p:txBody>
      </p:sp>
      <p:sp>
        <p:nvSpPr>
          <p:cNvPr id="357" name="object 357"/>
          <p:cNvSpPr txBox="1"/>
          <p:nvPr/>
        </p:nvSpPr>
        <p:spPr>
          <a:xfrm>
            <a:off x="3026771" y="5187921"/>
            <a:ext cx="238760" cy="107950"/>
          </a:xfrm>
          <a:prstGeom prst="rect">
            <a:avLst/>
          </a:prstGeom>
        </p:spPr>
        <p:txBody>
          <a:bodyPr vert="horz" wrap="square" lIns="0" tIns="17780" rIns="0" bIns="0" rtlCol="0">
            <a:spAutoFit/>
          </a:bodyPr>
          <a:lstStyle/>
          <a:p>
            <a:pPr marL="12700">
              <a:lnSpc>
                <a:spcPct val="100000"/>
              </a:lnSpc>
              <a:spcBef>
                <a:spcPts val="140"/>
              </a:spcBef>
            </a:pPr>
            <a:r>
              <a:rPr sz="500" spc="15" dirty="0">
                <a:solidFill>
                  <a:srgbClr val="666666"/>
                </a:solidFill>
                <a:latin typeface="Arial"/>
                <a:cs typeface="Arial"/>
              </a:rPr>
              <a:t>Feb</a:t>
            </a:r>
            <a:r>
              <a:rPr sz="500" spc="-75" dirty="0">
                <a:solidFill>
                  <a:srgbClr val="666666"/>
                </a:solidFill>
                <a:latin typeface="Arial"/>
                <a:cs typeface="Arial"/>
              </a:rPr>
              <a:t> </a:t>
            </a:r>
            <a:r>
              <a:rPr sz="500" spc="40" dirty="0">
                <a:solidFill>
                  <a:srgbClr val="666666"/>
                </a:solidFill>
                <a:latin typeface="Arial"/>
                <a:cs typeface="Arial"/>
              </a:rPr>
              <a:t>14</a:t>
            </a:r>
            <a:endParaRPr sz="500">
              <a:latin typeface="Arial"/>
              <a:cs typeface="Arial"/>
            </a:endParaRPr>
          </a:p>
        </p:txBody>
      </p:sp>
      <p:sp>
        <p:nvSpPr>
          <p:cNvPr id="358" name="object 358"/>
          <p:cNvSpPr txBox="1"/>
          <p:nvPr/>
        </p:nvSpPr>
        <p:spPr>
          <a:xfrm>
            <a:off x="4049750" y="5187921"/>
            <a:ext cx="238760" cy="107950"/>
          </a:xfrm>
          <a:prstGeom prst="rect">
            <a:avLst/>
          </a:prstGeom>
        </p:spPr>
        <p:txBody>
          <a:bodyPr vert="horz" wrap="square" lIns="0" tIns="17780" rIns="0" bIns="0" rtlCol="0">
            <a:spAutoFit/>
          </a:bodyPr>
          <a:lstStyle/>
          <a:p>
            <a:pPr marL="12700">
              <a:lnSpc>
                <a:spcPct val="100000"/>
              </a:lnSpc>
              <a:spcBef>
                <a:spcPts val="140"/>
              </a:spcBef>
            </a:pPr>
            <a:r>
              <a:rPr sz="500" spc="15" dirty="0">
                <a:solidFill>
                  <a:srgbClr val="666666"/>
                </a:solidFill>
                <a:latin typeface="Arial"/>
                <a:cs typeface="Arial"/>
              </a:rPr>
              <a:t>Feb</a:t>
            </a:r>
            <a:r>
              <a:rPr sz="500" spc="-75" dirty="0">
                <a:solidFill>
                  <a:srgbClr val="666666"/>
                </a:solidFill>
                <a:latin typeface="Arial"/>
                <a:cs typeface="Arial"/>
              </a:rPr>
              <a:t> </a:t>
            </a:r>
            <a:r>
              <a:rPr sz="500" spc="40" dirty="0">
                <a:solidFill>
                  <a:srgbClr val="666666"/>
                </a:solidFill>
                <a:latin typeface="Arial"/>
                <a:cs typeface="Arial"/>
              </a:rPr>
              <a:t>21</a:t>
            </a:r>
            <a:endParaRPr sz="500">
              <a:latin typeface="Arial"/>
              <a:cs typeface="Arial"/>
            </a:endParaRPr>
          </a:p>
        </p:txBody>
      </p:sp>
      <p:sp>
        <p:nvSpPr>
          <p:cNvPr id="359" name="object 359"/>
          <p:cNvSpPr/>
          <p:nvPr/>
        </p:nvSpPr>
        <p:spPr>
          <a:xfrm>
            <a:off x="817242" y="5120611"/>
            <a:ext cx="28575" cy="0"/>
          </a:xfrm>
          <a:custGeom>
            <a:avLst/>
            <a:gdLst/>
            <a:ahLst/>
            <a:cxnLst/>
            <a:rect l="l" t="t" r="r" b="b"/>
            <a:pathLst>
              <a:path w="28575">
                <a:moveTo>
                  <a:pt x="0" y="0"/>
                </a:moveTo>
                <a:lnTo>
                  <a:pt x="28574" y="0"/>
                </a:lnTo>
              </a:path>
            </a:pathLst>
          </a:custGeom>
          <a:ln w="5714">
            <a:solidFill>
              <a:srgbClr val="F4F4F4"/>
            </a:solidFill>
          </a:ln>
        </p:spPr>
        <p:txBody>
          <a:bodyPr wrap="square" lIns="0" tIns="0" rIns="0" bIns="0" rtlCol="0"/>
          <a:lstStyle/>
          <a:p>
            <a:endParaRPr/>
          </a:p>
        </p:txBody>
      </p:sp>
      <p:sp>
        <p:nvSpPr>
          <p:cNvPr id="360" name="object 360"/>
          <p:cNvSpPr/>
          <p:nvPr/>
        </p:nvSpPr>
        <p:spPr>
          <a:xfrm>
            <a:off x="817242" y="5046317"/>
            <a:ext cx="28575" cy="0"/>
          </a:xfrm>
          <a:custGeom>
            <a:avLst/>
            <a:gdLst/>
            <a:ahLst/>
            <a:cxnLst/>
            <a:rect l="l" t="t" r="r" b="b"/>
            <a:pathLst>
              <a:path w="28575">
                <a:moveTo>
                  <a:pt x="0" y="0"/>
                </a:moveTo>
                <a:lnTo>
                  <a:pt x="28574" y="0"/>
                </a:lnTo>
              </a:path>
            </a:pathLst>
          </a:custGeom>
          <a:ln w="5714">
            <a:solidFill>
              <a:srgbClr val="F4F4F4"/>
            </a:solidFill>
          </a:ln>
        </p:spPr>
        <p:txBody>
          <a:bodyPr wrap="square" lIns="0" tIns="0" rIns="0" bIns="0" rtlCol="0"/>
          <a:lstStyle/>
          <a:p>
            <a:endParaRPr/>
          </a:p>
        </p:txBody>
      </p:sp>
      <p:sp>
        <p:nvSpPr>
          <p:cNvPr id="361" name="object 361"/>
          <p:cNvSpPr/>
          <p:nvPr/>
        </p:nvSpPr>
        <p:spPr>
          <a:xfrm>
            <a:off x="817242" y="4977737"/>
            <a:ext cx="28575" cy="0"/>
          </a:xfrm>
          <a:custGeom>
            <a:avLst/>
            <a:gdLst/>
            <a:ahLst/>
            <a:cxnLst/>
            <a:rect l="l" t="t" r="r" b="b"/>
            <a:pathLst>
              <a:path w="28575">
                <a:moveTo>
                  <a:pt x="0" y="0"/>
                </a:moveTo>
                <a:lnTo>
                  <a:pt x="28574" y="0"/>
                </a:lnTo>
              </a:path>
            </a:pathLst>
          </a:custGeom>
          <a:ln w="5714">
            <a:solidFill>
              <a:srgbClr val="F4F4F4"/>
            </a:solidFill>
          </a:ln>
        </p:spPr>
        <p:txBody>
          <a:bodyPr wrap="square" lIns="0" tIns="0" rIns="0" bIns="0" rtlCol="0"/>
          <a:lstStyle/>
          <a:p>
            <a:endParaRPr/>
          </a:p>
        </p:txBody>
      </p:sp>
      <p:sp>
        <p:nvSpPr>
          <p:cNvPr id="362" name="object 362"/>
          <p:cNvSpPr/>
          <p:nvPr/>
        </p:nvSpPr>
        <p:spPr>
          <a:xfrm>
            <a:off x="817242" y="4903443"/>
            <a:ext cx="28575" cy="0"/>
          </a:xfrm>
          <a:custGeom>
            <a:avLst/>
            <a:gdLst/>
            <a:ahLst/>
            <a:cxnLst/>
            <a:rect l="l" t="t" r="r" b="b"/>
            <a:pathLst>
              <a:path w="28575">
                <a:moveTo>
                  <a:pt x="0" y="0"/>
                </a:moveTo>
                <a:lnTo>
                  <a:pt x="28574" y="0"/>
                </a:lnTo>
              </a:path>
            </a:pathLst>
          </a:custGeom>
          <a:ln w="5714">
            <a:solidFill>
              <a:srgbClr val="F4F4F4"/>
            </a:solidFill>
          </a:ln>
        </p:spPr>
        <p:txBody>
          <a:bodyPr wrap="square" lIns="0" tIns="0" rIns="0" bIns="0" rtlCol="0"/>
          <a:lstStyle/>
          <a:p>
            <a:endParaRPr/>
          </a:p>
        </p:txBody>
      </p:sp>
      <p:sp>
        <p:nvSpPr>
          <p:cNvPr id="363" name="object 363"/>
          <p:cNvSpPr/>
          <p:nvPr/>
        </p:nvSpPr>
        <p:spPr>
          <a:xfrm>
            <a:off x="817242" y="4834863"/>
            <a:ext cx="28575" cy="0"/>
          </a:xfrm>
          <a:custGeom>
            <a:avLst/>
            <a:gdLst/>
            <a:ahLst/>
            <a:cxnLst/>
            <a:rect l="l" t="t" r="r" b="b"/>
            <a:pathLst>
              <a:path w="28575">
                <a:moveTo>
                  <a:pt x="0" y="0"/>
                </a:moveTo>
                <a:lnTo>
                  <a:pt x="28574" y="0"/>
                </a:lnTo>
              </a:path>
            </a:pathLst>
          </a:custGeom>
          <a:ln w="5714">
            <a:solidFill>
              <a:srgbClr val="F4F4F4"/>
            </a:solidFill>
          </a:ln>
        </p:spPr>
        <p:txBody>
          <a:bodyPr wrap="square" lIns="0" tIns="0" rIns="0" bIns="0" rtlCol="0"/>
          <a:lstStyle/>
          <a:p>
            <a:endParaRPr/>
          </a:p>
        </p:txBody>
      </p:sp>
      <p:sp>
        <p:nvSpPr>
          <p:cNvPr id="364" name="object 364"/>
          <p:cNvSpPr/>
          <p:nvPr/>
        </p:nvSpPr>
        <p:spPr>
          <a:xfrm>
            <a:off x="817242" y="4760569"/>
            <a:ext cx="28575" cy="0"/>
          </a:xfrm>
          <a:custGeom>
            <a:avLst/>
            <a:gdLst/>
            <a:ahLst/>
            <a:cxnLst/>
            <a:rect l="l" t="t" r="r" b="b"/>
            <a:pathLst>
              <a:path w="28575">
                <a:moveTo>
                  <a:pt x="0" y="0"/>
                </a:moveTo>
                <a:lnTo>
                  <a:pt x="28574" y="0"/>
                </a:lnTo>
              </a:path>
            </a:pathLst>
          </a:custGeom>
          <a:ln w="5714">
            <a:solidFill>
              <a:srgbClr val="F4F4F4"/>
            </a:solidFill>
          </a:ln>
        </p:spPr>
        <p:txBody>
          <a:bodyPr wrap="square" lIns="0" tIns="0" rIns="0" bIns="0" rtlCol="0"/>
          <a:lstStyle/>
          <a:p>
            <a:endParaRPr/>
          </a:p>
        </p:txBody>
      </p:sp>
      <p:sp>
        <p:nvSpPr>
          <p:cNvPr id="365" name="object 365"/>
          <p:cNvSpPr/>
          <p:nvPr/>
        </p:nvSpPr>
        <p:spPr>
          <a:xfrm>
            <a:off x="817242" y="4686274"/>
            <a:ext cx="28575" cy="0"/>
          </a:xfrm>
          <a:custGeom>
            <a:avLst/>
            <a:gdLst/>
            <a:ahLst/>
            <a:cxnLst/>
            <a:rect l="l" t="t" r="r" b="b"/>
            <a:pathLst>
              <a:path w="28575">
                <a:moveTo>
                  <a:pt x="0" y="0"/>
                </a:moveTo>
                <a:lnTo>
                  <a:pt x="28574" y="0"/>
                </a:lnTo>
              </a:path>
            </a:pathLst>
          </a:custGeom>
          <a:ln w="5714">
            <a:solidFill>
              <a:srgbClr val="F4F4F4"/>
            </a:solidFill>
          </a:ln>
        </p:spPr>
        <p:txBody>
          <a:bodyPr wrap="square" lIns="0" tIns="0" rIns="0" bIns="0" rtlCol="0"/>
          <a:lstStyle/>
          <a:p>
            <a:endParaRPr/>
          </a:p>
        </p:txBody>
      </p:sp>
      <p:sp>
        <p:nvSpPr>
          <p:cNvPr id="366" name="object 366"/>
          <p:cNvSpPr/>
          <p:nvPr/>
        </p:nvSpPr>
        <p:spPr>
          <a:xfrm>
            <a:off x="817242" y="4617694"/>
            <a:ext cx="28575" cy="0"/>
          </a:xfrm>
          <a:custGeom>
            <a:avLst/>
            <a:gdLst/>
            <a:ahLst/>
            <a:cxnLst/>
            <a:rect l="l" t="t" r="r" b="b"/>
            <a:pathLst>
              <a:path w="28575">
                <a:moveTo>
                  <a:pt x="0" y="0"/>
                </a:moveTo>
                <a:lnTo>
                  <a:pt x="28574" y="0"/>
                </a:lnTo>
              </a:path>
            </a:pathLst>
          </a:custGeom>
          <a:ln w="5714">
            <a:solidFill>
              <a:srgbClr val="F4F4F4"/>
            </a:solidFill>
          </a:ln>
        </p:spPr>
        <p:txBody>
          <a:bodyPr wrap="square" lIns="0" tIns="0" rIns="0" bIns="0" rtlCol="0"/>
          <a:lstStyle/>
          <a:p>
            <a:endParaRPr/>
          </a:p>
        </p:txBody>
      </p:sp>
      <p:sp>
        <p:nvSpPr>
          <p:cNvPr id="367" name="object 367"/>
          <p:cNvSpPr/>
          <p:nvPr/>
        </p:nvSpPr>
        <p:spPr>
          <a:xfrm>
            <a:off x="817242" y="4543400"/>
            <a:ext cx="28575" cy="0"/>
          </a:xfrm>
          <a:custGeom>
            <a:avLst/>
            <a:gdLst/>
            <a:ahLst/>
            <a:cxnLst/>
            <a:rect l="l" t="t" r="r" b="b"/>
            <a:pathLst>
              <a:path w="28575">
                <a:moveTo>
                  <a:pt x="0" y="0"/>
                </a:moveTo>
                <a:lnTo>
                  <a:pt x="28574" y="0"/>
                </a:lnTo>
              </a:path>
            </a:pathLst>
          </a:custGeom>
          <a:ln w="5714">
            <a:solidFill>
              <a:srgbClr val="F4F4F4"/>
            </a:solidFill>
          </a:ln>
        </p:spPr>
        <p:txBody>
          <a:bodyPr wrap="square" lIns="0" tIns="0" rIns="0" bIns="0" rtlCol="0"/>
          <a:lstStyle/>
          <a:p>
            <a:endParaRPr/>
          </a:p>
        </p:txBody>
      </p:sp>
      <p:sp>
        <p:nvSpPr>
          <p:cNvPr id="368" name="object 368"/>
          <p:cNvSpPr/>
          <p:nvPr/>
        </p:nvSpPr>
        <p:spPr>
          <a:xfrm>
            <a:off x="817242" y="4474820"/>
            <a:ext cx="28575" cy="0"/>
          </a:xfrm>
          <a:custGeom>
            <a:avLst/>
            <a:gdLst/>
            <a:ahLst/>
            <a:cxnLst/>
            <a:rect l="l" t="t" r="r" b="b"/>
            <a:pathLst>
              <a:path w="28575">
                <a:moveTo>
                  <a:pt x="0" y="0"/>
                </a:moveTo>
                <a:lnTo>
                  <a:pt x="28574" y="0"/>
                </a:lnTo>
              </a:path>
            </a:pathLst>
          </a:custGeom>
          <a:ln w="5714">
            <a:solidFill>
              <a:srgbClr val="F4F4F4"/>
            </a:solidFill>
          </a:ln>
        </p:spPr>
        <p:txBody>
          <a:bodyPr wrap="square" lIns="0" tIns="0" rIns="0" bIns="0" rtlCol="0"/>
          <a:lstStyle/>
          <a:p>
            <a:endParaRPr/>
          </a:p>
        </p:txBody>
      </p:sp>
      <p:sp>
        <p:nvSpPr>
          <p:cNvPr id="369" name="object 369"/>
          <p:cNvSpPr txBox="1"/>
          <p:nvPr/>
        </p:nvSpPr>
        <p:spPr>
          <a:xfrm>
            <a:off x="690422" y="4881599"/>
            <a:ext cx="128270" cy="276860"/>
          </a:xfrm>
          <a:prstGeom prst="rect">
            <a:avLst/>
          </a:prstGeom>
        </p:spPr>
        <p:txBody>
          <a:bodyPr vert="horz" wrap="square" lIns="0" tIns="60960" rIns="0" bIns="0" rtlCol="0">
            <a:spAutoFit/>
          </a:bodyPr>
          <a:lstStyle/>
          <a:p>
            <a:pPr marL="12700">
              <a:lnSpc>
                <a:spcPct val="100000"/>
              </a:lnSpc>
              <a:spcBef>
                <a:spcPts val="480"/>
              </a:spcBef>
            </a:pPr>
            <a:r>
              <a:rPr sz="500" spc="40" dirty="0">
                <a:solidFill>
                  <a:srgbClr val="666666"/>
                </a:solidFill>
                <a:latin typeface="Arial"/>
                <a:cs typeface="Arial"/>
              </a:rPr>
              <a:t>8</a:t>
            </a:r>
            <a:r>
              <a:rPr sz="500" spc="15" dirty="0">
                <a:solidFill>
                  <a:srgbClr val="666666"/>
                </a:solidFill>
                <a:latin typeface="Arial"/>
                <a:cs typeface="Arial"/>
              </a:rPr>
              <a:t>.</a:t>
            </a:r>
            <a:r>
              <a:rPr sz="500" spc="45" dirty="0">
                <a:solidFill>
                  <a:srgbClr val="666666"/>
                </a:solidFill>
                <a:latin typeface="Arial"/>
                <a:cs typeface="Arial"/>
              </a:rPr>
              <a:t>8</a:t>
            </a:r>
            <a:endParaRPr sz="500">
              <a:latin typeface="Arial"/>
              <a:cs typeface="Arial"/>
            </a:endParaRPr>
          </a:p>
          <a:p>
            <a:pPr marL="12700">
              <a:lnSpc>
                <a:spcPct val="100000"/>
              </a:lnSpc>
              <a:spcBef>
                <a:spcPts val="390"/>
              </a:spcBef>
            </a:pPr>
            <a:r>
              <a:rPr sz="500" spc="40" dirty="0">
                <a:solidFill>
                  <a:srgbClr val="666666"/>
                </a:solidFill>
                <a:latin typeface="Arial"/>
                <a:cs typeface="Arial"/>
              </a:rPr>
              <a:t>8</a:t>
            </a:r>
            <a:r>
              <a:rPr sz="500" spc="15" dirty="0">
                <a:solidFill>
                  <a:srgbClr val="666666"/>
                </a:solidFill>
                <a:latin typeface="Arial"/>
                <a:cs typeface="Arial"/>
              </a:rPr>
              <a:t>.</a:t>
            </a:r>
            <a:r>
              <a:rPr sz="500" spc="45" dirty="0">
                <a:solidFill>
                  <a:srgbClr val="666666"/>
                </a:solidFill>
                <a:latin typeface="Arial"/>
                <a:cs typeface="Arial"/>
              </a:rPr>
              <a:t>4</a:t>
            </a:r>
            <a:endParaRPr sz="500">
              <a:latin typeface="Arial"/>
              <a:cs typeface="Arial"/>
            </a:endParaRPr>
          </a:p>
        </p:txBody>
      </p:sp>
      <p:sp>
        <p:nvSpPr>
          <p:cNvPr id="370" name="object 370"/>
          <p:cNvSpPr txBox="1"/>
          <p:nvPr/>
        </p:nvSpPr>
        <p:spPr>
          <a:xfrm>
            <a:off x="690422" y="4782158"/>
            <a:ext cx="4053204" cy="107950"/>
          </a:xfrm>
          <a:prstGeom prst="rect">
            <a:avLst/>
          </a:prstGeom>
        </p:spPr>
        <p:txBody>
          <a:bodyPr vert="horz" wrap="square" lIns="0" tIns="17780" rIns="0" bIns="0" rtlCol="0">
            <a:spAutoFit/>
          </a:bodyPr>
          <a:lstStyle/>
          <a:p>
            <a:pPr marL="12700">
              <a:lnSpc>
                <a:spcPct val="100000"/>
              </a:lnSpc>
              <a:spcBef>
                <a:spcPts val="140"/>
              </a:spcBef>
              <a:tabLst>
                <a:tab pos="4039870" algn="l"/>
              </a:tabLst>
            </a:pPr>
            <a:r>
              <a:rPr sz="500" spc="35" dirty="0">
                <a:solidFill>
                  <a:srgbClr val="666666"/>
                </a:solidFill>
                <a:latin typeface="Arial"/>
                <a:cs typeface="Arial"/>
              </a:rPr>
              <a:t>9.2  </a:t>
            </a:r>
            <a:r>
              <a:rPr sz="500" u="sng" spc="10" dirty="0">
                <a:solidFill>
                  <a:srgbClr val="666666"/>
                </a:solidFill>
                <a:uFill>
                  <a:solidFill>
                    <a:srgbClr val="F1F1F1"/>
                  </a:solidFill>
                </a:uFill>
                <a:latin typeface="Times New Roman"/>
                <a:cs typeface="Times New Roman"/>
              </a:rPr>
              <a:t> </a:t>
            </a:r>
            <a:r>
              <a:rPr sz="500" u="sng" dirty="0">
                <a:solidFill>
                  <a:srgbClr val="666666"/>
                </a:solidFill>
                <a:uFill>
                  <a:solidFill>
                    <a:srgbClr val="F1F1F1"/>
                  </a:solidFill>
                </a:uFill>
                <a:latin typeface="Times New Roman"/>
                <a:cs typeface="Times New Roman"/>
              </a:rPr>
              <a:t>	</a:t>
            </a:r>
            <a:endParaRPr sz="500" dirty="0">
              <a:latin typeface="Times New Roman"/>
              <a:cs typeface="Times New Roman"/>
            </a:endParaRPr>
          </a:p>
        </p:txBody>
      </p:sp>
      <p:sp>
        <p:nvSpPr>
          <p:cNvPr id="371" name="object 371"/>
          <p:cNvSpPr txBox="1"/>
          <p:nvPr/>
        </p:nvSpPr>
        <p:spPr>
          <a:xfrm>
            <a:off x="649345" y="4490695"/>
            <a:ext cx="169545" cy="250825"/>
          </a:xfrm>
          <a:prstGeom prst="rect">
            <a:avLst/>
          </a:prstGeom>
        </p:spPr>
        <p:txBody>
          <a:bodyPr vert="horz" wrap="square" lIns="0" tIns="17780" rIns="0" bIns="0" rtlCol="0">
            <a:spAutoFit/>
          </a:bodyPr>
          <a:lstStyle/>
          <a:p>
            <a:pPr marL="12700">
              <a:lnSpc>
                <a:spcPct val="100000"/>
              </a:lnSpc>
              <a:spcBef>
                <a:spcPts val="140"/>
              </a:spcBef>
            </a:pPr>
            <a:r>
              <a:rPr sz="500" spc="40" dirty="0">
                <a:solidFill>
                  <a:srgbClr val="666666"/>
                </a:solidFill>
                <a:latin typeface="Arial"/>
                <a:cs typeface="Arial"/>
              </a:rPr>
              <a:t>10</a:t>
            </a:r>
            <a:r>
              <a:rPr sz="500" spc="15" dirty="0">
                <a:solidFill>
                  <a:srgbClr val="666666"/>
                </a:solidFill>
                <a:latin typeface="Arial"/>
                <a:cs typeface="Arial"/>
              </a:rPr>
              <a:t>.</a:t>
            </a:r>
            <a:r>
              <a:rPr sz="500" spc="45" dirty="0">
                <a:solidFill>
                  <a:srgbClr val="666666"/>
                </a:solidFill>
                <a:latin typeface="Arial"/>
                <a:cs typeface="Arial"/>
              </a:rPr>
              <a:t>0</a:t>
            </a:r>
            <a:endParaRPr sz="500">
              <a:latin typeface="Arial"/>
              <a:cs typeface="Arial"/>
            </a:endParaRPr>
          </a:p>
          <a:p>
            <a:pPr marL="53340">
              <a:lnSpc>
                <a:spcPct val="100000"/>
              </a:lnSpc>
              <a:spcBef>
                <a:spcPts val="525"/>
              </a:spcBef>
            </a:pPr>
            <a:r>
              <a:rPr sz="500" spc="40" dirty="0">
                <a:solidFill>
                  <a:srgbClr val="666666"/>
                </a:solidFill>
                <a:latin typeface="Arial"/>
                <a:cs typeface="Arial"/>
              </a:rPr>
              <a:t>9</a:t>
            </a:r>
            <a:r>
              <a:rPr sz="500" spc="15" dirty="0">
                <a:solidFill>
                  <a:srgbClr val="666666"/>
                </a:solidFill>
                <a:latin typeface="Arial"/>
                <a:cs typeface="Arial"/>
              </a:rPr>
              <a:t>.</a:t>
            </a:r>
            <a:r>
              <a:rPr sz="500" spc="45" dirty="0">
                <a:solidFill>
                  <a:srgbClr val="666666"/>
                </a:solidFill>
                <a:latin typeface="Arial"/>
                <a:cs typeface="Arial"/>
              </a:rPr>
              <a:t>6</a:t>
            </a:r>
            <a:endParaRPr sz="500">
              <a:latin typeface="Arial"/>
              <a:cs typeface="Arial"/>
            </a:endParaRPr>
          </a:p>
        </p:txBody>
      </p:sp>
      <p:sp>
        <p:nvSpPr>
          <p:cNvPr id="372" name="object 372"/>
          <p:cNvSpPr txBox="1"/>
          <p:nvPr/>
        </p:nvSpPr>
        <p:spPr>
          <a:xfrm>
            <a:off x="513000" y="4629967"/>
            <a:ext cx="215444" cy="347345"/>
          </a:xfrm>
          <a:prstGeom prst="rect">
            <a:avLst/>
          </a:prstGeom>
        </p:spPr>
        <p:txBody>
          <a:bodyPr vert="vert270" wrap="square" lIns="0" tIns="24130" rIns="0" bIns="0" rtlCol="0">
            <a:spAutoFit/>
          </a:bodyPr>
          <a:lstStyle/>
          <a:p>
            <a:pPr marL="12700" algn="ctr">
              <a:lnSpc>
                <a:spcPct val="100000"/>
              </a:lnSpc>
              <a:spcBef>
                <a:spcPts val="190"/>
              </a:spcBef>
            </a:pPr>
            <a:r>
              <a:rPr sz="700" spc="-45" dirty="0">
                <a:latin typeface="Arial Black"/>
                <a:cs typeface="Arial Black"/>
              </a:rPr>
              <a:t>AHT</a:t>
            </a:r>
            <a:r>
              <a:rPr sz="500" spc="-95" dirty="0">
                <a:solidFill>
                  <a:srgbClr val="333333"/>
                </a:solidFill>
                <a:latin typeface="Arial Black"/>
                <a:cs typeface="Arial Black"/>
              </a:rPr>
              <a:t> </a:t>
            </a:r>
            <a:r>
              <a:rPr sz="500" spc="-10" dirty="0">
                <a:solidFill>
                  <a:srgbClr val="333333"/>
                </a:solidFill>
                <a:latin typeface="Arial Black"/>
                <a:cs typeface="Arial Black"/>
              </a:rPr>
              <a:t>(</a:t>
            </a:r>
            <a:r>
              <a:rPr sz="700" spc="-10" dirty="0">
                <a:latin typeface="Arial Black"/>
                <a:cs typeface="Arial Black"/>
              </a:rPr>
              <a:t>min</a:t>
            </a:r>
            <a:r>
              <a:rPr sz="500" spc="-10" dirty="0">
                <a:solidFill>
                  <a:srgbClr val="333333"/>
                </a:solidFill>
                <a:latin typeface="Arial Black"/>
                <a:cs typeface="Arial Black"/>
              </a:rPr>
              <a:t>)</a:t>
            </a:r>
            <a:endParaRPr sz="500" dirty="0">
              <a:latin typeface="Arial Black"/>
              <a:cs typeface="Arial Black"/>
            </a:endParaRPr>
          </a:p>
        </p:txBody>
      </p:sp>
      <p:sp>
        <p:nvSpPr>
          <p:cNvPr id="373" name="object 373"/>
          <p:cNvSpPr/>
          <p:nvPr/>
        </p:nvSpPr>
        <p:spPr>
          <a:xfrm>
            <a:off x="845817" y="5120611"/>
            <a:ext cx="3869054" cy="0"/>
          </a:xfrm>
          <a:custGeom>
            <a:avLst/>
            <a:gdLst/>
            <a:ahLst/>
            <a:cxnLst/>
            <a:rect l="l" t="t" r="r" b="b"/>
            <a:pathLst>
              <a:path w="3869054">
                <a:moveTo>
                  <a:pt x="0" y="0"/>
                </a:moveTo>
                <a:lnTo>
                  <a:pt x="3869031" y="0"/>
                </a:lnTo>
              </a:path>
            </a:pathLst>
          </a:custGeom>
          <a:ln w="5714">
            <a:solidFill>
              <a:srgbClr val="F1F1F1"/>
            </a:solidFill>
          </a:ln>
        </p:spPr>
        <p:txBody>
          <a:bodyPr wrap="square" lIns="0" tIns="0" rIns="0" bIns="0" rtlCol="0"/>
          <a:lstStyle/>
          <a:p>
            <a:endParaRPr/>
          </a:p>
        </p:txBody>
      </p:sp>
      <p:sp>
        <p:nvSpPr>
          <p:cNvPr id="374" name="object 374"/>
          <p:cNvSpPr/>
          <p:nvPr/>
        </p:nvSpPr>
        <p:spPr>
          <a:xfrm>
            <a:off x="845817" y="5046317"/>
            <a:ext cx="3869054" cy="0"/>
          </a:xfrm>
          <a:custGeom>
            <a:avLst/>
            <a:gdLst/>
            <a:ahLst/>
            <a:cxnLst/>
            <a:rect l="l" t="t" r="r" b="b"/>
            <a:pathLst>
              <a:path w="3869054">
                <a:moveTo>
                  <a:pt x="0" y="0"/>
                </a:moveTo>
                <a:lnTo>
                  <a:pt x="3869031" y="0"/>
                </a:lnTo>
              </a:path>
            </a:pathLst>
          </a:custGeom>
          <a:ln w="5714">
            <a:solidFill>
              <a:srgbClr val="F1F1F1"/>
            </a:solidFill>
          </a:ln>
        </p:spPr>
        <p:txBody>
          <a:bodyPr wrap="square" lIns="0" tIns="0" rIns="0" bIns="0" rtlCol="0"/>
          <a:lstStyle/>
          <a:p>
            <a:endParaRPr/>
          </a:p>
        </p:txBody>
      </p:sp>
      <p:sp>
        <p:nvSpPr>
          <p:cNvPr id="375" name="object 375"/>
          <p:cNvSpPr/>
          <p:nvPr/>
        </p:nvSpPr>
        <p:spPr>
          <a:xfrm>
            <a:off x="845817" y="4977737"/>
            <a:ext cx="3869054" cy="0"/>
          </a:xfrm>
          <a:custGeom>
            <a:avLst/>
            <a:gdLst/>
            <a:ahLst/>
            <a:cxnLst/>
            <a:rect l="l" t="t" r="r" b="b"/>
            <a:pathLst>
              <a:path w="3869054">
                <a:moveTo>
                  <a:pt x="0" y="0"/>
                </a:moveTo>
                <a:lnTo>
                  <a:pt x="3869031" y="0"/>
                </a:lnTo>
              </a:path>
            </a:pathLst>
          </a:custGeom>
          <a:ln w="5714">
            <a:solidFill>
              <a:srgbClr val="F1F1F1"/>
            </a:solidFill>
          </a:ln>
        </p:spPr>
        <p:txBody>
          <a:bodyPr wrap="square" lIns="0" tIns="0" rIns="0" bIns="0" rtlCol="0"/>
          <a:lstStyle/>
          <a:p>
            <a:endParaRPr/>
          </a:p>
        </p:txBody>
      </p:sp>
      <p:sp>
        <p:nvSpPr>
          <p:cNvPr id="376" name="object 376"/>
          <p:cNvSpPr/>
          <p:nvPr/>
        </p:nvSpPr>
        <p:spPr>
          <a:xfrm>
            <a:off x="845817" y="4834863"/>
            <a:ext cx="3869054" cy="0"/>
          </a:xfrm>
          <a:custGeom>
            <a:avLst/>
            <a:gdLst/>
            <a:ahLst/>
            <a:cxnLst/>
            <a:rect l="l" t="t" r="r" b="b"/>
            <a:pathLst>
              <a:path w="3869054">
                <a:moveTo>
                  <a:pt x="0" y="0"/>
                </a:moveTo>
                <a:lnTo>
                  <a:pt x="3869031" y="0"/>
                </a:lnTo>
              </a:path>
            </a:pathLst>
          </a:custGeom>
          <a:ln w="5714">
            <a:solidFill>
              <a:srgbClr val="F1F1F1"/>
            </a:solidFill>
          </a:ln>
        </p:spPr>
        <p:txBody>
          <a:bodyPr wrap="square" lIns="0" tIns="0" rIns="0" bIns="0" rtlCol="0"/>
          <a:lstStyle/>
          <a:p>
            <a:endParaRPr/>
          </a:p>
        </p:txBody>
      </p:sp>
      <p:sp>
        <p:nvSpPr>
          <p:cNvPr id="377" name="object 377"/>
          <p:cNvSpPr/>
          <p:nvPr/>
        </p:nvSpPr>
        <p:spPr>
          <a:xfrm>
            <a:off x="845817" y="4760569"/>
            <a:ext cx="3869054" cy="0"/>
          </a:xfrm>
          <a:custGeom>
            <a:avLst/>
            <a:gdLst/>
            <a:ahLst/>
            <a:cxnLst/>
            <a:rect l="l" t="t" r="r" b="b"/>
            <a:pathLst>
              <a:path w="3869054">
                <a:moveTo>
                  <a:pt x="0" y="0"/>
                </a:moveTo>
                <a:lnTo>
                  <a:pt x="3869031" y="0"/>
                </a:lnTo>
              </a:path>
            </a:pathLst>
          </a:custGeom>
          <a:ln w="5714">
            <a:solidFill>
              <a:srgbClr val="F1F1F1"/>
            </a:solidFill>
          </a:ln>
        </p:spPr>
        <p:txBody>
          <a:bodyPr wrap="square" lIns="0" tIns="0" rIns="0" bIns="0" rtlCol="0"/>
          <a:lstStyle/>
          <a:p>
            <a:endParaRPr/>
          </a:p>
        </p:txBody>
      </p:sp>
      <p:sp>
        <p:nvSpPr>
          <p:cNvPr id="378" name="object 378"/>
          <p:cNvSpPr/>
          <p:nvPr/>
        </p:nvSpPr>
        <p:spPr>
          <a:xfrm>
            <a:off x="845817" y="4686274"/>
            <a:ext cx="3869054" cy="0"/>
          </a:xfrm>
          <a:custGeom>
            <a:avLst/>
            <a:gdLst/>
            <a:ahLst/>
            <a:cxnLst/>
            <a:rect l="l" t="t" r="r" b="b"/>
            <a:pathLst>
              <a:path w="3869054">
                <a:moveTo>
                  <a:pt x="0" y="0"/>
                </a:moveTo>
                <a:lnTo>
                  <a:pt x="3869031" y="0"/>
                </a:lnTo>
              </a:path>
            </a:pathLst>
          </a:custGeom>
          <a:ln w="5714">
            <a:solidFill>
              <a:srgbClr val="F1F1F1"/>
            </a:solidFill>
          </a:ln>
        </p:spPr>
        <p:txBody>
          <a:bodyPr wrap="square" lIns="0" tIns="0" rIns="0" bIns="0" rtlCol="0"/>
          <a:lstStyle/>
          <a:p>
            <a:endParaRPr/>
          </a:p>
        </p:txBody>
      </p:sp>
      <p:sp>
        <p:nvSpPr>
          <p:cNvPr id="379" name="object 379"/>
          <p:cNvSpPr/>
          <p:nvPr/>
        </p:nvSpPr>
        <p:spPr>
          <a:xfrm>
            <a:off x="845817" y="4617694"/>
            <a:ext cx="3869054" cy="0"/>
          </a:xfrm>
          <a:custGeom>
            <a:avLst/>
            <a:gdLst/>
            <a:ahLst/>
            <a:cxnLst/>
            <a:rect l="l" t="t" r="r" b="b"/>
            <a:pathLst>
              <a:path w="3869054">
                <a:moveTo>
                  <a:pt x="0" y="0"/>
                </a:moveTo>
                <a:lnTo>
                  <a:pt x="3869031" y="0"/>
                </a:lnTo>
              </a:path>
            </a:pathLst>
          </a:custGeom>
          <a:ln w="5714">
            <a:solidFill>
              <a:srgbClr val="F1F1F1"/>
            </a:solidFill>
          </a:ln>
        </p:spPr>
        <p:txBody>
          <a:bodyPr wrap="square" lIns="0" tIns="0" rIns="0" bIns="0" rtlCol="0"/>
          <a:lstStyle/>
          <a:p>
            <a:endParaRPr/>
          </a:p>
        </p:txBody>
      </p:sp>
      <p:sp>
        <p:nvSpPr>
          <p:cNvPr id="380" name="object 380"/>
          <p:cNvSpPr/>
          <p:nvPr/>
        </p:nvSpPr>
        <p:spPr>
          <a:xfrm>
            <a:off x="845817" y="4543400"/>
            <a:ext cx="3869054" cy="0"/>
          </a:xfrm>
          <a:custGeom>
            <a:avLst/>
            <a:gdLst/>
            <a:ahLst/>
            <a:cxnLst/>
            <a:rect l="l" t="t" r="r" b="b"/>
            <a:pathLst>
              <a:path w="3869054">
                <a:moveTo>
                  <a:pt x="0" y="0"/>
                </a:moveTo>
                <a:lnTo>
                  <a:pt x="3869031" y="0"/>
                </a:lnTo>
              </a:path>
            </a:pathLst>
          </a:custGeom>
          <a:ln w="5714">
            <a:solidFill>
              <a:srgbClr val="F1F1F1"/>
            </a:solidFill>
          </a:ln>
        </p:spPr>
        <p:txBody>
          <a:bodyPr wrap="square" lIns="0" tIns="0" rIns="0" bIns="0" rtlCol="0"/>
          <a:lstStyle/>
          <a:p>
            <a:endParaRPr/>
          </a:p>
        </p:txBody>
      </p:sp>
      <p:sp>
        <p:nvSpPr>
          <p:cNvPr id="381" name="object 381"/>
          <p:cNvSpPr/>
          <p:nvPr/>
        </p:nvSpPr>
        <p:spPr>
          <a:xfrm>
            <a:off x="845817" y="4474820"/>
            <a:ext cx="3869054" cy="0"/>
          </a:xfrm>
          <a:custGeom>
            <a:avLst/>
            <a:gdLst/>
            <a:ahLst/>
            <a:cxnLst/>
            <a:rect l="l" t="t" r="r" b="b"/>
            <a:pathLst>
              <a:path w="3869054">
                <a:moveTo>
                  <a:pt x="0" y="0"/>
                </a:moveTo>
                <a:lnTo>
                  <a:pt x="3869031" y="0"/>
                </a:lnTo>
              </a:path>
            </a:pathLst>
          </a:custGeom>
          <a:ln w="5714">
            <a:solidFill>
              <a:srgbClr val="F1F1F1"/>
            </a:solidFill>
          </a:ln>
        </p:spPr>
        <p:txBody>
          <a:bodyPr wrap="square" lIns="0" tIns="0" rIns="0" bIns="0" rtlCol="0"/>
          <a:lstStyle/>
          <a:p>
            <a:endParaRPr/>
          </a:p>
        </p:txBody>
      </p:sp>
      <p:sp>
        <p:nvSpPr>
          <p:cNvPr id="382" name="object 382"/>
          <p:cNvSpPr/>
          <p:nvPr/>
        </p:nvSpPr>
        <p:spPr>
          <a:xfrm>
            <a:off x="1030388" y="4503528"/>
            <a:ext cx="3505835" cy="141605"/>
          </a:xfrm>
          <a:custGeom>
            <a:avLst/>
            <a:gdLst/>
            <a:ahLst/>
            <a:cxnLst/>
            <a:rect l="l" t="t" r="r" b="b"/>
            <a:pathLst>
              <a:path w="3505835" h="141604">
                <a:moveTo>
                  <a:pt x="0" y="50117"/>
                </a:moveTo>
                <a:lnTo>
                  <a:pt x="146066" y="0"/>
                </a:lnTo>
                <a:lnTo>
                  <a:pt x="292133" y="85536"/>
                </a:lnTo>
                <a:lnTo>
                  <a:pt x="438200" y="100115"/>
                </a:lnTo>
                <a:lnTo>
                  <a:pt x="584267" y="68458"/>
                </a:lnTo>
                <a:lnTo>
                  <a:pt x="1022467" y="11061"/>
                </a:lnTo>
                <a:lnTo>
                  <a:pt x="1168534" y="67025"/>
                </a:lnTo>
                <a:lnTo>
                  <a:pt x="1314601" y="89009"/>
                </a:lnTo>
                <a:lnTo>
                  <a:pt x="1460668" y="73791"/>
                </a:lnTo>
                <a:lnTo>
                  <a:pt x="1606735" y="95618"/>
                </a:lnTo>
                <a:lnTo>
                  <a:pt x="2044935" y="29139"/>
                </a:lnTo>
                <a:lnTo>
                  <a:pt x="2191002" y="571"/>
                </a:lnTo>
                <a:lnTo>
                  <a:pt x="2337069" y="63435"/>
                </a:lnTo>
                <a:lnTo>
                  <a:pt x="2483136" y="107450"/>
                </a:lnTo>
                <a:lnTo>
                  <a:pt x="2629203" y="135147"/>
                </a:lnTo>
                <a:lnTo>
                  <a:pt x="3067404" y="39856"/>
                </a:lnTo>
                <a:lnTo>
                  <a:pt x="3213470" y="141254"/>
                </a:lnTo>
                <a:lnTo>
                  <a:pt x="3359537" y="82663"/>
                </a:lnTo>
                <a:lnTo>
                  <a:pt x="3505604" y="87765"/>
                </a:lnTo>
              </a:path>
            </a:pathLst>
          </a:custGeom>
          <a:ln w="12866">
            <a:solidFill>
              <a:srgbClr val="AF79A0"/>
            </a:solidFill>
          </a:ln>
        </p:spPr>
        <p:txBody>
          <a:bodyPr wrap="square" lIns="0" tIns="0" rIns="0" bIns="0" rtlCol="0"/>
          <a:lstStyle/>
          <a:p>
            <a:endParaRPr/>
          </a:p>
        </p:txBody>
      </p:sp>
      <p:sp>
        <p:nvSpPr>
          <p:cNvPr id="383" name="object 383"/>
          <p:cNvSpPr/>
          <p:nvPr/>
        </p:nvSpPr>
        <p:spPr>
          <a:xfrm>
            <a:off x="1015382" y="4538641"/>
            <a:ext cx="30480" cy="30480"/>
          </a:xfrm>
          <a:custGeom>
            <a:avLst/>
            <a:gdLst/>
            <a:ahLst/>
            <a:cxnLst/>
            <a:rect l="l" t="t" r="r" b="b"/>
            <a:pathLst>
              <a:path w="30480" h="30479">
                <a:moveTo>
                  <a:pt x="23293" y="30011"/>
                </a:moveTo>
                <a:lnTo>
                  <a:pt x="6718" y="30011"/>
                </a:lnTo>
                <a:lnTo>
                  <a:pt x="0" y="23293"/>
                </a:lnTo>
                <a:lnTo>
                  <a:pt x="0" y="6718"/>
                </a:lnTo>
                <a:lnTo>
                  <a:pt x="6718" y="0"/>
                </a:lnTo>
                <a:lnTo>
                  <a:pt x="23293" y="0"/>
                </a:lnTo>
                <a:lnTo>
                  <a:pt x="30011" y="6718"/>
                </a:lnTo>
                <a:lnTo>
                  <a:pt x="30011" y="23293"/>
                </a:lnTo>
                <a:lnTo>
                  <a:pt x="23293" y="30011"/>
                </a:lnTo>
                <a:close/>
              </a:path>
            </a:pathLst>
          </a:custGeom>
          <a:solidFill>
            <a:srgbClr val="AF79A0"/>
          </a:solidFill>
        </p:spPr>
        <p:txBody>
          <a:bodyPr wrap="square" lIns="0" tIns="0" rIns="0" bIns="0" rtlCol="0"/>
          <a:lstStyle/>
          <a:p>
            <a:endParaRPr/>
          </a:p>
        </p:txBody>
      </p:sp>
      <p:sp>
        <p:nvSpPr>
          <p:cNvPr id="384" name="object 384"/>
          <p:cNvSpPr/>
          <p:nvPr/>
        </p:nvSpPr>
        <p:spPr>
          <a:xfrm>
            <a:off x="1161449" y="4488523"/>
            <a:ext cx="30480" cy="30480"/>
          </a:xfrm>
          <a:custGeom>
            <a:avLst/>
            <a:gdLst/>
            <a:ahLst/>
            <a:cxnLst/>
            <a:rect l="l" t="t" r="r" b="b"/>
            <a:pathLst>
              <a:path w="30480" h="30479">
                <a:moveTo>
                  <a:pt x="23293" y="30011"/>
                </a:moveTo>
                <a:lnTo>
                  <a:pt x="6718" y="30011"/>
                </a:lnTo>
                <a:lnTo>
                  <a:pt x="0" y="23293"/>
                </a:lnTo>
                <a:lnTo>
                  <a:pt x="0" y="6718"/>
                </a:lnTo>
                <a:lnTo>
                  <a:pt x="6718" y="0"/>
                </a:lnTo>
                <a:lnTo>
                  <a:pt x="23293" y="0"/>
                </a:lnTo>
                <a:lnTo>
                  <a:pt x="30011" y="6718"/>
                </a:lnTo>
                <a:lnTo>
                  <a:pt x="30011" y="23293"/>
                </a:lnTo>
                <a:lnTo>
                  <a:pt x="23293" y="30011"/>
                </a:lnTo>
                <a:close/>
              </a:path>
            </a:pathLst>
          </a:custGeom>
          <a:solidFill>
            <a:srgbClr val="AF79A0"/>
          </a:solidFill>
        </p:spPr>
        <p:txBody>
          <a:bodyPr wrap="square" lIns="0" tIns="0" rIns="0" bIns="0" rtlCol="0"/>
          <a:lstStyle/>
          <a:p>
            <a:endParaRPr/>
          </a:p>
        </p:txBody>
      </p:sp>
      <p:sp>
        <p:nvSpPr>
          <p:cNvPr id="385" name="object 385"/>
          <p:cNvSpPr/>
          <p:nvPr/>
        </p:nvSpPr>
        <p:spPr>
          <a:xfrm>
            <a:off x="1307516" y="4574060"/>
            <a:ext cx="30480" cy="30480"/>
          </a:xfrm>
          <a:custGeom>
            <a:avLst/>
            <a:gdLst/>
            <a:ahLst/>
            <a:cxnLst/>
            <a:rect l="l" t="t" r="r" b="b"/>
            <a:pathLst>
              <a:path w="30480" h="30479">
                <a:moveTo>
                  <a:pt x="23293" y="30011"/>
                </a:moveTo>
                <a:lnTo>
                  <a:pt x="6718" y="30011"/>
                </a:lnTo>
                <a:lnTo>
                  <a:pt x="0" y="23293"/>
                </a:lnTo>
                <a:lnTo>
                  <a:pt x="0" y="6718"/>
                </a:lnTo>
                <a:lnTo>
                  <a:pt x="6718" y="0"/>
                </a:lnTo>
                <a:lnTo>
                  <a:pt x="23293" y="0"/>
                </a:lnTo>
                <a:lnTo>
                  <a:pt x="30011" y="6718"/>
                </a:lnTo>
                <a:lnTo>
                  <a:pt x="30011" y="23293"/>
                </a:lnTo>
                <a:lnTo>
                  <a:pt x="23293" y="30011"/>
                </a:lnTo>
                <a:close/>
              </a:path>
            </a:pathLst>
          </a:custGeom>
          <a:solidFill>
            <a:srgbClr val="AF79A0"/>
          </a:solidFill>
        </p:spPr>
        <p:txBody>
          <a:bodyPr wrap="square" lIns="0" tIns="0" rIns="0" bIns="0" rtlCol="0"/>
          <a:lstStyle/>
          <a:p>
            <a:endParaRPr/>
          </a:p>
        </p:txBody>
      </p:sp>
      <p:sp>
        <p:nvSpPr>
          <p:cNvPr id="386" name="object 386"/>
          <p:cNvSpPr/>
          <p:nvPr/>
        </p:nvSpPr>
        <p:spPr>
          <a:xfrm>
            <a:off x="1453583" y="4588638"/>
            <a:ext cx="30480" cy="30480"/>
          </a:xfrm>
          <a:custGeom>
            <a:avLst/>
            <a:gdLst/>
            <a:ahLst/>
            <a:cxnLst/>
            <a:rect l="l" t="t" r="r" b="b"/>
            <a:pathLst>
              <a:path w="30480" h="30479">
                <a:moveTo>
                  <a:pt x="23293" y="30011"/>
                </a:moveTo>
                <a:lnTo>
                  <a:pt x="6718" y="30011"/>
                </a:lnTo>
                <a:lnTo>
                  <a:pt x="0" y="23293"/>
                </a:lnTo>
                <a:lnTo>
                  <a:pt x="0" y="6718"/>
                </a:lnTo>
                <a:lnTo>
                  <a:pt x="6718" y="0"/>
                </a:lnTo>
                <a:lnTo>
                  <a:pt x="23293" y="0"/>
                </a:lnTo>
                <a:lnTo>
                  <a:pt x="30011" y="6718"/>
                </a:lnTo>
                <a:lnTo>
                  <a:pt x="30011" y="23293"/>
                </a:lnTo>
                <a:lnTo>
                  <a:pt x="23293" y="30011"/>
                </a:lnTo>
                <a:close/>
              </a:path>
            </a:pathLst>
          </a:custGeom>
          <a:solidFill>
            <a:srgbClr val="AF79A0"/>
          </a:solidFill>
        </p:spPr>
        <p:txBody>
          <a:bodyPr wrap="square" lIns="0" tIns="0" rIns="0" bIns="0" rtlCol="0"/>
          <a:lstStyle/>
          <a:p>
            <a:endParaRPr/>
          </a:p>
        </p:txBody>
      </p:sp>
      <p:sp>
        <p:nvSpPr>
          <p:cNvPr id="387" name="object 387"/>
          <p:cNvSpPr/>
          <p:nvPr/>
        </p:nvSpPr>
        <p:spPr>
          <a:xfrm>
            <a:off x="1599650" y="4556981"/>
            <a:ext cx="30480" cy="30480"/>
          </a:xfrm>
          <a:custGeom>
            <a:avLst/>
            <a:gdLst/>
            <a:ahLst/>
            <a:cxnLst/>
            <a:rect l="l" t="t" r="r" b="b"/>
            <a:pathLst>
              <a:path w="30480" h="30479">
                <a:moveTo>
                  <a:pt x="23293" y="30011"/>
                </a:moveTo>
                <a:lnTo>
                  <a:pt x="6718" y="30011"/>
                </a:lnTo>
                <a:lnTo>
                  <a:pt x="0" y="23293"/>
                </a:lnTo>
                <a:lnTo>
                  <a:pt x="0" y="6718"/>
                </a:lnTo>
                <a:lnTo>
                  <a:pt x="6718" y="0"/>
                </a:lnTo>
                <a:lnTo>
                  <a:pt x="23293" y="0"/>
                </a:lnTo>
                <a:lnTo>
                  <a:pt x="30011" y="6718"/>
                </a:lnTo>
                <a:lnTo>
                  <a:pt x="30011" y="23293"/>
                </a:lnTo>
                <a:lnTo>
                  <a:pt x="23293" y="30011"/>
                </a:lnTo>
                <a:close/>
              </a:path>
            </a:pathLst>
          </a:custGeom>
          <a:solidFill>
            <a:srgbClr val="AF79A0"/>
          </a:solidFill>
        </p:spPr>
        <p:txBody>
          <a:bodyPr wrap="square" lIns="0" tIns="0" rIns="0" bIns="0" rtlCol="0"/>
          <a:lstStyle/>
          <a:p>
            <a:endParaRPr/>
          </a:p>
        </p:txBody>
      </p:sp>
      <p:sp>
        <p:nvSpPr>
          <p:cNvPr id="388" name="object 388"/>
          <p:cNvSpPr/>
          <p:nvPr/>
        </p:nvSpPr>
        <p:spPr>
          <a:xfrm>
            <a:off x="2037850" y="4499584"/>
            <a:ext cx="30480" cy="30480"/>
          </a:xfrm>
          <a:custGeom>
            <a:avLst/>
            <a:gdLst/>
            <a:ahLst/>
            <a:cxnLst/>
            <a:rect l="l" t="t" r="r" b="b"/>
            <a:pathLst>
              <a:path w="30480" h="30479">
                <a:moveTo>
                  <a:pt x="23293" y="30011"/>
                </a:moveTo>
                <a:lnTo>
                  <a:pt x="6718" y="30011"/>
                </a:lnTo>
                <a:lnTo>
                  <a:pt x="0" y="23293"/>
                </a:lnTo>
                <a:lnTo>
                  <a:pt x="0" y="6718"/>
                </a:lnTo>
                <a:lnTo>
                  <a:pt x="6718" y="0"/>
                </a:lnTo>
                <a:lnTo>
                  <a:pt x="23293" y="0"/>
                </a:lnTo>
                <a:lnTo>
                  <a:pt x="30011" y="6718"/>
                </a:lnTo>
                <a:lnTo>
                  <a:pt x="30011" y="23293"/>
                </a:lnTo>
                <a:lnTo>
                  <a:pt x="23293" y="30011"/>
                </a:lnTo>
                <a:close/>
              </a:path>
            </a:pathLst>
          </a:custGeom>
          <a:solidFill>
            <a:srgbClr val="AF79A0"/>
          </a:solidFill>
        </p:spPr>
        <p:txBody>
          <a:bodyPr wrap="square" lIns="0" tIns="0" rIns="0" bIns="0" rtlCol="0"/>
          <a:lstStyle/>
          <a:p>
            <a:endParaRPr/>
          </a:p>
        </p:txBody>
      </p:sp>
      <p:sp>
        <p:nvSpPr>
          <p:cNvPr id="389" name="object 389"/>
          <p:cNvSpPr/>
          <p:nvPr/>
        </p:nvSpPr>
        <p:spPr>
          <a:xfrm>
            <a:off x="2183917" y="4555549"/>
            <a:ext cx="30480" cy="30480"/>
          </a:xfrm>
          <a:custGeom>
            <a:avLst/>
            <a:gdLst/>
            <a:ahLst/>
            <a:cxnLst/>
            <a:rect l="l" t="t" r="r" b="b"/>
            <a:pathLst>
              <a:path w="30480" h="30479">
                <a:moveTo>
                  <a:pt x="23293" y="30011"/>
                </a:moveTo>
                <a:lnTo>
                  <a:pt x="6718" y="30011"/>
                </a:lnTo>
                <a:lnTo>
                  <a:pt x="0" y="23293"/>
                </a:lnTo>
                <a:lnTo>
                  <a:pt x="0" y="6718"/>
                </a:lnTo>
                <a:lnTo>
                  <a:pt x="6718" y="0"/>
                </a:lnTo>
                <a:lnTo>
                  <a:pt x="23293" y="0"/>
                </a:lnTo>
                <a:lnTo>
                  <a:pt x="30011" y="6718"/>
                </a:lnTo>
                <a:lnTo>
                  <a:pt x="30011" y="23293"/>
                </a:lnTo>
                <a:lnTo>
                  <a:pt x="23293" y="30011"/>
                </a:lnTo>
                <a:close/>
              </a:path>
            </a:pathLst>
          </a:custGeom>
          <a:solidFill>
            <a:srgbClr val="AF79A0"/>
          </a:solidFill>
        </p:spPr>
        <p:txBody>
          <a:bodyPr wrap="square" lIns="0" tIns="0" rIns="0" bIns="0" rtlCol="0"/>
          <a:lstStyle/>
          <a:p>
            <a:endParaRPr/>
          </a:p>
        </p:txBody>
      </p:sp>
      <p:sp>
        <p:nvSpPr>
          <p:cNvPr id="390" name="object 390"/>
          <p:cNvSpPr/>
          <p:nvPr/>
        </p:nvSpPr>
        <p:spPr>
          <a:xfrm>
            <a:off x="2329984" y="4577532"/>
            <a:ext cx="30480" cy="30480"/>
          </a:xfrm>
          <a:custGeom>
            <a:avLst/>
            <a:gdLst/>
            <a:ahLst/>
            <a:cxnLst/>
            <a:rect l="l" t="t" r="r" b="b"/>
            <a:pathLst>
              <a:path w="30480" h="30479">
                <a:moveTo>
                  <a:pt x="23293" y="30011"/>
                </a:moveTo>
                <a:lnTo>
                  <a:pt x="6718" y="30011"/>
                </a:lnTo>
                <a:lnTo>
                  <a:pt x="0" y="23293"/>
                </a:lnTo>
                <a:lnTo>
                  <a:pt x="0" y="6718"/>
                </a:lnTo>
                <a:lnTo>
                  <a:pt x="6718" y="0"/>
                </a:lnTo>
                <a:lnTo>
                  <a:pt x="23293" y="0"/>
                </a:lnTo>
                <a:lnTo>
                  <a:pt x="30011" y="6718"/>
                </a:lnTo>
                <a:lnTo>
                  <a:pt x="30011" y="23293"/>
                </a:lnTo>
                <a:lnTo>
                  <a:pt x="23293" y="30011"/>
                </a:lnTo>
                <a:close/>
              </a:path>
            </a:pathLst>
          </a:custGeom>
          <a:solidFill>
            <a:srgbClr val="AF79A0"/>
          </a:solidFill>
        </p:spPr>
        <p:txBody>
          <a:bodyPr wrap="square" lIns="0" tIns="0" rIns="0" bIns="0" rtlCol="0"/>
          <a:lstStyle/>
          <a:p>
            <a:endParaRPr/>
          </a:p>
        </p:txBody>
      </p:sp>
      <p:sp>
        <p:nvSpPr>
          <p:cNvPr id="391" name="object 391"/>
          <p:cNvSpPr/>
          <p:nvPr/>
        </p:nvSpPr>
        <p:spPr>
          <a:xfrm>
            <a:off x="2476051" y="4562314"/>
            <a:ext cx="30480" cy="30480"/>
          </a:xfrm>
          <a:custGeom>
            <a:avLst/>
            <a:gdLst/>
            <a:ahLst/>
            <a:cxnLst/>
            <a:rect l="l" t="t" r="r" b="b"/>
            <a:pathLst>
              <a:path w="30480" h="30479">
                <a:moveTo>
                  <a:pt x="23293" y="30011"/>
                </a:moveTo>
                <a:lnTo>
                  <a:pt x="6718" y="30011"/>
                </a:lnTo>
                <a:lnTo>
                  <a:pt x="0" y="23293"/>
                </a:lnTo>
                <a:lnTo>
                  <a:pt x="0" y="6718"/>
                </a:lnTo>
                <a:lnTo>
                  <a:pt x="6718" y="0"/>
                </a:lnTo>
                <a:lnTo>
                  <a:pt x="23293" y="0"/>
                </a:lnTo>
                <a:lnTo>
                  <a:pt x="30011" y="6718"/>
                </a:lnTo>
                <a:lnTo>
                  <a:pt x="30011" y="23293"/>
                </a:lnTo>
                <a:lnTo>
                  <a:pt x="23293" y="30011"/>
                </a:lnTo>
                <a:close/>
              </a:path>
            </a:pathLst>
          </a:custGeom>
          <a:solidFill>
            <a:srgbClr val="AF79A0"/>
          </a:solidFill>
        </p:spPr>
        <p:txBody>
          <a:bodyPr wrap="square" lIns="0" tIns="0" rIns="0" bIns="0" rtlCol="0"/>
          <a:lstStyle/>
          <a:p>
            <a:endParaRPr/>
          </a:p>
        </p:txBody>
      </p:sp>
      <p:sp>
        <p:nvSpPr>
          <p:cNvPr id="392" name="object 392"/>
          <p:cNvSpPr/>
          <p:nvPr/>
        </p:nvSpPr>
        <p:spPr>
          <a:xfrm>
            <a:off x="2622118" y="4584142"/>
            <a:ext cx="30480" cy="30480"/>
          </a:xfrm>
          <a:custGeom>
            <a:avLst/>
            <a:gdLst/>
            <a:ahLst/>
            <a:cxnLst/>
            <a:rect l="l" t="t" r="r" b="b"/>
            <a:pathLst>
              <a:path w="30480" h="30479">
                <a:moveTo>
                  <a:pt x="23293" y="30011"/>
                </a:moveTo>
                <a:lnTo>
                  <a:pt x="6718" y="30011"/>
                </a:lnTo>
                <a:lnTo>
                  <a:pt x="0" y="23293"/>
                </a:lnTo>
                <a:lnTo>
                  <a:pt x="0" y="6718"/>
                </a:lnTo>
                <a:lnTo>
                  <a:pt x="6718" y="0"/>
                </a:lnTo>
                <a:lnTo>
                  <a:pt x="23293" y="0"/>
                </a:lnTo>
                <a:lnTo>
                  <a:pt x="30011" y="6718"/>
                </a:lnTo>
                <a:lnTo>
                  <a:pt x="30011" y="23293"/>
                </a:lnTo>
                <a:lnTo>
                  <a:pt x="23293" y="30011"/>
                </a:lnTo>
                <a:close/>
              </a:path>
            </a:pathLst>
          </a:custGeom>
          <a:solidFill>
            <a:srgbClr val="AF79A0"/>
          </a:solidFill>
        </p:spPr>
        <p:txBody>
          <a:bodyPr wrap="square" lIns="0" tIns="0" rIns="0" bIns="0" rtlCol="0"/>
          <a:lstStyle/>
          <a:p>
            <a:endParaRPr/>
          </a:p>
        </p:txBody>
      </p:sp>
      <p:sp>
        <p:nvSpPr>
          <p:cNvPr id="393" name="object 393"/>
          <p:cNvSpPr/>
          <p:nvPr/>
        </p:nvSpPr>
        <p:spPr>
          <a:xfrm>
            <a:off x="3060319" y="4517663"/>
            <a:ext cx="30480" cy="30480"/>
          </a:xfrm>
          <a:custGeom>
            <a:avLst/>
            <a:gdLst/>
            <a:ahLst/>
            <a:cxnLst/>
            <a:rect l="l" t="t" r="r" b="b"/>
            <a:pathLst>
              <a:path w="30480" h="30479">
                <a:moveTo>
                  <a:pt x="23293" y="30011"/>
                </a:moveTo>
                <a:lnTo>
                  <a:pt x="6718" y="30011"/>
                </a:lnTo>
                <a:lnTo>
                  <a:pt x="0" y="23293"/>
                </a:lnTo>
                <a:lnTo>
                  <a:pt x="0" y="6718"/>
                </a:lnTo>
                <a:lnTo>
                  <a:pt x="6718" y="0"/>
                </a:lnTo>
                <a:lnTo>
                  <a:pt x="23293" y="0"/>
                </a:lnTo>
                <a:lnTo>
                  <a:pt x="30011" y="6718"/>
                </a:lnTo>
                <a:lnTo>
                  <a:pt x="30011" y="23293"/>
                </a:lnTo>
                <a:lnTo>
                  <a:pt x="23293" y="30011"/>
                </a:lnTo>
                <a:close/>
              </a:path>
            </a:pathLst>
          </a:custGeom>
          <a:solidFill>
            <a:srgbClr val="AF79A0"/>
          </a:solidFill>
        </p:spPr>
        <p:txBody>
          <a:bodyPr wrap="square" lIns="0" tIns="0" rIns="0" bIns="0" rtlCol="0"/>
          <a:lstStyle/>
          <a:p>
            <a:endParaRPr/>
          </a:p>
        </p:txBody>
      </p:sp>
      <p:sp>
        <p:nvSpPr>
          <p:cNvPr id="394" name="object 394"/>
          <p:cNvSpPr/>
          <p:nvPr/>
        </p:nvSpPr>
        <p:spPr>
          <a:xfrm>
            <a:off x="3206385" y="4489095"/>
            <a:ext cx="30480" cy="30480"/>
          </a:xfrm>
          <a:custGeom>
            <a:avLst/>
            <a:gdLst/>
            <a:ahLst/>
            <a:cxnLst/>
            <a:rect l="l" t="t" r="r" b="b"/>
            <a:pathLst>
              <a:path w="30480" h="30479">
                <a:moveTo>
                  <a:pt x="23293" y="30011"/>
                </a:moveTo>
                <a:lnTo>
                  <a:pt x="6718" y="30011"/>
                </a:lnTo>
                <a:lnTo>
                  <a:pt x="0" y="23293"/>
                </a:lnTo>
                <a:lnTo>
                  <a:pt x="0" y="6718"/>
                </a:lnTo>
                <a:lnTo>
                  <a:pt x="6718" y="0"/>
                </a:lnTo>
                <a:lnTo>
                  <a:pt x="23293" y="0"/>
                </a:lnTo>
                <a:lnTo>
                  <a:pt x="30011" y="6718"/>
                </a:lnTo>
                <a:lnTo>
                  <a:pt x="30011" y="23293"/>
                </a:lnTo>
                <a:lnTo>
                  <a:pt x="23293" y="30011"/>
                </a:lnTo>
                <a:close/>
              </a:path>
            </a:pathLst>
          </a:custGeom>
          <a:solidFill>
            <a:srgbClr val="AF79A0"/>
          </a:solidFill>
        </p:spPr>
        <p:txBody>
          <a:bodyPr wrap="square" lIns="0" tIns="0" rIns="0" bIns="0" rtlCol="0"/>
          <a:lstStyle/>
          <a:p>
            <a:endParaRPr/>
          </a:p>
        </p:txBody>
      </p:sp>
      <p:sp>
        <p:nvSpPr>
          <p:cNvPr id="395" name="object 395"/>
          <p:cNvSpPr/>
          <p:nvPr/>
        </p:nvSpPr>
        <p:spPr>
          <a:xfrm>
            <a:off x="3352452" y="4551958"/>
            <a:ext cx="30480" cy="30480"/>
          </a:xfrm>
          <a:custGeom>
            <a:avLst/>
            <a:gdLst/>
            <a:ahLst/>
            <a:cxnLst/>
            <a:rect l="l" t="t" r="r" b="b"/>
            <a:pathLst>
              <a:path w="30479" h="30479">
                <a:moveTo>
                  <a:pt x="23293" y="30011"/>
                </a:moveTo>
                <a:lnTo>
                  <a:pt x="6718" y="30011"/>
                </a:lnTo>
                <a:lnTo>
                  <a:pt x="0" y="23293"/>
                </a:lnTo>
                <a:lnTo>
                  <a:pt x="0" y="6718"/>
                </a:lnTo>
                <a:lnTo>
                  <a:pt x="6718" y="0"/>
                </a:lnTo>
                <a:lnTo>
                  <a:pt x="23293" y="0"/>
                </a:lnTo>
                <a:lnTo>
                  <a:pt x="30011" y="6718"/>
                </a:lnTo>
                <a:lnTo>
                  <a:pt x="30011" y="23293"/>
                </a:lnTo>
                <a:lnTo>
                  <a:pt x="23293" y="30011"/>
                </a:lnTo>
                <a:close/>
              </a:path>
            </a:pathLst>
          </a:custGeom>
          <a:solidFill>
            <a:srgbClr val="AF79A0"/>
          </a:solidFill>
        </p:spPr>
        <p:txBody>
          <a:bodyPr wrap="square" lIns="0" tIns="0" rIns="0" bIns="0" rtlCol="0"/>
          <a:lstStyle/>
          <a:p>
            <a:endParaRPr/>
          </a:p>
        </p:txBody>
      </p:sp>
      <p:sp>
        <p:nvSpPr>
          <p:cNvPr id="396" name="object 396"/>
          <p:cNvSpPr/>
          <p:nvPr/>
        </p:nvSpPr>
        <p:spPr>
          <a:xfrm>
            <a:off x="3498519" y="4595973"/>
            <a:ext cx="30480" cy="30480"/>
          </a:xfrm>
          <a:custGeom>
            <a:avLst/>
            <a:gdLst/>
            <a:ahLst/>
            <a:cxnLst/>
            <a:rect l="l" t="t" r="r" b="b"/>
            <a:pathLst>
              <a:path w="30479" h="30479">
                <a:moveTo>
                  <a:pt x="23293" y="30011"/>
                </a:moveTo>
                <a:lnTo>
                  <a:pt x="6718" y="30011"/>
                </a:lnTo>
                <a:lnTo>
                  <a:pt x="0" y="23293"/>
                </a:lnTo>
                <a:lnTo>
                  <a:pt x="0" y="6718"/>
                </a:lnTo>
                <a:lnTo>
                  <a:pt x="6718" y="0"/>
                </a:lnTo>
                <a:lnTo>
                  <a:pt x="23293" y="0"/>
                </a:lnTo>
                <a:lnTo>
                  <a:pt x="30011" y="6718"/>
                </a:lnTo>
                <a:lnTo>
                  <a:pt x="30011" y="23293"/>
                </a:lnTo>
                <a:lnTo>
                  <a:pt x="23293" y="30011"/>
                </a:lnTo>
                <a:close/>
              </a:path>
            </a:pathLst>
          </a:custGeom>
          <a:solidFill>
            <a:srgbClr val="AF79A0"/>
          </a:solidFill>
        </p:spPr>
        <p:txBody>
          <a:bodyPr wrap="square" lIns="0" tIns="0" rIns="0" bIns="0" rtlCol="0"/>
          <a:lstStyle/>
          <a:p>
            <a:endParaRPr/>
          </a:p>
        </p:txBody>
      </p:sp>
      <p:sp>
        <p:nvSpPr>
          <p:cNvPr id="397" name="object 397"/>
          <p:cNvSpPr/>
          <p:nvPr/>
        </p:nvSpPr>
        <p:spPr>
          <a:xfrm>
            <a:off x="3644586" y="4623670"/>
            <a:ext cx="30480" cy="30480"/>
          </a:xfrm>
          <a:custGeom>
            <a:avLst/>
            <a:gdLst/>
            <a:ahLst/>
            <a:cxnLst/>
            <a:rect l="l" t="t" r="r" b="b"/>
            <a:pathLst>
              <a:path w="30479" h="30479">
                <a:moveTo>
                  <a:pt x="23293" y="30011"/>
                </a:moveTo>
                <a:lnTo>
                  <a:pt x="6718" y="30011"/>
                </a:lnTo>
                <a:lnTo>
                  <a:pt x="0" y="23293"/>
                </a:lnTo>
                <a:lnTo>
                  <a:pt x="0" y="6718"/>
                </a:lnTo>
                <a:lnTo>
                  <a:pt x="6718" y="0"/>
                </a:lnTo>
                <a:lnTo>
                  <a:pt x="23293" y="0"/>
                </a:lnTo>
                <a:lnTo>
                  <a:pt x="30011" y="6718"/>
                </a:lnTo>
                <a:lnTo>
                  <a:pt x="30011" y="23293"/>
                </a:lnTo>
                <a:lnTo>
                  <a:pt x="23293" y="30011"/>
                </a:lnTo>
                <a:close/>
              </a:path>
            </a:pathLst>
          </a:custGeom>
          <a:solidFill>
            <a:srgbClr val="AF79A0"/>
          </a:solidFill>
        </p:spPr>
        <p:txBody>
          <a:bodyPr wrap="square" lIns="0" tIns="0" rIns="0" bIns="0" rtlCol="0"/>
          <a:lstStyle/>
          <a:p>
            <a:endParaRPr/>
          </a:p>
        </p:txBody>
      </p:sp>
      <p:sp>
        <p:nvSpPr>
          <p:cNvPr id="398" name="object 398"/>
          <p:cNvSpPr/>
          <p:nvPr/>
        </p:nvSpPr>
        <p:spPr>
          <a:xfrm>
            <a:off x="4082787" y="4528380"/>
            <a:ext cx="30480" cy="30480"/>
          </a:xfrm>
          <a:custGeom>
            <a:avLst/>
            <a:gdLst/>
            <a:ahLst/>
            <a:cxnLst/>
            <a:rect l="l" t="t" r="r" b="b"/>
            <a:pathLst>
              <a:path w="30479" h="30479">
                <a:moveTo>
                  <a:pt x="23293" y="30011"/>
                </a:moveTo>
                <a:lnTo>
                  <a:pt x="6718" y="30011"/>
                </a:lnTo>
                <a:lnTo>
                  <a:pt x="0" y="23293"/>
                </a:lnTo>
                <a:lnTo>
                  <a:pt x="0" y="6718"/>
                </a:lnTo>
                <a:lnTo>
                  <a:pt x="6718" y="0"/>
                </a:lnTo>
                <a:lnTo>
                  <a:pt x="23293" y="0"/>
                </a:lnTo>
                <a:lnTo>
                  <a:pt x="30011" y="6718"/>
                </a:lnTo>
                <a:lnTo>
                  <a:pt x="30011" y="23293"/>
                </a:lnTo>
                <a:lnTo>
                  <a:pt x="23293" y="30011"/>
                </a:lnTo>
                <a:close/>
              </a:path>
            </a:pathLst>
          </a:custGeom>
          <a:solidFill>
            <a:srgbClr val="AF79A0"/>
          </a:solidFill>
        </p:spPr>
        <p:txBody>
          <a:bodyPr wrap="square" lIns="0" tIns="0" rIns="0" bIns="0" rtlCol="0"/>
          <a:lstStyle/>
          <a:p>
            <a:endParaRPr/>
          </a:p>
        </p:txBody>
      </p:sp>
      <p:sp>
        <p:nvSpPr>
          <p:cNvPr id="399" name="object 399"/>
          <p:cNvSpPr/>
          <p:nvPr/>
        </p:nvSpPr>
        <p:spPr>
          <a:xfrm>
            <a:off x="4228853" y="4629778"/>
            <a:ext cx="30480" cy="30480"/>
          </a:xfrm>
          <a:custGeom>
            <a:avLst/>
            <a:gdLst/>
            <a:ahLst/>
            <a:cxnLst/>
            <a:rect l="l" t="t" r="r" b="b"/>
            <a:pathLst>
              <a:path w="30479" h="30479">
                <a:moveTo>
                  <a:pt x="23293" y="30011"/>
                </a:moveTo>
                <a:lnTo>
                  <a:pt x="6718" y="30011"/>
                </a:lnTo>
                <a:lnTo>
                  <a:pt x="0" y="23293"/>
                </a:lnTo>
                <a:lnTo>
                  <a:pt x="0" y="6718"/>
                </a:lnTo>
                <a:lnTo>
                  <a:pt x="6718" y="0"/>
                </a:lnTo>
                <a:lnTo>
                  <a:pt x="23293" y="0"/>
                </a:lnTo>
                <a:lnTo>
                  <a:pt x="30011" y="6718"/>
                </a:lnTo>
                <a:lnTo>
                  <a:pt x="30011" y="23293"/>
                </a:lnTo>
                <a:lnTo>
                  <a:pt x="23293" y="30011"/>
                </a:lnTo>
                <a:close/>
              </a:path>
            </a:pathLst>
          </a:custGeom>
          <a:solidFill>
            <a:srgbClr val="AF79A0"/>
          </a:solidFill>
        </p:spPr>
        <p:txBody>
          <a:bodyPr wrap="square" lIns="0" tIns="0" rIns="0" bIns="0" rtlCol="0"/>
          <a:lstStyle/>
          <a:p>
            <a:endParaRPr/>
          </a:p>
        </p:txBody>
      </p:sp>
      <p:sp>
        <p:nvSpPr>
          <p:cNvPr id="400" name="object 400"/>
          <p:cNvSpPr/>
          <p:nvPr/>
        </p:nvSpPr>
        <p:spPr>
          <a:xfrm>
            <a:off x="4374920" y="4571186"/>
            <a:ext cx="30480" cy="30480"/>
          </a:xfrm>
          <a:custGeom>
            <a:avLst/>
            <a:gdLst/>
            <a:ahLst/>
            <a:cxnLst/>
            <a:rect l="l" t="t" r="r" b="b"/>
            <a:pathLst>
              <a:path w="30479" h="30479">
                <a:moveTo>
                  <a:pt x="23293" y="30011"/>
                </a:moveTo>
                <a:lnTo>
                  <a:pt x="6718" y="30011"/>
                </a:lnTo>
                <a:lnTo>
                  <a:pt x="0" y="23293"/>
                </a:lnTo>
                <a:lnTo>
                  <a:pt x="0" y="6718"/>
                </a:lnTo>
                <a:lnTo>
                  <a:pt x="6718" y="0"/>
                </a:lnTo>
                <a:lnTo>
                  <a:pt x="23293" y="0"/>
                </a:lnTo>
                <a:lnTo>
                  <a:pt x="30011" y="6718"/>
                </a:lnTo>
                <a:lnTo>
                  <a:pt x="30011" y="23293"/>
                </a:lnTo>
                <a:lnTo>
                  <a:pt x="23293" y="30011"/>
                </a:lnTo>
                <a:close/>
              </a:path>
            </a:pathLst>
          </a:custGeom>
          <a:solidFill>
            <a:srgbClr val="AF79A0"/>
          </a:solidFill>
        </p:spPr>
        <p:txBody>
          <a:bodyPr wrap="square" lIns="0" tIns="0" rIns="0" bIns="0" rtlCol="0"/>
          <a:lstStyle/>
          <a:p>
            <a:endParaRPr/>
          </a:p>
        </p:txBody>
      </p:sp>
      <p:sp>
        <p:nvSpPr>
          <p:cNvPr id="401" name="object 401"/>
          <p:cNvSpPr/>
          <p:nvPr/>
        </p:nvSpPr>
        <p:spPr>
          <a:xfrm>
            <a:off x="4520987" y="4576288"/>
            <a:ext cx="30480" cy="30480"/>
          </a:xfrm>
          <a:custGeom>
            <a:avLst/>
            <a:gdLst/>
            <a:ahLst/>
            <a:cxnLst/>
            <a:rect l="l" t="t" r="r" b="b"/>
            <a:pathLst>
              <a:path w="30479" h="30479">
                <a:moveTo>
                  <a:pt x="23293" y="30011"/>
                </a:moveTo>
                <a:lnTo>
                  <a:pt x="6718" y="30011"/>
                </a:lnTo>
                <a:lnTo>
                  <a:pt x="0" y="23293"/>
                </a:lnTo>
                <a:lnTo>
                  <a:pt x="0" y="6718"/>
                </a:lnTo>
                <a:lnTo>
                  <a:pt x="6718" y="0"/>
                </a:lnTo>
                <a:lnTo>
                  <a:pt x="23293" y="0"/>
                </a:lnTo>
                <a:lnTo>
                  <a:pt x="30011" y="6718"/>
                </a:lnTo>
                <a:lnTo>
                  <a:pt x="30011" y="23293"/>
                </a:lnTo>
                <a:lnTo>
                  <a:pt x="23293" y="30011"/>
                </a:lnTo>
                <a:close/>
              </a:path>
            </a:pathLst>
          </a:custGeom>
          <a:solidFill>
            <a:srgbClr val="AF79A0"/>
          </a:solidFill>
        </p:spPr>
        <p:txBody>
          <a:bodyPr wrap="square" lIns="0" tIns="0" rIns="0" bIns="0" rtlCol="0"/>
          <a:lstStyle/>
          <a:p>
            <a:endParaRPr/>
          </a:p>
        </p:txBody>
      </p:sp>
      <p:sp>
        <p:nvSpPr>
          <p:cNvPr id="402" name="object 402"/>
          <p:cNvSpPr/>
          <p:nvPr/>
        </p:nvSpPr>
        <p:spPr>
          <a:xfrm>
            <a:off x="1030388" y="5001623"/>
            <a:ext cx="3505835" cy="121285"/>
          </a:xfrm>
          <a:custGeom>
            <a:avLst/>
            <a:gdLst/>
            <a:ahLst/>
            <a:cxnLst/>
            <a:rect l="l" t="t" r="r" b="b"/>
            <a:pathLst>
              <a:path w="3505835" h="121285">
                <a:moveTo>
                  <a:pt x="0" y="0"/>
                </a:moveTo>
                <a:lnTo>
                  <a:pt x="146066" y="67520"/>
                </a:lnTo>
                <a:lnTo>
                  <a:pt x="292133" y="69758"/>
                </a:lnTo>
                <a:lnTo>
                  <a:pt x="438200" y="72559"/>
                </a:lnTo>
                <a:lnTo>
                  <a:pt x="584267" y="74826"/>
                </a:lnTo>
                <a:lnTo>
                  <a:pt x="1022467" y="113395"/>
                </a:lnTo>
                <a:lnTo>
                  <a:pt x="1168534" y="63272"/>
                </a:lnTo>
                <a:lnTo>
                  <a:pt x="1314601" y="56567"/>
                </a:lnTo>
                <a:lnTo>
                  <a:pt x="1460668" y="66739"/>
                </a:lnTo>
                <a:lnTo>
                  <a:pt x="1606735" y="67107"/>
                </a:lnTo>
                <a:lnTo>
                  <a:pt x="2044935" y="121254"/>
                </a:lnTo>
                <a:lnTo>
                  <a:pt x="2191002" y="71905"/>
                </a:lnTo>
                <a:lnTo>
                  <a:pt x="2337069" y="77332"/>
                </a:lnTo>
                <a:lnTo>
                  <a:pt x="2483136" y="69246"/>
                </a:lnTo>
                <a:lnTo>
                  <a:pt x="2629203" y="40632"/>
                </a:lnTo>
                <a:lnTo>
                  <a:pt x="3067404" y="117559"/>
                </a:lnTo>
                <a:lnTo>
                  <a:pt x="3213470" y="65921"/>
                </a:lnTo>
                <a:lnTo>
                  <a:pt x="3359537" y="70780"/>
                </a:lnTo>
                <a:lnTo>
                  <a:pt x="3505604" y="71983"/>
                </a:lnTo>
              </a:path>
            </a:pathLst>
          </a:custGeom>
          <a:ln w="7588">
            <a:solidFill>
              <a:srgbClr val="F18D2A"/>
            </a:solidFill>
          </a:ln>
        </p:spPr>
        <p:txBody>
          <a:bodyPr wrap="square" lIns="0" tIns="0" rIns="0" bIns="0" rtlCol="0"/>
          <a:lstStyle/>
          <a:p>
            <a:endParaRPr/>
          </a:p>
        </p:txBody>
      </p:sp>
      <p:sp>
        <p:nvSpPr>
          <p:cNvPr id="403" name="object 403"/>
          <p:cNvSpPr/>
          <p:nvPr/>
        </p:nvSpPr>
        <p:spPr>
          <a:xfrm>
            <a:off x="1018021" y="4989256"/>
            <a:ext cx="24765" cy="24765"/>
          </a:xfrm>
          <a:custGeom>
            <a:avLst/>
            <a:gdLst/>
            <a:ahLst/>
            <a:cxnLst/>
            <a:rect l="l" t="t" r="r" b="b"/>
            <a:pathLst>
              <a:path w="24765" h="24764">
                <a:moveTo>
                  <a:pt x="19196" y="24733"/>
                </a:moveTo>
                <a:lnTo>
                  <a:pt x="5536" y="24733"/>
                </a:lnTo>
                <a:lnTo>
                  <a:pt x="0" y="19196"/>
                </a:lnTo>
                <a:lnTo>
                  <a:pt x="0" y="5536"/>
                </a:lnTo>
                <a:lnTo>
                  <a:pt x="5536" y="0"/>
                </a:lnTo>
                <a:lnTo>
                  <a:pt x="19196" y="0"/>
                </a:lnTo>
                <a:lnTo>
                  <a:pt x="24733" y="5536"/>
                </a:lnTo>
                <a:lnTo>
                  <a:pt x="24733" y="19196"/>
                </a:lnTo>
                <a:lnTo>
                  <a:pt x="19196" y="24733"/>
                </a:lnTo>
                <a:close/>
              </a:path>
            </a:pathLst>
          </a:custGeom>
          <a:solidFill>
            <a:srgbClr val="F18D2A"/>
          </a:solidFill>
        </p:spPr>
        <p:txBody>
          <a:bodyPr wrap="square" lIns="0" tIns="0" rIns="0" bIns="0" rtlCol="0"/>
          <a:lstStyle/>
          <a:p>
            <a:endParaRPr/>
          </a:p>
        </p:txBody>
      </p:sp>
      <p:sp>
        <p:nvSpPr>
          <p:cNvPr id="404" name="object 404"/>
          <p:cNvSpPr/>
          <p:nvPr/>
        </p:nvSpPr>
        <p:spPr>
          <a:xfrm>
            <a:off x="1164088" y="5056776"/>
            <a:ext cx="24765" cy="24765"/>
          </a:xfrm>
          <a:custGeom>
            <a:avLst/>
            <a:gdLst/>
            <a:ahLst/>
            <a:cxnLst/>
            <a:rect l="l" t="t" r="r" b="b"/>
            <a:pathLst>
              <a:path w="24765" h="24764">
                <a:moveTo>
                  <a:pt x="19196" y="24733"/>
                </a:moveTo>
                <a:lnTo>
                  <a:pt x="5536" y="24733"/>
                </a:lnTo>
                <a:lnTo>
                  <a:pt x="0" y="19196"/>
                </a:lnTo>
                <a:lnTo>
                  <a:pt x="0" y="5536"/>
                </a:lnTo>
                <a:lnTo>
                  <a:pt x="5536" y="0"/>
                </a:lnTo>
                <a:lnTo>
                  <a:pt x="19196" y="0"/>
                </a:lnTo>
                <a:lnTo>
                  <a:pt x="24733" y="5536"/>
                </a:lnTo>
                <a:lnTo>
                  <a:pt x="24733" y="19196"/>
                </a:lnTo>
                <a:lnTo>
                  <a:pt x="19196" y="24733"/>
                </a:lnTo>
                <a:close/>
              </a:path>
            </a:pathLst>
          </a:custGeom>
          <a:solidFill>
            <a:srgbClr val="F18D2A"/>
          </a:solidFill>
        </p:spPr>
        <p:txBody>
          <a:bodyPr wrap="square" lIns="0" tIns="0" rIns="0" bIns="0" rtlCol="0"/>
          <a:lstStyle/>
          <a:p>
            <a:endParaRPr/>
          </a:p>
        </p:txBody>
      </p:sp>
      <p:sp>
        <p:nvSpPr>
          <p:cNvPr id="405" name="object 405"/>
          <p:cNvSpPr/>
          <p:nvPr/>
        </p:nvSpPr>
        <p:spPr>
          <a:xfrm>
            <a:off x="1310155" y="5059014"/>
            <a:ext cx="24765" cy="24765"/>
          </a:xfrm>
          <a:custGeom>
            <a:avLst/>
            <a:gdLst/>
            <a:ahLst/>
            <a:cxnLst/>
            <a:rect l="l" t="t" r="r" b="b"/>
            <a:pathLst>
              <a:path w="24765" h="24764">
                <a:moveTo>
                  <a:pt x="19196" y="24733"/>
                </a:moveTo>
                <a:lnTo>
                  <a:pt x="5536" y="24733"/>
                </a:lnTo>
                <a:lnTo>
                  <a:pt x="0" y="19196"/>
                </a:lnTo>
                <a:lnTo>
                  <a:pt x="0" y="5536"/>
                </a:lnTo>
                <a:lnTo>
                  <a:pt x="5536" y="0"/>
                </a:lnTo>
                <a:lnTo>
                  <a:pt x="19196" y="0"/>
                </a:lnTo>
                <a:lnTo>
                  <a:pt x="24733" y="5536"/>
                </a:lnTo>
                <a:lnTo>
                  <a:pt x="24733" y="19196"/>
                </a:lnTo>
                <a:lnTo>
                  <a:pt x="19196" y="24733"/>
                </a:lnTo>
                <a:close/>
              </a:path>
            </a:pathLst>
          </a:custGeom>
          <a:solidFill>
            <a:srgbClr val="F18D2A"/>
          </a:solidFill>
        </p:spPr>
        <p:txBody>
          <a:bodyPr wrap="square" lIns="0" tIns="0" rIns="0" bIns="0" rtlCol="0"/>
          <a:lstStyle/>
          <a:p>
            <a:endParaRPr/>
          </a:p>
        </p:txBody>
      </p:sp>
      <p:sp>
        <p:nvSpPr>
          <p:cNvPr id="406" name="object 406"/>
          <p:cNvSpPr/>
          <p:nvPr/>
        </p:nvSpPr>
        <p:spPr>
          <a:xfrm>
            <a:off x="1456222" y="5061815"/>
            <a:ext cx="24765" cy="24765"/>
          </a:xfrm>
          <a:custGeom>
            <a:avLst/>
            <a:gdLst/>
            <a:ahLst/>
            <a:cxnLst/>
            <a:rect l="l" t="t" r="r" b="b"/>
            <a:pathLst>
              <a:path w="24765" h="24764">
                <a:moveTo>
                  <a:pt x="19196" y="24733"/>
                </a:moveTo>
                <a:lnTo>
                  <a:pt x="5536" y="24733"/>
                </a:lnTo>
                <a:lnTo>
                  <a:pt x="0" y="19196"/>
                </a:lnTo>
                <a:lnTo>
                  <a:pt x="0" y="5536"/>
                </a:lnTo>
                <a:lnTo>
                  <a:pt x="5536" y="0"/>
                </a:lnTo>
                <a:lnTo>
                  <a:pt x="19196" y="0"/>
                </a:lnTo>
                <a:lnTo>
                  <a:pt x="24733" y="5536"/>
                </a:lnTo>
                <a:lnTo>
                  <a:pt x="24733" y="19196"/>
                </a:lnTo>
                <a:lnTo>
                  <a:pt x="19196" y="24733"/>
                </a:lnTo>
                <a:close/>
              </a:path>
            </a:pathLst>
          </a:custGeom>
          <a:solidFill>
            <a:srgbClr val="F18D2A"/>
          </a:solidFill>
        </p:spPr>
        <p:txBody>
          <a:bodyPr wrap="square" lIns="0" tIns="0" rIns="0" bIns="0" rtlCol="0"/>
          <a:lstStyle/>
          <a:p>
            <a:endParaRPr/>
          </a:p>
        </p:txBody>
      </p:sp>
      <p:sp>
        <p:nvSpPr>
          <p:cNvPr id="407" name="object 407"/>
          <p:cNvSpPr/>
          <p:nvPr/>
        </p:nvSpPr>
        <p:spPr>
          <a:xfrm>
            <a:off x="1602289" y="5064082"/>
            <a:ext cx="24765" cy="24765"/>
          </a:xfrm>
          <a:custGeom>
            <a:avLst/>
            <a:gdLst/>
            <a:ahLst/>
            <a:cxnLst/>
            <a:rect l="l" t="t" r="r" b="b"/>
            <a:pathLst>
              <a:path w="24764" h="24764">
                <a:moveTo>
                  <a:pt x="19196" y="24733"/>
                </a:moveTo>
                <a:lnTo>
                  <a:pt x="5536" y="24733"/>
                </a:lnTo>
                <a:lnTo>
                  <a:pt x="0" y="19196"/>
                </a:lnTo>
                <a:lnTo>
                  <a:pt x="0" y="5536"/>
                </a:lnTo>
                <a:lnTo>
                  <a:pt x="5536" y="0"/>
                </a:lnTo>
                <a:lnTo>
                  <a:pt x="19196" y="0"/>
                </a:lnTo>
                <a:lnTo>
                  <a:pt x="24733" y="5536"/>
                </a:lnTo>
                <a:lnTo>
                  <a:pt x="24733" y="19196"/>
                </a:lnTo>
                <a:lnTo>
                  <a:pt x="19196" y="24733"/>
                </a:lnTo>
                <a:close/>
              </a:path>
            </a:pathLst>
          </a:custGeom>
          <a:solidFill>
            <a:srgbClr val="F18D2A"/>
          </a:solidFill>
        </p:spPr>
        <p:txBody>
          <a:bodyPr wrap="square" lIns="0" tIns="0" rIns="0" bIns="0" rtlCol="0"/>
          <a:lstStyle/>
          <a:p>
            <a:endParaRPr/>
          </a:p>
        </p:txBody>
      </p:sp>
      <p:sp>
        <p:nvSpPr>
          <p:cNvPr id="408" name="object 408"/>
          <p:cNvSpPr/>
          <p:nvPr/>
        </p:nvSpPr>
        <p:spPr>
          <a:xfrm>
            <a:off x="2040489" y="5102652"/>
            <a:ext cx="24765" cy="24765"/>
          </a:xfrm>
          <a:custGeom>
            <a:avLst/>
            <a:gdLst/>
            <a:ahLst/>
            <a:cxnLst/>
            <a:rect l="l" t="t" r="r" b="b"/>
            <a:pathLst>
              <a:path w="24764" h="24764">
                <a:moveTo>
                  <a:pt x="19196" y="24733"/>
                </a:moveTo>
                <a:lnTo>
                  <a:pt x="5536" y="24733"/>
                </a:lnTo>
                <a:lnTo>
                  <a:pt x="0" y="19196"/>
                </a:lnTo>
                <a:lnTo>
                  <a:pt x="0" y="5536"/>
                </a:lnTo>
                <a:lnTo>
                  <a:pt x="5536" y="0"/>
                </a:lnTo>
                <a:lnTo>
                  <a:pt x="19196" y="0"/>
                </a:lnTo>
                <a:lnTo>
                  <a:pt x="24733" y="5536"/>
                </a:lnTo>
                <a:lnTo>
                  <a:pt x="24733" y="19196"/>
                </a:lnTo>
                <a:lnTo>
                  <a:pt x="19196" y="24733"/>
                </a:lnTo>
                <a:close/>
              </a:path>
            </a:pathLst>
          </a:custGeom>
          <a:solidFill>
            <a:srgbClr val="F18D2A"/>
          </a:solidFill>
        </p:spPr>
        <p:txBody>
          <a:bodyPr wrap="square" lIns="0" tIns="0" rIns="0" bIns="0" rtlCol="0"/>
          <a:lstStyle/>
          <a:p>
            <a:endParaRPr/>
          </a:p>
        </p:txBody>
      </p:sp>
      <p:sp>
        <p:nvSpPr>
          <p:cNvPr id="409" name="object 409"/>
          <p:cNvSpPr/>
          <p:nvPr/>
        </p:nvSpPr>
        <p:spPr>
          <a:xfrm>
            <a:off x="2186556" y="5052528"/>
            <a:ext cx="24765" cy="24765"/>
          </a:xfrm>
          <a:custGeom>
            <a:avLst/>
            <a:gdLst/>
            <a:ahLst/>
            <a:cxnLst/>
            <a:rect l="l" t="t" r="r" b="b"/>
            <a:pathLst>
              <a:path w="24764" h="24764">
                <a:moveTo>
                  <a:pt x="19196" y="24733"/>
                </a:moveTo>
                <a:lnTo>
                  <a:pt x="5536" y="24733"/>
                </a:lnTo>
                <a:lnTo>
                  <a:pt x="0" y="19196"/>
                </a:lnTo>
                <a:lnTo>
                  <a:pt x="0" y="5536"/>
                </a:lnTo>
                <a:lnTo>
                  <a:pt x="5536" y="0"/>
                </a:lnTo>
                <a:lnTo>
                  <a:pt x="19196" y="0"/>
                </a:lnTo>
                <a:lnTo>
                  <a:pt x="24733" y="5536"/>
                </a:lnTo>
                <a:lnTo>
                  <a:pt x="24733" y="19196"/>
                </a:lnTo>
                <a:lnTo>
                  <a:pt x="19196" y="24733"/>
                </a:lnTo>
                <a:close/>
              </a:path>
            </a:pathLst>
          </a:custGeom>
          <a:solidFill>
            <a:srgbClr val="F18D2A"/>
          </a:solidFill>
        </p:spPr>
        <p:txBody>
          <a:bodyPr wrap="square" lIns="0" tIns="0" rIns="0" bIns="0" rtlCol="0"/>
          <a:lstStyle/>
          <a:p>
            <a:endParaRPr/>
          </a:p>
        </p:txBody>
      </p:sp>
      <p:sp>
        <p:nvSpPr>
          <p:cNvPr id="410" name="object 410"/>
          <p:cNvSpPr/>
          <p:nvPr/>
        </p:nvSpPr>
        <p:spPr>
          <a:xfrm>
            <a:off x="2332623" y="5045823"/>
            <a:ext cx="24765" cy="24765"/>
          </a:xfrm>
          <a:custGeom>
            <a:avLst/>
            <a:gdLst/>
            <a:ahLst/>
            <a:cxnLst/>
            <a:rect l="l" t="t" r="r" b="b"/>
            <a:pathLst>
              <a:path w="24764" h="24764">
                <a:moveTo>
                  <a:pt x="19196" y="24733"/>
                </a:moveTo>
                <a:lnTo>
                  <a:pt x="5536" y="24733"/>
                </a:lnTo>
                <a:lnTo>
                  <a:pt x="0" y="19196"/>
                </a:lnTo>
                <a:lnTo>
                  <a:pt x="0" y="5536"/>
                </a:lnTo>
                <a:lnTo>
                  <a:pt x="5536" y="0"/>
                </a:lnTo>
                <a:lnTo>
                  <a:pt x="19196" y="0"/>
                </a:lnTo>
                <a:lnTo>
                  <a:pt x="24733" y="5536"/>
                </a:lnTo>
                <a:lnTo>
                  <a:pt x="24733" y="19196"/>
                </a:lnTo>
                <a:lnTo>
                  <a:pt x="19196" y="24733"/>
                </a:lnTo>
                <a:close/>
              </a:path>
            </a:pathLst>
          </a:custGeom>
          <a:solidFill>
            <a:srgbClr val="F18D2A"/>
          </a:solidFill>
        </p:spPr>
        <p:txBody>
          <a:bodyPr wrap="square" lIns="0" tIns="0" rIns="0" bIns="0" rtlCol="0"/>
          <a:lstStyle/>
          <a:p>
            <a:endParaRPr/>
          </a:p>
        </p:txBody>
      </p:sp>
      <p:sp>
        <p:nvSpPr>
          <p:cNvPr id="411" name="object 411"/>
          <p:cNvSpPr/>
          <p:nvPr/>
        </p:nvSpPr>
        <p:spPr>
          <a:xfrm>
            <a:off x="2478690" y="5055996"/>
            <a:ext cx="24765" cy="24765"/>
          </a:xfrm>
          <a:custGeom>
            <a:avLst/>
            <a:gdLst/>
            <a:ahLst/>
            <a:cxnLst/>
            <a:rect l="l" t="t" r="r" b="b"/>
            <a:pathLst>
              <a:path w="24764" h="24764">
                <a:moveTo>
                  <a:pt x="19196" y="24733"/>
                </a:moveTo>
                <a:lnTo>
                  <a:pt x="5536" y="24733"/>
                </a:lnTo>
                <a:lnTo>
                  <a:pt x="0" y="19196"/>
                </a:lnTo>
                <a:lnTo>
                  <a:pt x="0" y="5536"/>
                </a:lnTo>
                <a:lnTo>
                  <a:pt x="5536" y="0"/>
                </a:lnTo>
                <a:lnTo>
                  <a:pt x="19196" y="0"/>
                </a:lnTo>
                <a:lnTo>
                  <a:pt x="24733" y="5536"/>
                </a:lnTo>
                <a:lnTo>
                  <a:pt x="24733" y="19196"/>
                </a:lnTo>
                <a:lnTo>
                  <a:pt x="19196" y="24733"/>
                </a:lnTo>
                <a:close/>
              </a:path>
            </a:pathLst>
          </a:custGeom>
          <a:solidFill>
            <a:srgbClr val="F18D2A"/>
          </a:solidFill>
        </p:spPr>
        <p:txBody>
          <a:bodyPr wrap="square" lIns="0" tIns="0" rIns="0" bIns="0" rtlCol="0"/>
          <a:lstStyle/>
          <a:p>
            <a:endParaRPr/>
          </a:p>
        </p:txBody>
      </p:sp>
      <p:sp>
        <p:nvSpPr>
          <p:cNvPr id="412" name="object 412"/>
          <p:cNvSpPr/>
          <p:nvPr/>
        </p:nvSpPr>
        <p:spPr>
          <a:xfrm>
            <a:off x="2624757" y="5056363"/>
            <a:ext cx="24765" cy="24765"/>
          </a:xfrm>
          <a:custGeom>
            <a:avLst/>
            <a:gdLst/>
            <a:ahLst/>
            <a:cxnLst/>
            <a:rect l="l" t="t" r="r" b="b"/>
            <a:pathLst>
              <a:path w="24764" h="24764">
                <a:moveTo>
                  <a:pt x="19196" y="24733"/>
                </a:moveTo>
                <a:lnTo>
                  <a:pt x="5536" y="24733"/>
                </a:lnTo>
                <a:lnTo>
                  <a:pt x="0" y="19196"/>
                </a:lnTo>
                <a:lnTo>
                  <a:pt x="0" y="5536"/>
                </a:lnTo>
                <a:lnTo>
                  <a:pt x="5536" y="0"/>
                </a:lnTo>
                <a:lnTo>
                  <a:pt x="19196" y="0"/>
                </a:lnTo>
                <a:lnTo>
                  <a:pt x="24733" y="5536"/>
                </a:lnTo>
                <a:lnTo>
                  <a:pt x="24733" y="19196"/>
                </a:lnTo>
                <a:lnTo>
                  <a:pt x="19196" y="24733"/>
                </a:lnTo>
                <a:close/>
              </a:path>
            </a:pathLst>
          </a:custGeom>
          <a:solidFill>
            <a:srgbClr val="F18D2A"/>
          </a:solidFill>
        </p:spPr>
        <p:txBody>
          <a:bodyPr wrap="square" lIns="0" tIns="0" rIns="0" bIns="0" rtlCol="0"/>
          <a:lstStyle/>
          <a:p>
            <a:endParaRPr/>
          </a:p>
        </p:txBody>
      </p:sp>
      <p:sp>
        <p:nvSpPr>
          <p:cNvPr id="413" name="object 413"/>
          <p:cNvSpPr/>
          <p:nvPr/>
        </p:nvSpPr>
        <p:spPr>
          <a:xfrm>
            <a:off x="3062958" y="5110510"/>
            <a:ext cx="24765" cy="24765"/>
          </a:xfrm>
          <a:custGeom>
            <a:avLst/>
            <a:gdLst/>
            <a:ahLst/>
            <a:cxnLst/>
            <a:rect l="l" t="t" r="r" b="b"/>
            <a:pathLst>
              <a:path w="24764" h="24764">
                <a:moveTo>
                  <a:pt x="19196" y="24733"/>
                </a:moveTo>
                <a:lnTo>
                  <a:pt x="5536" y="24733"/>
                </a:lnTo>
                <a:lnTo>
                  <a:pt x="0" y="19196"/>
                </a:lnTo>
                <a:lnTo>
                  <a:pt x="0" y="5536"/>
                </a:lnTo>
                <a:lnTo>
                  <a:pt x="5536" y="0"/>
                </a:lnTo>
                <a:lnTo>
                  <a:pt x="19196" y="0"/>
                </a:lnTo>
                <a:lnTo>
                  <a:pt x="24733" y="5536"/>
                </a:lnTo>
                <a:lnTo>
                  <a:pt x="24733" y="19196"/>
                </a:lnTo>
                <a:lnTo>
                  <a:pt x="19196" y="24733"/>
                </a:lnTo>
                <a:close/>
              </a:path>
            </a:pathLst>
          </a:custGeom>
          <a:solidFill>
            <a:srgbClr val="F18D2A"/>
          </a:solidFill>
        </p:spPr>
        <p:txBody>
          <a:bodyPr wrap="square" lIns="0" tIns="0" rIns="0" bIns="0" rtlCol="0"/>
          <a:lstStyle/>
          <a:p>
            <a:endParaRPr/>
          </a:p>
        </p:txBody>
      </p:sp>
      <p:sp>
        <p:nvSpPr>
          <p:cNvPr id="414" name="object 414"/>
          <p:cNvSpPr/>
          <p:nvPr/>
        </p:nvSpPr>
        <p:spPr>
          <a:xfrm>
            <a:off x="3209024" y="5061161"/>
            <a:ext cx="24765" cy="24765"/>
          </a:xfrm>
          <a:custGeom>
            <a:avLst/>
            <a:gdLst/>
            <a:ahLst/>
            <a:cxnLst/>
            <a:rect l="l" t="t" r="r" b="b"/>
            <a:pathLst>
              <a:path w="24764" h="24764">
                <a:moveTo>
                  <a:pt x="19196" y="24733"/>
                </a:moveTo>
                <a:lnTo>
                  <a:pt x="5536" y="24733"/>
                </a:lnTo>
                <a:lnTo>
                  <a:pt x="0" y="19196"/>
                </a:lnTo>
                <a:lnTo>
                  <a:pt x="0" y="5536"/>
                </a:lnTo>
                <a:lnTo>
                  <a:pt x="5536" y="0"/>
                </a:lnTo>
                <a:lnTo>
                  <a:pt x="19196" y="0"/>
                </a:lnTo>
                <a:lnTo>
                  <a:pt x="24733" y="5536"/>
                </a:lnTo>
                <a:lnTo>
                  <a:pt x="24733" y="19196"/>
                </a:lnTo>
                <a:lnTo>
                  <a:pt x="19196" y="24733"/>
                </a:lnTo>
                <a:close/>
              </a:path>
            </a:pathLst>
          </a:custGeom>
          <a:solidFill>
            <a:srgbClr val="F18D2A"/>
          </a:solidFill>
        </p:spPr>
        <p:txBody>
          <a:bodyPr wrap="square" lIns="0" tIns="0" rIns="0" bIns="0" rtlCol="0"/>
          <a:lstStyle/>
          <a:p>
            <a:endParaRPr/>
          </a:p>
        </p:txBody>
      </p:sp>
      <p:sp>
        <p:nvSpPr>
          <p:cNvPr id="415" name="object 415"/>
          <p:cNvSpPr/>
          <p:nvPr/>
        </p:nvSpPr>
        <p:spPr>
          <a:xfrm>
            <a:off x="3355091" y="5066588"/>
            <a:ext cx="24765" cy="24765"/>
          </a:xfrm>
          <a:custGeom>
            <a:avLst/>
            <a:gdLst/>
            <a:ahLst/>
            <a:cxnLst/>
            <a:rect l="l" t="t" r="r" b="b"/>
            <a:pathLst>
              <a:path w="24764" h="24764">
                <a:moveTo>
                  <a:pt x="19196" y="24733"/>
                </a:moveTo>
                <a:lnTo>
                  <a:pt x="5536" y="24733"/>
                </a:lnTo>
                <a:lnTo>
                  <a:pt x="0" y="19196"/>
                </a:lnTo>
                <a:lnTo>
                  <a:pt x="0" y="5536"/>
                </a:lnTo>
                <a:lnTo>
                  <a:pt x="5536" y="0"/>
                </a:lnTo>
                <a:lnTo>
                  <a:pt x="19196" y="0"/>
                </a:lnTo>
                <a:lnTo>
                  <a:pt x="24733" y="5536"/>
                </a:lnTo>
                <a:lnTo>
                  <a:pt x="24733" y="19196"/>
                </a:lnTo>
                <a:lnTo>
                  <a:pt x="19196" y="24733"/>
                </a:lnTo>
                <a:close/>
              </a:path>
            </a:pathLst>
          </a:custGeom>
          <a:solidFill>
            <a:srgbClr val="F18D2A"/>
          </a:solidFill>
        </p:spPr>
        <p:txBody>
          <a:bodyPr wrap="square" lIns="0" tIns="0" rIns="0" bIns="0" rtlCol="0"/>
          <a:lstStyle/>
          <a:p>
            <a:endParaRPr/>
          </a:p>
        </p:txBody>
      </p:sp>
      <p:sp>
        <p:nvSpPr>
          <p:cNvPr id="416" name="object 416"/>
          <p:cNvSpPr/>
          <p:nvPr/>
        </p:nvSpPr>
        <p:spPr>
          <a:xfrm>
            <a:off x="3501158" y="5058502"/>
            <a:ext cx="24765" cy="24765"/>
          </a:xfrm>
          <a:custGeom>
            <a:avLst/>
            <a:gdLst/>
            <a:ahLst/>
            <a:cxnLst/>
            <a:rect l="l" t="t" r="r" b="b"/>
            <a:pathLst>
              <a:path w="24764" h="24764">
                <a:moveTo>
                  <a:pt x="19196" y="24733"/>
                </a:moveTo>
                <a:lnTo>
                  <a:pt x="5536" y="24733"/>
                </a:lnTo>
                <a:lnTo>
                  <a:pt x="0" y="19196"/>
                </a:lnTo>
                <a:lnTo>
                  <a:pt x="0" y="5536"/>
                </a:lnTo>
                <a:lnTo>
                  <a:pt x="5536" y="0"/>
                </a:lnTo>
                <a:lnTo>
                  <a:pt x="19196" y="0"/>
                </a:lnTo>
                <a:lnTo>
                  <a:pt x="24733" y="5536"/>
                </a:lnTo>
                <a:lnTo>
                  <a:pt x="24733" y="19196"/>
                </a:lnTo>
                <a:lnTo>
                  <a:pt x="19196" y="24733"/>
                </a:lnTo>
                <a:close/>
              </a:path>
            </a:pathLst>
          </a:custGeom>
          <a:solidFill>
            <a:srgbClr val="F18D2A"/>
          </a:solidFill>
        </p:spPr>
        <p:txBody>
          <a:bodyPr wrap="square" lIns="0" tIns="0" rIns="0" bIns="0" rtlCol="0"/>
          <a:lstStyle/>
          <a:p>
            <a:endParaRPr/>
          </a:p>
        </p:txBody>
      </p:sp>
      <p:sp>
        <p:nvSpPr>
          <p:cNvPr id="417" name="object 417"/>
          <p:cNvSpPr/>
          <p:nvPr/>
        </p:nvSpPr>
        <p:spPr>
          <a:xfrm>
            <a:off x="3647225" y="5029888"/>
            <a:ext cx="24765" cy="24765"/>
          </a:xfrm>
          <a:custGeom>
            <a:avLst/>
            <a:gdLst/>
            <a:ahLst/>
            <a:cxnLst/>
            <a:rect l="l" t="t" r="r" b="b"/>
            <a:pathLst>
              <a:path w="24764" h="24764">
                <a:moveTo>
                  <a:pt x="19196" y="24733"/>
                </a:moveTo>
                <a:lnTo>
                  <a:pt x="5536" y="24733"/>
                </a:lnTo>
                <a:lnTo>
                  <a:pt x="0" y="19196"/>
                </a:lnTo>
                <a:lnTo>
                  <a:pt x="0" y="5536"/>
                </a:lnTo>
                <a:lnTo>
                  <a:pt x="5536" y="0"/>
                </a:lnTo>
                <a:lnTo>
                  <a:pt x="19196" y="0"/>
                </a:lnTo>
                <a:lnTo>
                  <a:pt x="24733" y="5536"/>
                </a:lnTo>
                <a:lnTo>
                  <a:pt x="24733" y="19196"/>
                </a:lnTo>
                <a:lnTo>
                  <a:pt x="19196" y="24733"/>
                </a:lnTo>
                <a:close/>
              </a:path>
            </a:pathLst>
          </a:custGeom>
          <a:solidFill>
            <a:srgbClr val="F18D2A"/>
          </a:solidFill>
        </p:spPr>
        <p:txBody>
          <a:bodyPr wrap="square" lIns="0" tIns="0" rIns="0" bIns="0" rtlCol="0"/>
          <a:lstStyle/>
          <a:p>
            <a:endParaRPr/>
          </a:p>
        </p:txBody>
      </p:sp>
      <p:sp>
        <p:nvSpPr>
          <p:cNvPr id="418" name="object 418"/>
          <p:cNvSpPr/>
          <p:nvPr/>
        </p:nvSpPr>
        <p:spPr>
          <a:xfrm>
            <a:off x="4085426" y="5106815"/>
            <a:ext cx="24765" cy="24765"/>
          </a:xfrm>
          <a:custGeom>
            <a:avLst/>
            <a:gdLst/>
            <a:ahLst/>
            <a:cxnLst/>
            <a:rect l="l" t="t" r="r" b="b"/>
            <a:pathLst>
              <a:path w="24764" h="24764">
                <a:moveTo>
                  <a:pt x="19196" y="24733"/>
                </a:moveTo>
                <a:lnTo>
                  <a:pt x="5536" y="24733"/>
                </a:lnTo>
                <a:lnTo>
                  <a:pt x="0" y="19196"/>
                </a:lnTo>
                <a:lnTo>
                  <a:pt x="0" y="5536"/>
                </a:lnTo>
                <a:lnTo>
                  <a:pt x="5536" y="0"/>
                </a:lnTo>
                <a:lnTo>
                  <a:pt x="19196" y="0"/>
                </a:lnTo>
                <a:lnTo>
                  <a:pt x="24733" y="5536"/>
                </a:lnTo>
                <a:lnTo>
                  <a:pt x="24733" y="19196"/>
                </a:lnTo>
                <a:lnTo>
                  <a:pt x="19196" y="24733"/>
                </a:lnTo>
                <a:close/>
              </a:path>
            </a:pathLst>
          </a:custGeom>
          <a:solidFill>
            <a:srgbClr val="F18D2A"/>
          </a:solidFill>
        </p:spPr>
        <p:txBody>
          <a:bodyPr wrap="square" lIns="0" tIns="0" rIns="0" bIns="0" rtlCol="0"/>
          <a:lstStyle/>
          <a:p>
            <a:endParaRPr/>
          </a:p>
        </p:txBody>
      </p:sp>
      <p:sp>
        <p:nvSpPr>
          <p:cNvPr id="419" name="object 419"/>
          <p:cNvSpPr/>
          <p:nvPr/>
        </p:nvSpPr>
        <p:spPr>
          <a:xfrm>
            <a:off x="4231492" y="5055177"/>
            <a:ext cx="24765" cy="24765"/>
          </a:xfrm>
          <a:custGeom>
            <a:avLst/>
            <a:gdLst/>
            <a:ahLst/>
            <a:cxnLst/>
            <a:rect l="l" t="t" r="r" b="b"/>
            <a:pathLst>
              <a:path w="24764" h="24764">
                <a:moveTo>
                  <a:pt x="19196" y="24733"/>
                </a:moveTo>
                <a:lnTo>
                  <a:pt x="5536" y="24733"/>
                </a:lnTo>
                <a:lnTo>
                  <a:pt x="0" y="19196"/>
                </a:lnTo>
                <a:lnTo>
                  <a:pt x="0" y="5536"/>
                </a:lnTo>
                <a:lnTo>
                  <a:pt x="5536" y="0"/>
                </a:lnTo>
                <a:lnTo>
                  <a:pt x="19196" y="0"/>
                </a:lnTo>
                <a:lnTo>
                  <a:pt x="24733" y="5536"/>
                </a:lnTo>
                <a:lnTo>
                  <a:pt x="24733" y="19196"/>
                </a:lnTo>
                <a:lnTo>
                  <a:pt x="19196" y="24733"/>
                </a:lnTo>
                <a:close/>
              </a:path>
            </a:pathLst>
          </a:custGeom>
          <a:solidFill>
            <a:srgbClr val="F18D2A"/>
          </a:solidFill>
        </p:spPr>
        <p:txBody>
          <a:bodyPr wrap="square" lIns="0" tIns="0" rIns="0" bIns="0" rtlCol="0"/>
          <a:lstStyle/>
          <a:p>
            <a:endParaRPr/>
          </a:p>
        </p:txBody>
      </p:sp>
      <p:sp>
        <p:nvSpPr>
          <p:cNvPr id="420" name="object 420"/>
          <p:cNvSpPr/>
          <p:nvPr/>
        </p:nvSpPr>
        <p:spPr>
          <a:xfrm>
            <a:off x="4377559" y="5060037"/>
            <a:ext cx="24765" cy="24765"/>
          </a:xfrm>
          <a:custGeom>
            <a:avLst/>
            <a:gdLst/>
            <a:ahLst/>
            <a:cxnLst/>
            <a:rect l="l" t="t" r="r" b="b"/>
            <a:pathLst>
              <a:path w="24764" h="24764">
                <a:moveTo>
                  <a:pt x="19196" y="24733"/>
                </a:moveTo>
                <a:lnTo>
                  <a:pt x="5536" y="24733"/>
                </a:lnTo>
                <a:lnTo>
                  <a:pt x="0" y="19196"/>
                </a:lnTo>
                <a:lnTo>
                  <a:pt x="0" y="5536"/>
                </a:lnTo>
                <a:lnTo>
                  <a:pt x="5536" y="0"/>
                </a:lnTo>
                <a:lnTo>
                  <a:pt x="19196" y="0"/>
                </a:lnTo>
                <a:lnTo>
                  <a:pt x="24733" y="5536"/>
                </a:lnTo>
                <a:lnTo>
                  <a:pt x="24733" y="19196"/>
                </a:lnTo>
                <a:lnTo>
                  <a:pt x="19196" y="24733"/>
                </a:lnTo>
                <a:close/>
              </a:path>
            </a:pathLst>
          </a:custGeom>
          <a:solidFill>
            <a:srgbClr val="F18D2A"/>
          </a:solidFill>
        </p:spPr>
        <p:txBody>
          <a:bodyPr wrap="square" lIns="0" tIns="0" rIns="0" bIns="0" rtlCol="0"/>
          <a:lstStyle/>
          <a:p>
            <a:endParaRPr/>
          </a:p>
        </p:txBody>
      </p:sp>
      <p:sp>
        <p:nvSpPr>
          <p:cNvPr id="421" name="object 421"/>
          <p:cNvSpPr/>
          <p:nvPr/>
        </p:nvSpPr>
        <p:spPr>
          <a:xfrm>
            <a:off x="4523626" y="5061239"/>
            <a:ext cx="24765" cy="24765"/>
          </a:xfrm>
          <a:custGeom>
            <a:avLst/>
            <a:gdLst/>
            <a:ahLst/>
            <a:cxnLst/>
            <a:rect l="l" t="t" r="r" b="b"/>
            <a:pathLst>
              <a:path w="24764" h="24764">
                <a:moveTo>
                  <a:pt x="19196" y="24733"/>
                </a:moveTo>
                <a:lnTo>
                  <a:pt x="5536" y="24733"/>
                </a:lnTo>
                <a:lnTo>
                  <a:pt x="0" y="19196"/>
                </a:lnTo>
                <a:lnTo>
                  <a:pt x="0" y="5536"/>
                </a:lnTo>
                <a:lnTo>
                  <a:pt x="5536" y="0"/>
                </a:lnTo>
                <a:lnTo>
                  <a:pt x="19196" y="0"/>
                </a:lnTo>
                <a:lnTo>
                  <a:pt x="24733" y="5536"/>
                </a:lnTo>
                <a:lnTo>
                  <a:pt x="24733" y="19196"/>
                </a:lnTo>
                <a:lnTo>
                  <a:pt x="19196" y="24733"/>
                </a:lnTo>
                <a:close/>
              </a:path>
            </a:pathLst>
          </a:custGeom>
          <a:solidFill>
            <a:srgbClr val="F18D2A"/>
          </a:solidFill>
        </p:spPr>
        <p:txBody>
          <a:bodyPr wrap="square" lIns="0" tIns="0" rIns="0" bIns="0" rtlCol="0"/>
          <a:lstStyle/>
          <a:p>
            <a:endParaRPr/>
          </a:p>
        </p:txBody>
      </p:sp>
      <p:sp>
        <p:nvSpPr>
          <p:cNvPr id="422" name="object 422"/>
          <p:cNvSpPr txBox="1"/>
          <p:nvPr/>
        </p:nvSpPr>
        <p:spPr>
          <a:xfrm>
            <a:off x="4565874" y="4520518"/>
            <a:ext cx="212233" cy="110287"/>
          </a:xfrm>
          <a:prstGeom prst="rect">
            <a:avLst/>
          </a:prstGeom>
        </p:spPr>
        <p:txBody>
          <a:bodyPr vert="horz" wrap="square" lIns="0" tIns="17780" rIns="0" bIns="0" rtlCol="0">
            <a:spAutoFit/>
          </a:bodyPr>
          <a:lstStyle/>
          <a:p>
            <a:pPr marL="12700">
              <a:lnSpc>
                <a:spcPct val="100000"/>
              </a:lnSpc>
              <a:spcBef>
                <a:spcPts val="140"/>
              </a:spcBef>
            </a:pPr>
            <a:r>
              <a:rPr sz="600" spc="40" dirty="0">
                <a:latin typeface="Arial"/>
                <a:cs typeface="Arial"/>
              </a:rPr>
              <a:t>9</a:t>
            </a:r>
            <a:r>
              <a:rPr sz="600" spc="15" dirty="0">
                <a:latin typeface="Arial"/>
                <a:cs typeface="Arial"/>
              </a:rPr>
              <a:t>.</a:t>
            </a:r>
            <a:r>
              <a:rPr sz="600" spc="45" dirty="0">
                <a:latin typeface="Arial"/>
                <a:cs typeface="Arial"/>
              </a:rPr>
              <a:t>9</a:t>
            </a:r>
            <a:endParaRPr sz="600" dirty="0">
              <a:latin typeface="Arial"/>
              <a:cs typeface="Arial"/>
            </a:endParaRPr>
          </a:p>
        </p:txBody>
      </p:sp>
      <p:sp>
        <p:nvSpPr>
          <p:cNvPr id="423" name="object 423"/>
          <p:cNvSpPr txBox="1"/>
          <p:nvPr/>
        </p:nvSpPr>
        <p:spPr>
          <a:xfrm>
            <a:off x="4568279" y="5016252"/>
            <a:ext cx="224131" cy="110287"/>
          </a:xfrm>
          <a:prstGeom prst="rect">
            <a:avLst/>
          </a:prstGeom>
        </p:spPr>
        <p:txBody>
          <a:bodyPr vert="horz" wrap="square" lIns="0" tIns="17780" rIns="0" bIns="0" rtlCol="0">
            <a:spAutoFit/>
          </a:bodyPr>
          <a:lstStyle/>
          <a:p>
            <a:pPr marL="12700">
              <a:lnSpc>
                <a:spcPct val="100000"/>
              </a:lnSpc>
              <a:spcBef>
                <a:spcPts val="140"/>
              </a:spcBef>
            </a:pPr>
            <a:r>
              <a:rPr sz="600" spc="40" dirty="0">
                <a:latin typeface="Arial"/>
                <a:cs typeface="Arial"/>
              </a:rPr>
              <a:t>8</a:t>
            </a:r>
            <a:r>
              <a:rPr sz="600" spc="15" dirty="0">
                <a:latin typeface="Arial"/>
                <a:cs typeface="Arial"/>
              </a:rPr>
              <a:t>.</a:t>
            </a:r>
            <a:r>
              <a:rPr sz="600" spc="45" dirty="0">
                <a:latin typeface="Arial"/>
                <a:cs typeface="Arial"/>
              </a:rPr>
              <a:t>5</a:t>
            </a:r>
            <a:endParaRPr sz="600" dirty="0">
              <a:latin typeface="Arial"/>
              <a:cs typeface="Arial"/>
            </a:endParaRPr>
          </a:p>
        </p:txBody>
      </p:sp>
      <p:sp>
        <p:nvSpPr>
          <p:cNvPr id="424" name="object 424"/>
          <p:cNvSpPr txBox="1"/>
          <p:nvPr/>
        </p:nvSpPr>
        <p:spPr>
          <a:xfrm>
            <a:off x="535939" y="4250667"/>
            <a:ext cx="1226185" cy="151323"/>
          </a:xfrm>
          <a:prstGeom prst="rect">
            <a:avLst/>
          </a:prstGeom>
        </p:spPr>
        <p:txBody>
          <a:bodyPr vert="horz" wrap="square" lIns="0" tIns="12700" rIns="0" bIns="0" rtlCol="0">
            <a:spAutoFit/>
          </a:bodyPr>
          <a:lstStyle/>
          <a:p>
            <a:pPr marL="12700">
              <a:lnSpc>
                <a:spcPct val="100000"/>
              </a:lnSpc>
              <a:spcBef>
                <a:spcPts val="100"/>
              </a:spcBef>
            </a:pPr>
            <a:r>
              <a:rPr sz="900" b="1" u="sng" spc="-40" dirty="0">
                <a:uFill>
                  <a:solidFill>
                    <a:srgbClr val="333333"/>
                  </a:solidFill>
                </a:uFill>
                <a:latin typeface="Tahoma"/>
                <a:cs typeface="Tahoma"/>
              </a:rPr>
              <a:t>AHT </a:t>
            </a:r>
            <a:r>
              <a:rPr sz="900" b="1" u="sng" spc="-35" dirty="0">
                <a:uFill>
                  <a:solidFill>
                    <a:srgbClr val="333333"/>
                  </a:solidFill>
                </a:uFill>
                <a:latin typeface="Tahoma"/>
                <a:cs typeface="Tahoma"/>
              </a:rPr>
              <a:t>Trend </a:t>
            </a:r>
            <a:r>
              <a:rPr sz="900" b="1" u="sng" spc="-25" dirty="0">
                <a:uFill>
                  <a:solidFill>
                    <a:srgbClr val="333333"/>
                  </a:solidFill>
                </a:uFill>
                <a:latin typeface="Tahoma"/>
                <a:cs typeface="Tahoma"/>
              </a:rPr>
              <a:t>vs</a:t>
            </a:r>
            <a:r>
              <a:rPr sz="900" b="1" u="sng" spc="-190" dirty="0">
                <a:uFill>
                  <a:solidFill>
                    <a:srgbClr val="333333"/>
                  </a:solidFill>
                </a:uFill>
                <a:latin typeface="Tahoma"/>
                <a:cs typeface="Tahoma"/>
              </a:rPr>
              <a:t> </a:t>
            </a:r>
            <a:r>
              <a:rPr lang="en-US" sz="900" b="1" u="sng" spc="-190" dirty="0">
                <a:uFill>
                  <a:solidFill>
                    <a:srgbClr val="333333"/>
                  </a:solidFill>
                </a:uFill>
                <a:latin typeface="Tahoma"/>
                <a:cs typeface="Tahoma"/>
              </a:rPr>
              <a:t>  </a:t>
            </a:r>
            <a:r>
              <a:rPr sz="900" b="1" u="sng" spc="-25" dirty="0">
                <a:uFill>
                  <a:solidFill>
                    <a:srgbClr val="333333"/>
                  </a:solidFill>
                </a:uFill>
                <a:latin typeface="Tahoma"/>
                <a:cs typeface="Tahoma"/>
              </a:rPr>
              <a:t>Forecast</a:t>
            </a:r>
            <a:endParaRPr sz="900" dirty="0">
              <a:latin typeface="Tahoma"/>
              <a:cs typeface="Tahoma"/>
            </a:endParaRPr>
          </a:p>
        </p:txBody>
      </p:sp>
      <p:sp>
        <p:nvSpPr>
          <p:cNvPr id="425" name="object 425"/>
          <p:cNvSpPr/>
          <p:nvPr/>
        </p:nvSpPr>
        <p:spPr>
          <a:xfrm>
            <a:off x="542924" y="5406360"/>
            <a:ext cx="80010" cy="80010"/>
          </a:xfrm>
          <a:custGeom>
            <a:avLst/>
            <a:gdLst/>
            <a:ahLst/>
            <a:cxnLst/>
            <a:rect l="l" t="t" r="r" b="b"/>
            <a:pathLst>
              <a:path w="80009" h="80010">
                <a:moveTo>
                  <a:pt x="0" y="0"/>
                </a:moveTo>
                <a:lnTo>
                  <a:pt x="80009" y="0"/>
                </a:lnTo>
                <a:lnTo>
                  <a:pt x="80009" y="80009"/>
                </a:lnTo>
                <a:lnTo>
                  <a:pt x="0" y="80009"/>
                </a:lnTo>
                <a:lnTo>
                  <a:pt x="0" y="0"/>
                </a:lnTo>
                <a:close/>
              </a:path>
            </a:pathLst>
          </a:custGeom>
          <a:solidFill>
            <a:srgbClr val="AF79A0"/>
          </a:solidFill>
        </p:spPr>
        <p:txBody>
          <a:bodyPr wrap="square" lIns="0" tIns="0" rIns="0" bIns="0" rtlCol="0"/>
          <a:lstStyle/>
          <a:p>
            <a:endParaRPr/>
          </a:p>
        </p:txBody>
      </p:sp>
      <p:sp>
        <p:nvSpPr>
          <p:cNvPr id="426" name="object 426"/>
          <p:cNvSpPr txBox="1"/>
          <p:nvPr/>
        </p:nvSpPr>
        <p:spPr>
          <a:xfrm>
            <a:off x="638808" y="5393660"/>
            <a:ext cx="286128" cy="94898"/>
          </a:xfrm>
          <a:prstGeom prst="rect">
            <a:avLst/>
          </a:prstGeom>
        </p:spPr>
        <p:txBody>
          <a:bodyPr vert="horz" wrap="square" lIns="0" tIns="17780" rIns="0" bIns="0" rtlCol="0">
            <a:spAutoFit/>
          </a:bodyPr>
          <a:lstStyle/>
          <a:p>
            <a:pPr marL="12700">
              <a:lnSpc>
                <a:spcPct val="100000"/>
              </a:lnSpc>
              <a:spcBef>
                <a:spcPts val="140"/>
              </a:spcBef>
            </a:pPr>
            <a:r>
              <a:rPr sz="500" spc="20" dirty="0">
                <a:latin typeface="Arial"/>
                <a:cs typeface="Arial"/>
              </a:rPr>
              <a:t>AH</a:t>
            </a:r>
            <a:r>
              <a:rPr sz="500" dirty="0">
                <a:latin typeface="Arial"/>
                <a:cs typeface="Arial"/>
              </a:rPr>
              <a:t>T</a:t>
            </a:r>
          </a:p>
        </p:txBody>
      </p:sp>
      <p:sp>
        <p:nvSpPr>
          <p:cNvPr id="427" name="object 427"/>
          <p:cNvSpPr/>
          <p:nvPr/>
        </p:nvSpPr>
        <p:spPr>
          <a:xfrm>
            <a:off x="1228720" y="5406360"/>
            <a:ext cx="80010" cy="80010"/>
          </a:xfrm>
          <a:custGeom>
            <a:avLst/>
            <a:gdLst/>
            <a:ahLst/>
            <a:cxnLst/>
            <a:rect l="l" t="t" r="r" b="b"/>
            <a:pathLst>
              <a:path w="80009" h="80010">
                <a:moveTo>
                  <a:pt x="0" y="0"/>
                </a:moveTo>
                <a:lnTo>
                  <a:pt x="80009" y="0"/>
                </a:lnTo>
                <a:lnTo>
                  <a:pt x="80009" y="80009"/>
                </a:lnTo>
                <a:lnTo>
                  <a:pt x="0" y="80009"/>
                </a:lnTo>
                <a:lnTo>
                  <a:pt x="0" y="0"/>
                </a:lnTo>
                <a:close/>
              </a:path>
            </a:pathLst>
          </a:custGeom>
          <a:solidFill>
            <a:srgbClr val="F18D2A"/>
          </a:solidFill>
        </p:spPr>
        <p:txBody>
          <a:bodyPr wrap="square" lIns="0" tIns="0" rIns="0" bIns="0" rtlCol="0"/>
          <a:lstStyle/>
          <a:p>
            <a:endParaRPr/>
          </a:p>
        </p:txBody>
      </p:sp>
      <p:sp>
        <p:nvSpPr>
          <p:cNvPr id="428" name="object 428"/>
          <p:cNvSpPr txBox="1"/>
          <p:nvPr/>
        </p:nvSpPr>
        <p:spPr>
          <a:xfrm>
            <a:off x="1324603" y="5393661"/>
            <a:ext cx="567043" cy="110287"/>
          </a:xfrm>
          <a:prstGeom prst="rect">
            <a:avLst/>
          </a:prstGeom>
        </p:spPr>
        <p:txBody>
          <a:bodyPr vert="horz" wrap="square" lIns="0" tIns="17780" rIns="0" bIns="0" rtlCol="0">
            <a:spAutoFit/>
          </a:bodyPr>
          <a:lstStyle/>
          <a:p>
            <a:pPr marL="12700">
              <a:lnSpc>
                <a:spcPct val="100000"/>
              </a:lnSpc>
              <a:spcBef>
                <a:spcPts val="140"/>
              </a:spcBef>
            </a:pPr>
            <a:r>
              <a:rPr sz="600" spc="15" dirty="0">
                <a:latin typeface="Arial"/>
                <a:cs typeface="Arial"/>
              </a:rPr>
              <a:t>AHT</a:t>
            </a:r>
            <a:r>
              <a:rPr sz="600" spc="-70" dirty="0">
                <a:latin typeface="Arial"/>
                <a:cs typeface="Arial"/>
              </a:rPr>
              <a:t> </a:t>
            </a:r>
            <a:r>
              <a:rPr sz="600" spc="30" dirty="0">
                <a:latin typeface="Arial"/>
                <a:cs typeface="Arial"/>
              </a:rPr>
              <a:t>Forecast</a:t>
            </a:r>
            <a:endParaRPr sz="500" dirty="0">
              <a:latin typeface="Arial"/>
              <a:cs typeface="Arial"/>
            </a:endParaRPr>
          </a:p>
        </p:txBody>
      </p:sp>
      <p:sp>
        <p:nvSpPr>
          <p:cNvPr id="429" name="object 429"/>
          <p:cNvSpPr txBox="1"/>
          <p:nvPr/>
        </p:nvSpPr>
        <p:spPr>
          <a:xfrm>
            <a:off x="5095569" y="3467716"/>
            <a:ext cx="194350" cy="139141"/>
          </a:xfrm>
          <a:prstGeom prst="rect">
            <a:avLst/>
          </a:prstGeom>
        </p:spPr>
        <p:txBody>
          <a:bodyPr vert="horz" wrap="square" lIns="0" tIns="15875" rIns="0" bIns="0" rtlCol="0">
            <a:spAutoFit/>
          </a:bodyPr>
          <a:lstStyle/>
          <a:p>
            <a:pPr marL="12700">
              <a:lnSpc>
                <a:spcPct val="100000"/>
              </a:lnSpc>
              <a:spcBef>
                <a:spcPts val="125"/>
              </a:spcBef>
            </a:pPr>
            <a:r>
              <a:rPr sz="800" spc="-10" dirty="0">
                <a:solidFill>
                  <a:schemeClr val="bg1"/>
                </a:solidFill>
                <a:latin typeface="Arial"/>
                <a:cs typeface="Arial"/>
              </a:rPr>
              <a:t>TT</a:t>
            </a:r>
            <a:r>
              <a:rPr sz="800" spc="-25" dirty="0">
                <a:solidFill>
                  <a:schemeClr val="bg1"/>
                </a:solidFill>
                <a:latin typeface="Arial"/>
                <a:cs typeface="Arial"/>
              </a:rPr>
              <a:t>L</a:t>
            </a:r>
            <a:endParaRPr sz="800" dirty="0">
              <a:solidFill>
                <a:schemeClr val="bg1"/>
              </a:solidFill>
              <a:latin typeface="Arial"/>
              <a:cs typeface="Arial"/>
            </a:endParaRPr>
          </a:p>
        </p:txBody>
      </p:sp>
      <p:sp>
        <p:nvSpPr>
          <p:cNvPr id="430" name="object 430"/>
          <p:cNvSpPr/>
          <p:nvPr/>
        </p:nvSpPr>
        <p:spPr>
          <a:xfrm>
            <a:off x="9532565" y="3446126"/>
            <a:ext cx="0" cy="411480"/>
          </a:xfrm>
          <a:custGeom>
            <a:avLst/>
            <a:gdLst/>
            <a:ahLst/>
            <a:cxnLst/>
            <a:rect l="l" t="t" r="r" b="b"/>
            <a:pathLst>
              <a:path h="411479">
                <a:moveTo>
                  <a:pt x="0" y="411477"/>
                </a:moveTo>
                <a:lnTo>
                  <a:pt x="0" y="0"/>
                </a:lnTo>
              </a:path>
            </a:pathLst>
          </a:custGeom>
          <a:ln w="5714">
            <a:solidFill>
              <a:srgbClr val="F1F1F1"/>
            </a:solidFill>
          </a:ln>
        </p:spPr>
        <p:txBody>
          <a:bodyPr wrap="square" lIns="0" tIns="0" rIns="0" bIns="0" rtlCol="0"/>
          <a:lstStyle/>
          <a:p>
            <a:endParaRPr/>
          </a:p>
        </p:txBody>
      </p:sp>
      <p:sp>
        <p:nvSpPr>
          <p:cNvPr id="431" name="object 431"/>
          <p:cNvSpPr/>
          <p:nvPr/>
        </p:nvSpPr>
        <p:spPr>
          <a:xfrm>
            <a:off x="5377785" y="3446126"/>
            <a:ext cx="0" cy="411480"/>
          </a:xfrm>
          <a:custGeom>
            <a:avLst/>
            <a:gdLst/>
            <a:ahLst/>
            <a:cxnLst/>
            <a:rect l="l" t="t" r="r" b="b"/>
            <a:pathLst>
              <a:path h="411479">
                <a:moveTo>
                  <a:pt x="0" y="411477"/>
                </a:moveTo>
                <a:lnTo>
                  <a:pt x="0" y="0"/>
                </a:lnTo>
              </a:path>
            </a:pathLst>
          </a:custGeom>
          <a:ln w="5714">
            <a:solidFill>
              <a:srgbClr val="CACACA"/>
            </a:solidFill>
            <a:prstDash val="dot"/>
          </a:ln>
        </p:spPr>
        <p:txBody>
          <a:bodyPr wrap="square" lIns="0" tIns="0" rIns="0" bIns="0" rtlCol="0"/>
          <a:lstStyle/>
          <a:p>
            <a:endParaRPr/>
          </a:p>
        </p:txBody>
      </p:sp>
      <p:sp>
        <p:nvSpPr>
          <p:cNvPr id="432" name="object 432"/>
          <p:cNvSpPr txBox="1"/>
          <p:nvPr/>
        </p:nvSpPr>
        <p:spPr>
          <a:xfrm>
            <a:off x="5380642" y="3497561"/>
            <a:ext cx="2317750" cy="314325"/>
          </a:xfrm>
          <a:prstGeom prst="rect">
            <a:avLst/>
          </a:prstGeom>
          <a:solidFill>
            <a:srgbClr val="00A9FF"/>
          </a:solidFill>
        </p:spPr>
        <p:txBody>
          <a:bodyPr vert="horz" wrap="square" lIns="0" tIns="58419" rIns="0" bIns="0" rtlCol="0">
            <a:spAutoFit/>
          </a:bodyPr>
          <a:lstStyle/>
          <a:p>
            <a:pPr marL="1048385" marR="1052195" algn="ctr">
              <a:lnSpc>
                <a:spcPct val="112500"/>
              </a:lnSpc>
              <a:spcBef>
                <a:spcPts val="459"/>
              </a:spcBef>
            </a:pPr>
            <a:r>
              <a:rPr sz="500" spc="-10" dirty="0">
                <a:latin typeface="Arial"/>
                <a:cs typeface="Arial"/>
              </a:rPr>
              <a:t>H</a:t>
            </a:r>
            <a:r>
              <a:rPr sz="500" spc="-5" dirty="0">
                <a:latin typeface="Arial"/>
                <a:cs typeface="Arial"/>
              </a:rPr>
              <a:t>a</a:t>
            </a:r>
            <a:r>
              <a:rPr sz="500" spc="10" dirty="0">
                <a:latin typeface="Arial"/>
                <a:cs typeface="Arial"/>
              </a:rPr>
              <a:t>nd</a:t>
            </a:r>
            <a:r>
              <a:rPr sz="500" spc="25" dirty="0">
                <a:latin typeface="Arial"/>
                <a:cs typeface="Arial"/>
              </a:rPr>
              <a:t>l</a:t>
            </a:r>
            <a:r>
              <a:rPr sz="500" spc="-5" dirty="0">
                <a:latin typeface="Arial"/>
                <a:cs typeface="Arial"/>
              </a:rPr>
              <a:t>e  </a:t>
            </a:r>
            <a:r>
              <a:rPr sz="500" spc="5" dirty="0">
                <a:latin typeface="Arial"/>
                <a:cs typeface="Arial"/>
              </a:rPr>
              <a:t>56%</a:t>
            </a:r>
            <a:endParaRPr sz="500">
              <a:latin typeface="Arial"/>
              <a:cs typeface="Arial"/>
            </a:endParaRPr>
          </a:p>
        </p:txBody>
      </p:sp>
      <p:sp>
        <p:nvSpPr>
          <p:cNvPr id="433" name="object 433"/>
          <p:cNvSpPr txBox="1"/>
          <p:nvPr/>
        </p:nvSpPr>
        <p:spPr>
          <a:xfrm>
            <a:off x="7698061" y="3497561"/>
            <a:ext cx="251460" cy="314325"/>
          </a:xfrm>
          <a:prstGeom prst="rect">
            <a:avLst/>
          </a:prstGeom>
          <a:solidFill>
            <a:srgbClr val="75B6B1"/>
          </a:solidFill>
        </p:spPr>
        <p:txBody>
          <a:bodyPr vert="horz" wrap="square" lIns="0" tIns="58419" rIns="0" bIns="0" rtlCol="0">
            <a:spAutoFit/>
          </a:bodyPr>
          <a:lstStyle/>
          <a:p>
            <a:pPr marL="73660" marR="30480" indent="-34290">
              <a:lnSpc>
                <a:spcPct val="112500"/>
              </a:lnSpc>
              <a:spcBef>
                <a:spcPts val="459"/>
              </a:spcBef>
            </a:pPr>
            <a:r>
              <a:rPr sz="500" spc="-10" dirty="0">
                <a:latin typeface="Arial"/>
                <a:cs typeface="Arial"/>
              </a:rPr>
              <a:t>B</a:t>
            </a:r>
            <a:r>
              <a:rPr sz="500" spc="40" dirty="0">
                <a:latin typeface="Arial"/>
                <a:cs typeface="Arial"/>
              </a:rPr>
              <a:t>r</a:t>
            </a:r>
            <a:r>
              <a:rPr sz="500" spc="-10" dirty="0">
                <a:latin typeface="Arial"/>
                <a:cs typeface="Arial"/>
              </a:rPr>
              <a:t>e</a:t>
            </a:r>
            <a:r>
              <a:rPr sz="500" spc="-5" dirty="0">
                <a:latin typeface="Arial"/>
                <a:cs typeface="Arial"/>
              </a:rPr>
              <a:t>a</a:t>
            </a:r>
            <a:r>
              <a:rPr sz="500" spc="10" dirty="0">
                <a:latin typeface="Arial"/>
                <a:cs typeface="Arial"/>
              </a:rPr>
              <a:t>k  </a:t>
            </a:r>
            <a:r>
              <a:rPr sz="500" spc="5" dirty="0">
                <a:latin typeface="Arial"/>
                <a:cs typeface="Arial"/>
              </a:rPr>
              <a:t>6%</a:t>
            </a:r>
            <a:endParaRPr sz="500">
              <a:latin typeface="Arial"/>
              <a:cs typeface="Arial"/>
            </a:endParaRPr>
          </a:p>
        </p:txBody>
      </p:sp>
      <p:sp>
        <p:nvSpPr>
          <p:cNvPr id="434" name="object 434"/>
          <p:cNvSpPr txBox="1"/>
          <p:nvPr/>
        </p:nvSpPr>
        <p:spPr>
          <a:xfrm>
            <a:off x="7949520" y="3497561"/>
            <a:ext cx="485775" cy="314325"/>
          </a:xfrm>
          <a:prstGeom prst="rect">
            <a:avLst/>
          </a:prstGeom>
          <a:solidFill>
            <a:srgbClr val="ECC847"/>
          </a:solidFill>
        </p:spPr>
        <p:txBody>
          <a:bodyPr vert="horz" wrap="square" lIns="0" tIns="58419" rIns="0" bIns="0" rtlCol="0">
            <a:spAutoFit/>
          </a:bodyPr>
          <a:lstStyle/>
          <a:p>
            <a:pPr marL="165100" marR="158115" algn="ctr">
              <a:lnSpc>
                <a:spcPct val="112500"/>
              </a:lnSpc>
              <a:spcBef>
                <a:spcPts val="459"/>
              </a:spcBef>
            </a:pPr>
            <a:r>
              <a:rPr sz="500" spc="-30" dirty="0">
                <a:latin typeface="Arial"/>
                <a:cs typeface="Arial"/>
              </a:rPr>
              <a:t>T</a:t>
            </a:r>
            <a:r>
              <a:rPr sz="500" spc="40" dirty="0">
                <a:latin typeface="Arial"/>
                <a:cs typeface="Arial"/>
              </a:rPr>
              <a:t>r</a:t>
            </a:r>
            <a:r>
              <a:rPr sz="500" spc="-5" dirty="0">
                <a:latin typeface="Arial"/>
                <a:cs typeface="Arial"/>
              </a:rPr>
              <a:t>a</a:t>
            </a:r>
            <a:r>
              <a:rPr sz="500" spc="25" dirty="0">
                <a:latin typeface="Arial"/>
                <a:cs typeface="Arial"/>
              </a:rPr>
              <a:t>i</a:t>
            </a:r>
            <a:r>
              <a:rPr sz="500" spc="5" dirty="0">
                <a:latin typeface="Arial"/>
                <a:cs typeface="Arial"/>
              </a:rPr>
              <a:t>n  </a:t>
            </a:r>
            <a:r>
              <a:rPr sz="500" spc="10" dirty="0">
                <a:latin typeface="Arial"/>
                <a:cs typeface="Arial"/>
              </a:rPr>
              <a:t>12</a:t>
            </a:r>
            <a:r>
              <a:rPr sz="500" spc="-5" dirty="0">
                <a:latin typeface="Arial"/>
                <a:cs typeface="Arial"/>
              </a:rPr>
              <a:t>%</a:t>
            </a:r>
            <a:endParaRPr sz="500">
              <a:latin typeface="Arial"/>
              <a:cs typeface="Arial"/>
            </a:endParaRPr>
          </a:p>
        </p:txBody>
      </p:sp>
      <p:sp>
        <p:nvSpPr>
          <p:cNvPr id="435" name="object 435"/>
          <p:cNvSpPr txBox="1"/>
          <p:nvPr/>
        </p:nvSpPr>
        <p:spPr>
          <a:xfrm>
            <a:off x="8435292" y="3497561"/>
            <a:ext cx="302895" cy="314325"/>
          </a:xfrm>
          <a:prstGeom prst="rect">
            <a:avLst/>
          </a:prstGeom>
          <a:solidFill>
            <a:srgbClr val="00007E"/>
          </a:solidFill>
        </p:spPr>
        <p:txBody>
          <a:bodyPr vert="horz" wrap="square" lIns="0" tIns="58419" rIns="0" bIns="0" rtlCol="0">
            <a:spAutoFit/>
          </a:bodyPr>
          <a:lstStyle/>
          <a:p>
            <a:pPr marL="96520" marR="60325" indent="-34290">
              <a:lnSpc>
                <a:spcPct val="112500"/>
              </a:lnSpc>
              <a:spcBef>
                <a:spcPts val="459"/>
              </a:spcBef>
            </a:pPr>
            <a:r>
              <a:rPr sz="500" spc="-40" dirty="0">
                <a:solidFill>
                  <a:srgbClr val="FFFFFF"/>
                </a:solidFill>
                <a:latin typeface="Arial"/>
                <a:cs typeface="Arial"/>
              </a:rPr>
              <a:t>O</a:t>
            </a:r>
            <a:r>
              <a:rPr sz="500" spc="70" dirty="0">
                <a:solidFill>
                  <a:srgbClr val="FFFFFF"/>
                </a:solidFill>
                <a:latin typeface="Arial"/>
                <a:cs typeface="Arial"/>
              </a:rPr>
              <a:t>t</a:t>
            </a:r>
            <a:r>
              <a:rPr sz="500" spc="5" dirty="0">
                <a:solidFill>
                  <a:srgbClr val="FFFFFF"/>
                </a:solidFill>
                <a:latin typeface="Arial"/>
                <a:cs typeface="Arial"/>
              </a:rPr>
              <a:t>h</a:t>
            </a:r>
            <a:r>
              <a:rPr sz="500" spc="-10" dirty="0">
                <a:solidFill>
                  <a:srgbClr val="FFFFFF"/>
                </a:solidFill>
                <a:latin typeface="Arial"/>
                <a:cs typeface="Arial"/>
              </a:rPr>
              <a:t>e</a:t>
            </a:r>
            <a:r>
              <a:rPr sz="500" spc="40" dirty="0">
                <a:solidFill>
                  <a:srgbClr val="FFFFFF"/>
                </a:solidFill>
                <a:latin typeface="Arial"/>
                <a:cs typeface="Arial"/>
              </a:rPr>
              <a:t>r  </a:t>
            </a:r>
            <a:r>
              <a:rPr sz="500" spc="5" dirty="0">
                <a:solidFill>
                  <a:srgbClr val="FFFFFF"/>
                </a:solidFill>
                <a:latin typeface="Arial"/>
                <a:cs typeface="Arial"/>
              </a:rPr>
              <a:t>7%</a:t>
            </a:r>
            <a:endParaRPr sz="500">
              <a:latin typeface="Arial"/>
              <a:cs typeface="Arial"/>
            </a:endParaRPr>
          </a:p>
        </p:txBody>
      </p:sp>
      <p:sp>
        <p:nvSpPr>
          <p:cNvPr id="436" name="object 436"/>
          <p:cNvSpPr txBox="1"/>
          <p:nvPr/>
        </p:nvSpPr>
        <p:spPr>
          <a:xfrm>
            <a:off x="8738185" y="3497561"/>
            <a:ext cx="791845" cy="314325"/>
          </a:xfrm>
          <a:prstGeom prst="rect">
            <a:avLst/>
          </a:prstGeom>
          <a:solidFill>
            <a:srgbClr val="A9007E"/>
          </a:solidFill>
        </p:spPr>
        <p:txBody>
          <a:bodyPr vert="horz" wrap="square" lIns="0" tIns="58419" rIns="0" bIns="0" rtlCol="0">
            <a:spAutoFit/>
          </a:bodyPr>
          <a:lstStyle/>
          <a:p>
            <a:pPr marL="285115" marR="280035" algn="ctr">
              <a:lnSpc>
                <a:spcPct val="112500"/>
              </a:lnSpc>
              <a:spcBef>
                <a:spcPts val="459"/>
              </a:spcBef>
            </a:pPr>
            <a:r>
              <a:rPr sz="500" spc="-10" dirty="0">
                <a:solidFill>
                  <a:srgbClr val="FFFFFF"/>
                </a:solidFill>
                <a:latin typeface="Arial"/>
                <a:cs typeface="Arial"/>
              </a:rPr>
              <a:t>A</a:t>
            </a:r>
            <a:r>
              <a:rPr sz="500" spc="10" dirty="0">
                <a:solidFill>
                  <a:srgbClr val="FFFFFF"/>
                </a:solidFill>
                <a:latin typeface="Arial"/>
                <a:cs typeface="Arial"/>
              </a:rPr>
              <a:t>v</a:t>
            </a:r>
            <a:r>
              <a:rPr sz="500" spc="-5" dirty="0">
                <a:solidFill>
                  <a:srgbClr val="FFFFFF"/>
                </a:solidFill>
                <a:latin typeface="Arial"/>
                <a:cs typeface="Arial"/>
              </a:rPr>
              <a:t>a</a:t>
            </a:r>
            <a:r>
              <a:rPr sz="500" spc="25" dirty="0">
                <a:solidFill>
                  <a:srgbClr val="FFFFFF"/>
                </a:solidFill>
                <a:latin typeface="Arial"/>
                <a:cs typeface="Arial"/>
              </a:rPr>
              <a:t>i</a:t>
            </a:r>
            <a:r>
              <a:rPr sz="500" spc="30" dirty="0">
                <a:solidFill>
                  <a:srgbClr val="FFFFFF"/>
                </a:solidFill>
                <a:latin typeface="Arial"/>
                <a:cs typeface="Arial"/>
              </a:rPr>
              <a:t>l</a:t>
            </a:r>
            <a:r>
              <a:rPr sz="500" spc="-35" dirty="0">
                <a:solidFill>
                  <a:srgbClr val="FFFFFF"/>
                </a:solidFill>
                <a:latin typeface="Arial"/>
                <a:cs typeface="Arial"/>
              </a:rPr>
              <a:t> </a:t>
            </a:r>
            <a:r>
              <a:rPr sz="500" spc="-5" dirty="0">
                <a:solidFill>
                  <a:srgbClr val="FFFFFF"/>
                </a:solidFill>
                <a:latin typeface="Arial"/>
                <a:cs typeface="Arial"/>
              </a:rPr>
              <a:t>%  </a:t>
            </a:r>
            <a:r>
              <a:rPr sz="500" spc="5" dirty="0">
                <a:solidFill>
                  <a:srgbClr val="FFFFFF"/>
                </a:solidFill>
                <a:latin typeface="Arial"/>
                <a:cs typeface="Arial"/>
              </a:rPr>
              <a:t>19%</a:t>
            </a:r>
            <a:endParaRPr sz="500">
              <a:latin typeface="Arial"/>
              <a:cs typeface="Arial"/>
            </a:endParaRPr>
          </a:p>
        </p:txBody>
      </p:sp>
      <p:sp>
        <p:nvSpPr>
          <p:cNvPr id="437" name="object 437"/>
          <p:cNvSpPr/>
          <p:nvPr/>
        </p:nvSpPr>
        <p:spPr>
          <a:xfrm>
            <a:off x="5337780" y="3863319"/>
            <a:ext cx="4194810" cy="0"/>
          </a:xfrm>
          <a:custGeom>
            <a:avLst/>
            <a:gdLst/>
            <a:ahLst/>
            <a:cxnLst/>
            <a:rect l="l" t="t" r="r" b="b"/>
            <a:pathLst>
              <a:path w="4194809">
                <a:moveTo>
                  <a:pt x="0" y="0"/>
                </a:moveTo>
                <a:lnTo>
                  <a:pt x="4194784" y="0"/>
                </a:lnTo>
              </a:path>
            </a:pathLst>
          </a:custGeom>
          <a:ln w="5714">
            <a:solidFill>
              <a:srgbClr val="F4F4F4"/>
            </a:solidFill>
          </a:ln>
        </p:spPr>
        <p:txBody>
          <a:bodyPr wrap="square" lIns="0" tIns="0" rIns="0" bIns="0" rtlCol="0"/>
          <a:lstStyle/>
          <a:p>
            <a:endParaRPr/>
          </a:p>
        </p:txBody>
      </p:sp>
      <p:sp>
        <p:nvSpPr>
          <p:cNvPr id="438" name="object 438"/>
          <p:cNvSpPr/>
          <p:nvPr/>
        </p:nvSpPr>
        <p:spPr>
          <a:xfrm>
            <a:off x="5337780" y="3446126"/>
            <a:ext cx="0" cy="417195"/>
          </a:xfrm>
          <a:custGeom>
            <a:avLst/>
            <a:gdLst/>
            <a:ahLst/>
            <a:cxnLst/>
            <a:rect l="l" t="t" r="r" b="b"/>
            <a:pathLst>
              <a:path h="417195">
                <a:moveTo>
                  <a:pt x="0" y="0"/>
                </a:moveTo>
                <a:lnTo>
                  <a:pt x="0" y="417192"/>
                </a:lnTo>
              </a:path>
            </a:pathLst>
          </a:custGeom>
          <a:ln w="5714">
            <a:solidFill>
              <a:srgbClr val="F4F4F4"/>
            </a:solidFill>
          </a:ln>
        </p:spPr>
        <p:txBody>
          <a:bodyPr wrap="square" lIns="0" tIns="0" rIns="0" bIns="0" rtlCol="0"/>
          <a:lstStyle/>
          <a:p>
            <a:endParaRPr/>
          </a:p>
        </p:txBody>
      </p:sp>
      <p:sp>
        <p:nvSpPr>
          <p:cNvPr id="439" name="object 439"/>
          <p:cNvSpPr txBox="1"/>
          <p:nvPr/>
        </p:nvSpPr>
        <p:spPr>
          <a:xfrm>
            <a:off x="5347940" y="2715627"/>
            <a:ext cx="4147185" cy="763029"/>
          </a:xfrm>
          <a:prstGeom prst="rect">
            <a:avLst/>
          </a:prstGeom>
        </p:spPr>
        <p:txBody>
          <a:bodyPr vert="horz" wrap="square" lIns="0" tIns="26670" rIns="0" bIns="0" rtlCol="0">
            <a:spAutoFit/>
          </a:bodyPr>
          <a:lstStyle/>
          <a:p>
            <a:pPr marL="246379">
              <a:lnSpc>
                <a:spcPct val="100000"/>
              </a:lnSpc>
              <a:spcBef>
                <a:spcPts val="210"/>
              </a:spcBef>
            </a:pPr>
            <a:r>
              <a:rPr sz="600" spc="40" dirty="0">
                <a:latin typeface="Arial"/>
                <a:cs typeface="Arial"/>
              </a:rPr>
              <a:t>158</a:t>
            </a:r>
            <a:endParaRPr sz="600" dirty="0">
              <a:latin typeface="Arial"/>
              <a:cs typeface="Arial"/>
            </a:endParaRPr>
          </a:p>
          <a:p>
            <a:pPr marL="217804">
              <a:lnSpc>
                <a:spcPct val="100000"/>
              </a:lnSpc>
              <a:spcBef>
                <a:spcPts val="120"/>
              </a:spcBef>
            </a:pPr>
            <a:r>
              <a:rPr sz="600" spc="35" dirty="0">
                <a:latin typeface="Arial"/>
                <a:cs typeface="Arial"/>
              </a:rPr>
              <a:t>120%</a:t>
            </a:r>
            <a:endParaRPr sz="600" dirty="0">
              <a:latin typeface="Arial"/>
              <a:cs typeface="Arial"/>
            </a:endParaRPr>
          </a:p>
          <a:p>
            <a:pPr>
              <a:lnSpc>
                <a:spcPct val="100000"/>
              </a:lnSpc>
              <a:spcBef>
                <a:spcPts val="30"/>
              </a:spcBef>
            </a:pPr>
            <a:endParaRPr sz="1000" dirty="0">
              <a:latin typeface="Arial"/>
              <a:cs typeface="Arial"/>
            </a:endParaRPr>
          </a:p>
          <a:p>
            <a:pPr marL="14604">
              <a:lnSpc>
                <a:spcPct val="100000"/>
              </a:lnSpc>
              <a:tabLst>
                <a:tab pos="184785" algn="l"/>
              </a:tabLst>
            </a:pPr>
            <a:r>
              <a:rPr sz="600" spc="45" dirty="0">
                <a:solidFill>
                  <a:srgbClr val="666666"/>
                </a:solidFill>
                <a:latin typeface="Arial"/>
                <a:cs typeface="Arial"/>
              </a:rPr>
              <a:t>0	</a:t>
            </a:r>
            <a:r>
              <a:rPr sz="600" spc="40" dirty="0">
                <a:solidFill>
                  <a:srgbClr val="666666"/>
                </a:solidFill>
                <a:latin typeface="Arial"/>
                <a:cs typeface="Arial"/>
              </a:rPr>
              <a:t>200 400 600 800 </a:t>
            </a:r>
            <a:r>
              <a:rPr sz="600" spc="35" dirty="0">
                <a:solidFill>
                  <a:srgbClr val="666666"/>
                </a:solidFill>
                <a:latin typeface="Arial"/>
                <a:cs typeface="Arial"/>
              </a:rPr>
              <a:t>1,000 1,200 1,400 1,600 1,800 2,000 2,200 2,400 2,600 2,800 3,000 3,200</a:t>
            </a:r>
            <a:r>
              <a:rPr sz="600" spc="95" dirty="0">
                <a:solidFill>
                  <a:srgbClr val="666666"/>
                </a:solidFill>
                <a:latin typeface="Arial"/>
                <a:cs typeface="Arial"/>
              </a:rPr>
              <a:t> </a:t>
            </a:r>
            <a:r>
              <a:rPr sz="600" spc="35" dirty="0">
                <a:solidFill>
                  <a:srgbClr val="666666"/>
                </a:solidFill>
                <a:latin typeface="Arial"/>
                <a:cs typeface="Arial"/>
              </a:rPr>
              <a:t>3,400</a:t>
            </a:r>
            <a:endParaRPr sz="600" dirty="0">
              <a:latin typeface="Arial"/>
              <a:cs typeface="Arial"/>
            </a:endParaRPr>
          </a:p>
          <a:p>
            <a:pPr>
              <a:lnSpc>
                <a:spcPct val="100000"/>
              </a:lnSpc>
            </a:pPr>
            <a:endParaRPr sz="900" dirty="0">
              <a:latin typeface="Arial"/>
              <a:cs typeface="Arial"/>
            </a:endParaRPr>
          </a:p>
          <a:p>
            <a:pPr marL="12700">
              <a:lnSpc>
                <a:spcPct val="100000"/>
              </a:lnSpc>
              <a:spcBef>
                <a:spcPts val="5"/>
              </a:spcBef>
            </a:pPr>
            <a:r>
              <a:rPr sz="1000" b="1" u="sng" spc="-30" dirty="0">
                <a:uFill>
                  <a:solidFill>
                    <a:srgbClr val="333333"/>
                  </a:solidFill>
                </a:uFill>
                <a:latin typeface="Tahoma"/>
                <a:cs typeface="Tahoma"/>
              </a:rPr>
              <a:t>Percent </a:t>
            </a:r>
            <a:r>
              <a:rPr sz="1000" b="1" u="sng" spc="-35" dirty="0">
                <a:uFill>
                  <a:solidFill>
                    <a:srgbClr val="333333"/>
                  </a:solidFill>
                </a:uFill>
                <a:latin typeface="Tahoma"/>
                <a:cs typeface="Tahoma"/>
              </a:rPr>
              <a:t>Hours</a:t>
            </a:r>
            <a:r>
              <a:rPr sz="1000" b="1" u="sng" spc="-200" dirty="0">
                <a:uFill>
                  <a:solidFill>
                    <a:srgbClr val="333333"/>
                  </a:solidFill>
                </a:uFill>
                <a:latin typeface="Tahoma"/>
                <a:cs typeface="Tahoma"/>
              </a:rPr>
              <a:t> </a:t>
            </a:r>
            <a:r>
              <a:rPr lang="en-US" sz="1000" b="1" u="sng" spc="-200" dirty="0">
                <a:uFill>
                  <a:solidFill>
                    <a:srgbClr val="333333"/>
                  </a:solidFill>
                </a:uFill>
                <a:latin typeface="Tahoma"/>
                <a:cs typeface="Tahoma"/>
              </a:rPr>
              <a:t>  </a:t>
            </a:r>
            <a:r>
              <a:rPr sz="1000" b="1" u="sng" spc="-20" dirty="0">
                <a:uFill>
                  <a:solidFill>
                    <a:srgbClr val="333333"/>
                  </a:solidFill>
                </a:uFill>
                <a:latin typeface="Tahoma"/>
                <a:cs typeface="Tahoma"/>
              </a:rPr>
              <a:t>Utilization</a:t>
            </a:r>
            <a:endParaRPr sz="1000" dirty="0">
              <a:latin typeface="Tahoma"/>
              <a:cs typeface="Tahoma"/>
            </a:endParaRPr>
          </a:p>
        </p:txBody>
      </p:sp>
      <p:sp>
        <p:nvSpPr>
          <p:cNvPr id="440" name="object 440"/>
          <p:cNvSpPr txBox="1"/>
          <p:nvPr/>
        </p:nvSpPr>
        <p:spPr>
          <a:xfrm>
            <a:off x="5081643" y="4056357"/>
            <a:ext cx="212086" cy="110287"/>
          </a:xfrm>
          <a:prstGeom prst="rect">
            <a:avLst/>
          </a:prstGeom>
        </p:spPr>
        <p:txBody>
          <a:bodyPr vert="horz" wrap="square" lIns="0" tIns="17780" rIns="0" bIns="0" rtlCol="0">
            <a:spAutoFit/>
          </a:bodyPr>
          <a:lstStyle/>
          <a:p>
            <a:pPr marL="12700">
              <a:lnSpc>
                <a:spcPct val="100000"/>
              </a:lnSpc>
              <a:spcBef>
                <a:spcPts val="140"/>
              </a:spcBef>
            </a:pPr>
            <a:r>
              <a:rPr sz="600" spc="20" dirty="0">
                <a:solidFill>
                  <a:schemeClr val="bg1"/>
                </a:solidFill>
                <a:latin typeface="Arial"/>
                <a:cs typeface="Arial"/>
              </a:rPr>
              <a:t>A</a:t>
            </a:r>
            <a:r>
              <a:rPr sz="600" spc="-15" dirty="0">
                <a:solidFill>
                  <a:schemeClr val="bg1"/>
                </a:solidFill>
                <a:latin typeface="Arial"/>
                <a:cs typeface="Arial"/>
              </a:rPr>
              <a:t>F</a:t>
            </a:r>
            <a:r>
              <a:rPr sz="600" spc="30" dirty="0">
                <a:solidFill>
                  <a:schemeClr val="bg1"/>
                </a:solidFill>
                <a:latin typeface="Arial"/>
                <a:cs typeface="Arial"/>
              </a:rPr>
              <a:t>N</a:t>
            </a:r>
            <a:r>
              <a:rPr sz="600" spc="35" dirty="0">
                <a:solidFill>
                  <a:schemeClr val="bg1"/>
                </a:solidFill>
                <a:latin typeface="Arial"/>
                <a:cs typeface="Arial"/>
              </a:rPr>
              <a:t>I</a:t>
            </a:r>
            <a:endParaRPr sz="600">
              <a:solidFill>
                <a:schemeClr val="bg1"/>
              </a:solidFill>
              <a:latin typeface="Arial"/>
              <a:cs typeface="Arial"/>
            </a:endParaRPr>
          </a:p>
        </p:txBody>
      </p:sp>
      <p:sp>
        <p:nvSpPr>
          <p:cNvPr id="441" name="object 441"/>
          <p:cNvSpPr txBox="1"/>
          <p:nvPr/>
        </p:nvSpPr>
        <p:spPr>
          <a:xfrm>
            <a:off x="4860071" y="4462119"/>
            <a:ext cx="433778" cy="110287"/>
          </a:xfrm>
          <a:prstGeom prst="rect">
            <a:avLst/>
          </a:prstGeom>
        </p:spPr>
        <p:txBody>
          <a:bodyPr vert="horz" wrap="square" lIns="0" tIns="17780" rIns="0" bIns="0" rtlCol="0">
            <a:spAutoFit/>
          </a:bodyPr>
          <a:lstStyle/>
          <a:p>
            <a:pPr marL="12700">
              <a:lnSpc>
                <a:spcPct val="100000"/>
              </a:lnSpc>
              <a:spcBef>
                <a:spcPts val="140"/>
              </a:spcBef>
            </a:pPr>
            <a:r>
              <a:rPr sz="600" spc="-50" dirty="0">
                <a:solidFill>
                  <a:schemeClr val="bg1"/>
                </a:solidFill>
                <a:latin typeface="Arial"/>
                <a:cs typeface="Arial"/>
              </a:rPr>
              <a:t>C</a:t>
            </a:r>
            <a:r>
              <a:rPr sz="600" spc="30" dirty="0">
                <a:solidFill>
                  <a:schemeClr val="bg1"/>
                </a:solidFill>
                <a:latin typeface="Arial"/>
                <a:cs typeface="Arial"/>
              </a:rPr>
              <a:t>o</a:t>
            </a:r>
            <a:r>
              <a:rPr sz="600" spc="35" dirty="0">
                <a:solidFill>
                  <a:schemeClr val="bg1"/>
                </a:solidFill>
                <a:latin typeface="Arial"/>
                <a:cs typeface="Arial"/>
              </a:rPr>
              <a:t>n</a:t>
            </a:r>
            <a:r>
              <a:rPr sz="600" dirty="0">
                <a:solidFill>
                  <a:schemeClr val="bg1"/>
                </a:solidFill>
                <a:latin typeface="Arial"/>
                <a:cs typeface="Arial"/>
              </a:rPr>
              <a:t>c</a:t>
            </a:r>
            <a:r>
              <a:rPr sz="600" spc="15" dirty="0">
                <a:solidFill>
                  <a:schemeClr val="bg1"/>
                </a:solidFill>
                <a:latin typeface="Arial"/>
                <a:cs typeface="Arial"/>
              </a:rPr>
              <a:t>e</a:t>
            </a:r>
            <a:r>
              <a:rPr sz="600" spc="35" dirty="0">
                <a:solidFill>
                  <a:schemeClr val="bg1"/>
                </a:solidFill>
                <a:latin typeface="Arial"/>
                <a:cs typeface="Arial"/>
              </a:rPr>
              <a:t>n</a:t>
            </a:r>
            <a:r>
              <a:rPr sz="600" spc="90" dirty="0">
                <a:solidFill>
                  <a:schemeClr val="bg1"/>
                </a:solidFill>
                <a:latin typeface="Arial"/>
                <a:cs typeface="Arial"/>
              </a:rPr>
              <a:t>t</a:t>
            </a:r>
            <a:r>
              <a:rPr sz="600" spc="60" dirty="0">
                <a:solidFill>
                  <a:schemeClr val="bg1"/>
                </a:solidFill>
                <a:latin typeface="Arial"/>
                <a:cs typeface="Arial"/>
              </a:rPr>
              <a:t>r</a:t>
            </a:r>
            <a:r>
              <a:rPr sz="600" spc="40" dirty="0">
                <a:solidFill>
                  <a:schemeClr val="bg1"/>
                </a:solidFill>
                <a:latin typeface="Arial"/>
                <a:cs typeface="Arial"/>
              </a:rPr>
              <a:t>i</a:t>
            </a:r>
            <a:r>
              <a:rPr sz="600" spc="25" dirty="0">
                <a:solidFill>
                  <a:schemeClr val="bg1"/>
                </a:solidFill>
                <a:latin typeface="Arial"/>
                <a:cs typeface="Arial"/>
              </a:rPr>
              <a:t>x</a:t>
            </a:r>
            <a:endParaRPr sz="600">
              <a:solidFill>
                <a:schemeClr val="bg1"/>
              </a:solidFill>
              <a:latin typeface="Arial"/>
              <a:cs typeface="Arial"/>
            </a:endParaRPr>
          </a:p>
        </p:txBody>
      </p:sp>
      <p:sp>
        <p:nvSpPr>
          <p:cNvPr id="442" name="object 442"/>
          <p:cNvSpPr txBox="1"/>
          <p:nvPr/>
        </p:nvSpPr>
        <p:spPr>
          <a:xfrm>
            <a:off x="4980245" y="4867882"/>
            <a:ext cx="313325" cy="110287"/>
          </a:xfrm>
          <a:prstGeom prst="rect">
            <a:avLst/>
          </a:prstGeom>
        </p:spPr>
        <p:txBody>
          <a:bodyPr vert="horz" wrap="square" lIns="0" tIns="17780" rIns="0" bIns="0" rtlCol="0">
            <a:spAutoFit/>
          </a:bodyPr>
          <a:lstStyle/>
          <a:p>
            <a:pPr marL="12700">
              <a:lnSpc>
                <a:spcPct val="100000"/>
              </a:lnSpc>
              <a:spcBef>
                <a:spcPts val="140"/>
              </a:spcBef>
            </a:pPr>
            <a:r>
              <a:rPr sz="600" spc="-10" dirty="0">
                <a:solidFill>
                  <a:schemeClr val="bg1"/>
                </a:solidFill>
                <a:latin typeface="Arial"/>
                <a:cs typeface="Arial"/>
              </a:rPr>
              <a:t>R</a:t>
            </a:r>
            <a:r>
              <a:rPr sz="600" spc="15" dirty="0">
                <a:solidFill>
                  <a:schemeClr val="bg1"/>
                </a:solidFill>
                <a:latin typeface="Arial"/>
                <a:cs typeface="Arial"/>
              </a:rPr>
              <a:t>es</a:t>
            </a:r>
            <a:r>
              <a:rPr sz="600" spc="35" dirty="0">
                <a:solidFill>
                  <a:schemeClr val="bg1"/>
                </a:solidFill>
                <a:latin typeface="Arial"/>
                <a:cs typeface="Arial"/>
              </a:rPr>
              <a:t>u</a:t>
            </a:r>
            <a:r>
              <a:rPr sz="600" spc="40" dirty="0">
                <a:solidFill>
                  <a:schemeClr val="bg1"/>
                </a:solidFill>
                <a:latin typeface="Arial"/>
                <a:cs typeface="Arial"/>
              </a:rPr>
              <a:t>l</a:t>
            </a:r>
            <a:r>
              <a:rPr sz="600" spc="90" dirty="0">
                <a:solidFill>
                  <a:schemeClr val="bg1"/>
                </a:solidFill>
                <a:latin typeface="Arial"/>
                <a:cs typeface="Arial"/>
              </a:rPr>
              <a:t>t</a:t>
            </a:r>
            <a:r>
              <a:rPr sz="600" spc="20" dirty="0">
                <a:solidFill>
                  <a:schemeClr val="bg1"/>
                </a:solidFill>
                <a:latin typeface="Arial"/>
                <a:cs typeface="Arial"/>
              </a:rPr>
              <a:t>s</a:t>
            </a:r>
            <a:endParaRPr sz="600" dirty="0">
              <a:solidFill>
                <a:schemeClr val="bg1"/>
              </a:solidFill>
              <a:latin typeface="Arial"/>
              <a:cs typeface="Arial"/>
            </a:endParaRPr>
          </a:p>
        </p:txBody>
      </p:sp>
      <p:sp>
        <p:nvSpPr>
          <p:cNvPr id="443" name="object 443"/>
          <p:cNvSpPr txBox="1"/>
          <p:nvPr/>
        </p:nvSpPr>
        <p:spPr>
          <a:xfrm>
            <a:off x="5109181" y="5273645"/>
            <a:ext cx="164471" cy="110287"/>
          </a:xfrm>
          <a:prstGeom prst="rect">
            <a:avLst/>
          </a:prstGeom>
        </p:spPr>
        <p:txBody>
          <a:bodyPr vert="horz" wrap="square" lIns="0" tIns="17780" rIns="0" bIns="0" rtlCol="0">
            <a:spAutoFit/>
          </a:bodyPr>
          <a:lstStyle/>
          <a:p>
            <a:pPr marL="12700">
              <a:lnSpc>
                <a:spcPct val="100000"/>
              </a:lnSpc>
              <a:spcBef>
                <a:spcPts val="140"/>
              </a:spcBef>
            </a:pPr>
            <a:r>
              <a:rPr sz="600" spc="10" dirty="0">
                <a:solidFill>
                  <a:schemeClr val="bg1"/>
                </a:solidFill>
                <a:latin typeface="Arial"/>
                <a:cs typeface="Arial"/>
              </a:rPr>
              <a:t>V</a:t>
            </a:r>
            <a:r>
              <a:rPr sz="600" spc="-5" dirty="0">
                <a:solidFill>
                  <a:schemeClr val="bg1"/>
                </a:solidFill>
                <a:latin typeface="Arial"/>
                <a:cs typeface="Arial"/>
              </a:rPr>
              <a:t>X</a:t>
            </a:r>
            <a:r>
              <a:rPr sz="600" spc="35" dirty="0">
                <a:solidFill>
                  <a:schemeClr val="bg1"/>
                </a:solidFill>
                <a:latin typeface="Arial"/>
                <a:cs typeface="Arial"/>
              </a:rPr>
              <a:t>I</a:t>
            </a:r>
            <a:endParaRPr sz="600" dirty="0">
              <a:solidFill>
                <a:schemeClr val="bg1"/>
              </a:solidFill>
              <a:latin typeface="Arial"/>
              <a:cs typeface="Arial"/>
            </a:endParaRPr>
          </a:p>
        </p:txBody>
      </p:sp>
      <p:sp>
        <p:nvSpPr>
          <p:cNvPr id="444" name="object 444"/>
          <p:cNvSpPr/>
          <p:nvPr/>
        </p:nvSpPr>
        <p:spPr>
          <a:xfrm>
            <a:off x="9452555" y="3909039"/>
            <a:ext cx="0" cy="1617345"/>
          </a:xfrm>
          <a:custGeom>
            <a:avLst/>
            <a:gdLst/>
            <a:ahLst/>
            <a:cxnLst/>
            <a:rect l="l" t="t" r="r" b="b"/>
            <a:pathLst>
              <a:path h="1617345">
                <a:moveTo>
                  <a:pt x="0" y="1617335"/>
                </a:moveTo>
                <a:lnTo>
                  <a:pt x="0" y="0"/>
                </a:lnTo>
              </a:path>
            </a:pathLst>
          </a:custGeom>
          <a:ln w="5714">
            <a:solidFill>
              <a:srgbClr val="F1F1F1"/>
            </a:solidFill>
          </a:ln>
        </p:spPr>
        <p:txBody>
          <a:bodyPr wrap="square" lIns="0" tIns="0" rIns="0" bIns="0" rtlCol="0"/>
          <a:lstStyle/>
          <a:p>
            <a:endParaRPr/>
          </a:p>
        </p:txBody>
      </p:sp>
      <p:sp>
        <p:nvSpPr>
          <p:cNvPr id="445" name="object 445"/>
          <p:cNvSpPr/>
          <p:nvPr/>
        </p:nvSpPr>
        <p:spPr>
          <a:xfrm>
            <a:off x="5389215" y="3909039"/>
            <a:ext cx="0" cy="1617345"/>
          </a:xfrm>
          <a:custGeom>
            <a:avLst/>
            <a:gdLst/>
            <a:ahLst/>
            <a:cxnLst/>
            <a:rect l="l" t="t" r="r" b="b"/>
            <a:pathLst>
              <a:path h="1617345">
                <a:moveTo>
                  <a:pt x="0" y="1617335"/>
                </a:moveTo>
                <a:lnTo>
                  <a:pt x="0" y="0"/>
                </a:lnTo>
              </a:path>
            </a:pathLst>
          </a:custGeom>
          <a:ln w="5714">
            <a:solidFill>
              <a:srgbClr val="CACACA"/>
            </a:solidFill>
            <a:prstDash val="dot"/>
          </a:ln>
        </p:spPr>
        <p:txBody>
          <a:bodyPr wrap="square" lIns="0" tIns="0" rIns="0" bIns="0" rtlCol="0"/>
          <a:lstStyle/>
          <a:p>
            <a:endParaRPr/>
          </a:p>
        </p:txBody>
      </p:sp>
      <p:sp>
        <p:nvSpPr>
          <p:cNvPr id="446" name="object 446"/>
          <p:cNvSpPr/>
          <p:nvPr/>
        </p:nvSpPr>
        <p:spPr>
          <a:xfrm>
            <a:off x="5389215" y="5177761"/>
            <a:ext cx="2703195" cy="302895"/>
          </a:xfrm>
          <a:custGeom>
            <a:avLst/>
            <a:gdLst/>
            <a:ahLst/>
            <a:cxnLst/>
            <a:rect l="l" t="t" r="r" b="b"/>
            <a:pathLst>
              <a:path w="2703195" h="302895">
                <a:moveTo>
                  <a:pt x="0" y="0"/>
                </a:moveTo>
                <a:lnTo>
                  <a:pt x="2703178" y="0"/>
                </a:lnTo>
                <a:lnTo>
                  <a:pt x="2703178" y="302893"/>
                </a:lnTo>
                <a:lnTo>
                  <a:pt x="0" y="302893"/>
                </a:lnTo>
                <a:lnTo>
                  <a:pt x="0" y="0"/>
                </a:lnTo>
                <a:close/>
              </a:path>
            </a:pathLst>
          </a:custGeom>
          <a:solidFill>
            <a:srgbClr val="00A9FF"/>
          </a:solidFill>
        </p:spPr>
        <p:txBody>
          <a:bodyPr wrap="square" lIns="0" tIns="0" rIns="0" bIns="0" rtlCol="0"/>
          <a:lstStyle/>
          <a:p>
            <a:endParaRPr/>
          </a:p>
        </p:txBody>
      </p:sp>
      <p:sp>
        <p:nvSpPr>
          <p:cNvPr id="447" name="object 447"/>
          <p:cNvSpPr/>
          <p:nvPr/>
        </p:nvSpPr>
        <p:spPr>
          <a:xfrm>
            <a:off x="5389215" y="4366236"/>
            <a:ext cx="2680335" cy="302895"/>
          </a:xfrm>
          <a:custGeom>
            <a:avLst/>
            <a:gdLst/>
            <a:ahLst/>
            <a:cxnLst/>
            <a:rect l="l" t="t" r="r" b="b"/>
            <a:pathLst>
              <a:path w="2680334" h="302895">
                <a:moveTo>
                  <a:pt x="0" y="0"/>
                </a:moveTo>
                <a:lnTo>
                  <a:pt x="2680318" y="0"/>
                </a:lnTo>
                <a:lnTo>
                  <a:pt x="2680318" y="302893"/>
                </a:lnTo>
                <a:lnTo>
                  <a:pt x="0" y="302893"/>
                </a:lnTo>
                <a:lnTo>
                  <a:pt x="0" y="0"/>
                </a:lnTo>
                <a:close/>
              </a:path>
            </a:pathLst>
          </a:custGeom>
          <a:solidFill>
            <a:srgbClr val="00A9FF"/>
          </a:solidFill>
        </p:spPr>
        <p:txBody>
          <a:bodyPr wrap="square" lIns="0" tIns="0" rIns="0" bIns="0" rtlCol="0"/>
          <a:lstStyle/>
          <a:p>
            <a:endParaRPr/>
          </a:p>
        </p:txBody>
      </p:sp>
      <p:sp>
        <p:nvSpPr>
          <p:cNvPr id="448" name="object 448"/>
          <p:cNvSpPr/>
          <p:nvPr/>
        </p:nvSpPr>
        <p:spPr>
          <a:xfrm>
            <a:off x="8426719" y="5177761"/>
            <a:ext cx="0" cy="302895"/>
          </a:xfrm>
          <a:custGeom>
            <a:avLst/>
            <a:gdLst/>
            <a:ahLst/>
            <a:cxnLst/>
            <a:rect l="l" t="t" r="r" b="b"/>
            <a:pathLst>
              <a:path h="302895">
                <a:moveTo>
                  <a:pt x="0" y="0"/>
                </a:moveTo>
                <a:lnTo>
                  <a:pt x="0" y="302893"/>
                </a:lnTo>
              </a:path>
            </a:pathLst>
          </a:custGeom>
          <a:ln w="28574">
            <a:solidFill>
              <a:srgbClr val="ECC847"/>
            </a:solidFill>
          </a:ln>
        </p:spPr>
        <p:txBody>
          <a:bodyPr wrap="square" lIns="0" tIns="0" rIns="0" bIns="0" rtlCol="0"/>
          <a:lstStyle/>
          <a:p>
            <a:endParaRPr/>
          </a:p>
        </p:txBody>
      </p:sp>
      <p:sp>
        <p:nvSpPr>
          <p:cNvPr id="449" name="object 449"/>
          <p:cNvSpPr/>
          <p:nvPr/>
        </p:nvSpPr>
        <p:spPr>
          <a:xfrm>
            <a:off x="8298133" y="4366236"/>
            <a:ext cx="125730" cy="302895"/>
          </a:xfrm>
          <a:custGeom>
            <a:avLst/>
            <a:gdLst/>
            <a:ahLst/>
            <a:cxnLst/>
            <a:rect l="l" t="t" r="r" b="b"/>
            <a:pathLst>
              <a:path w="125729" h="302895">
                <a:moveTo>
                  <a:pt x="0" y="0"/>
                </a:moveTo>
                <a:lnTo>
                  <a:pt x="125729" y="0"/>
                </a:lnTo>
                <a:lnTo>
                  <a:pt x="125729" y="302893"/>
                </a:lnTo>
                <a:lnTo>
                  <a:pt x="0" y="302893"/>
                </a:lnTo>
                <a:lnTo>
                  <a:pt x="0" y="0"/>
                </a:lnTo>
                <a:close/>
              </a:path>
            </a:pathLst>
          </a:custGeom>
          <a:solidFill>
            <a:srgbClr val="ECC847"/>
          </a:solidFill>
        </p:spPr>
        <p:txBody>
          <a:bodyPr wrap="square" lIns="0" tIns="0" rIns="0" bIns="0" rtlCol="0"/>
          <a:lstStyle/>
          <a:p>
            <a:endParaRPr/>
          </a:p>
        </p:txBody>
      </p:sp>
      <p:sp>
        <p:nvSpPr>
          <p:cNvPr id="450" name="object 450"/>
          <p:cNvSpPr/>
          <p:nvPr/>
        </p:nvSpPr>
        <p:spPr>
          <a:xfrm>
            <a:off x="8572451" y="4366236"/>
            <a:ext cx="880110" cy="302895"/>
          </a:xfrm>
          <a:custGeom>
            <a:avLst/>
            <a:gdLst/>
            <a:ahLst/>
            <a:cxnLst/>
            <a:rect l="l" t="t" r="r" b="b"/>
            <a:pathLst>
              <a:path w="880109" h="302895">
                <a:moveTo>
                  <a:pt x="0" y="0"/>
                </a:moveTo>
                <a:lnTo>
                  <a:pt x="880104" y="0"/>
                </a:lnTo>
                <a:lnTo>
                  <a:pt x="880104" y="302893"/>
                </a:lnTo>
                <a:lnTo>
                  <a:pt x="0" y="302893"/>
                </a:lnTo>
                <a:lnTo>
                  <a:pt x="0" y="0"/>
                </a:lnTo>
                <a:close/>
              </a:path>
            </a:pathLst>
          </a:custGeom>
          <a:solidFill>
            <a:srgbClr val="A9007E"/>
          </a:solidFill>
        </p:spPr>
        <p:txBody>
          <a:bodyPr wrap="square" lIns="0" tIns="0" rIns="0" bIns="0" rtlCol="0"/>
          <a:lstStyle/>
          <a:p>
            <a:endParaRPr/>
          </a:p>
        </p:txBody>
      </p:sp>
      <p:sp>
        <p:nvSpPr>
          <p:cNvPr id="451" name="object 451"/>
          <p:cNvSpPr txBox="1"/>
          <p:nvPr/>
        </p:nvSpPr>
        <p:spPr>
          <a:xfrm>
            <a:off x="6629362" y="5217639"/>
            <a:ext cx="221615" cy="196850"/>
          </a:xfrm>
          <a:prstGeom prst="rect">
            <a:avLst/>
          </a:prstGeom>
        </p:spPr>
        <p:txBody>
          <a:bodyPr vert="horz" wrap="square" lIns="0" tIns="12700" rIns="0" bIns="0" rtlCol="0">
            <a:spAutoFit/>
          </a:bodyPr>
          <a:lstStyle/>
          <a:p>
            <a:pPr marL="33655" marR="5080" indent="-34290">
              <a:lnSpc>
                <a:spcPct val="112500"/>
              </a:lnSpc>
              <a:spcBef>
                <a:spcPts val="100"/>
              </a:spcBef>
            </a:pPr>
            <a:r>
              <a:rPr sz="500" spc="-10" dirty="0">
                <a:latin typeface="Arial"/>
                <a:cs typeface="Arial"/>
              </a:rPr>
              <a:t>H</a:t>
            </a:r>
            <a:r>
              <a:rPr sz="500" spc="-5" dirty="0">
                <a:latin typeface="Arial"/>
                <a:cs typeface="Arial"/>
              </a:rPr>
              <a:t>a</a:t>
            </a:r>
            <a:r>
              <a:rPr sz="500" spc="10" dirty="0">
                <a:latin typeface="Arial"/>
                <a:cs typeface="Arial"/>
              </a:rPr>
              <a:t>nd</a:t>
            </a:r>
            <a:r>
              <a:rPr sz="500" spc="25" dirty="0">
                <a:latin typeface="Arial"/>
                <a:cs typeface="Arial"/>
              </a:rPr>
              <a:t>l</a:t>
            </a:r>
            <a:r>
              <a:rPr sz="500" spc="-5" dirty="0">
                <a:latin typeface="Arial"/>
                <a:cs typeface="Arial"/>
              </a:rPr>
              <a:t>e  </a:t>
            </a:r>
            <a:r>
              <a:rPr sz="500" spc="5" dirty="0">
                <a:latin typeface="Arial"/>
                <a:cs typeface="Arial"/>
              </a:rPr>
              <a:t>66%</a:t>
            </a:r>
            <a:endParaRPr sz="500">
              <a:latin typeface="Arial"/>
              <a:cs typeface="Arial"/>
            </a:endParaRPr>
          </a:p>
        </p:txBody>
      </p:sp>
      <p:sp>
        <p:nvSpPr>
          <p:cNvPr id="452" name="object 452"/>
          <p:cNvSpPr txBox="1"/>
          <p:nvPr/>
        </p:nvSpPr>
        <p:spPr>
          <a:xfrm>
            <a:off x="5392072" y="4771999"/>
            <a:ext cx="2420620" cy="302895"/>
          </a:xfrm>
          <a:prstGeom prst="rect">
            <a:avLst/>
          </a:prstGeom>
          <a:solidFill>
            <a:srgbClr val="00A9FF"/>
          </a:solidFill>
        </p:spPr>
        <p:txBody>
          <a:bodyPr vert="horz" wrap="square" lIns="0" tIns="52704" rIns="0" bIns="0" rtlCol="0">
            <a:spAutoFit/>
          </a:bodyPr>
          <a:lstStyle/>
          <a:p>
            <a:pPr marL="1099820" marR="1103630" algn="ctr">
              <a:lnSpc>
                <a:spcPct val="112500"/>
              </a:lnSpc>
              <a:spcBef>
                <a:spcPts val="414"/>
              </a:spcBef>
            </a:pPr>
            <a:r>
              <a:rPr sz="500" spc="-10" dirty="0">
                <a:latin typeface="Arial"/>
                <a:cs typeface="Arial"/>
              </a:rPr>
              <a:t>H</a:t>
            </a:r>
            <a:r>
              <a:rPr sz="500" spc="-5" dirty="0">
                <a:latin typeface="Arial"/>
                <a:cs typeface="Arial"/>
              </a:rPr>
              <a:t>a</a:t>
            </a:r>
            <a:r>
              <a:rPr sz="500" spc="10" dirty="0">
                <a:latin typeface="Arial"/>
                <a:cs typeface="Arial"/>
              </a:rPr>
              <a:t>nd</a:t>
            </a:r>
            <a:r>
              <a:rPr sz="500" spc="25" dirty="0">
                <a:latin typeface="Arial"/>
                <a:cs typeface="Arial"/>
              </a:rPr>
              <a:t>l</a:t>
            </a:r>
            <a:r>
              <a:rPr sz="500" spc="-5" dirty="0">
                <a:latin typeface="Arial"/>
                <a:cs typeface="Arial"/>
              </a:rPr>
              <a:t>e  </a:t>
            </a:r>
            <a:r>
              <a:rPr sz="500" spc="5" dirty="0">
                <a:latin typeface="Arial"/>
                <a:cs typeface="Arial"/>
              </a:rPr>
              <a:t>60%</a:t>
            </a:r>
            <a:endParaRPr sz="500">
              <a:latin typeface="Arial"/>
              <a:cs typeface="Arial"/>
            </a:endParaRPr>
          </a:p>
        </p:txBody>
      </p:sp>
      <p:sp>
        <p:nvSpPr>
          <p:cNvPr id="453" name="object 453"/>
          <p:cNvSpPr txBox="1"/>
          <p:nvPr/>
        </p:nvSpPr>
        <p:spPr>
          <a:xfrm>
            <a:off x="6623647" y="4406114"/>
            <a:ext cx="221615" cy="196850"/>
          </a:xfrm>
          <a:prstGeom prst="rect">
            <a:avLst/>
          </a:prstGeom>
        </p:spPr>
        <p:txBody>
          <a:bodyPr vert="horz" wrap="square" lIns="0" tIns="12700" rIns="0" bIns="0" rtlCol="0">
            <a:spAutoFit/>
          </a:bodyPr>
          <a:lstStyle/>
          <a:p>
            <a:pPr marL="33655" marR="5080" indent="-34290">
              <a:lnSpc>
                <a:spcPct val="112500"/>
              </a:lnSpc>
              <a:spcBef>
                <a:spcPts val="100"/>
              </a:spcBef>
            </a:pPr>
            <a:r>
              <a:rPr sz="500" spc="-10" dirty="0">
                <a:latin typeface="Arial"/>
                <a:cs typeface="Arial"/>
              </a:rPr>
              <a:t>H</a:t>
            </a:r>
            <a:r>
              <a:rPr sz="500" spc="-5" dirty="0">
                <a:latin typeface="Arial"/>
                <a:cs typeface="Arial"/>
              </a:rPr>
              <a:t>a</a:t>
            </a:r>
            <a:r>
              <a:rPr sz="500" spc="10" dirty="0">
                <a:latin typeface="Arial"/>
                <a:cs typeface="Arial"/>
              </a:rPr>
              <a:t>nd</a:t>
            </a:r>
            <a:r>
              <a:rPr sz="500" spc="25" dirty="0">
                <a:latin typeface="Arial"/>
                <a:cs typeface="Arial"/>
              </a:rPr>
              <a:t>l</a:t>
            </a:r>
            <a:r>
              <a:rPr sz="500" spc="-5" dirty="0">
                <a:latin typeface="Arial"/>
                <a:cs typeface="Arial"/>
              </a:rPr>
              <a:t>e  </a:t>
            </a:r>
            <a:r>
              <a:rPr sz="500" spc="5" dirty="0">
                <a:latin typeface="Arial"/>
                <a:cs typeface="Arial"/>
              </a:rPr>
              <a:t>66%</a:t>
            </a:r>
            <a:endParaRPr sz="500">
              <a:latin typeface="Arial"/>
              <a:cs typeface="Arial"/>
            </a:endParaRPr>
          </a:p>
        </p:txBody>
      </p:sp>
      <p:sp>
        <p:nvSpPr>
          <p:cNvPr id="454" name="object 454"/>
          <p:cNvSpPr txBox="1"/>
          <p:nvPr/>
        </p:nvSpPr>
        <p:spPr>
          <a:xfrm>
            <a:off x="5392072" y="3960473"/>
            <a:ext cx="1123315" cy="302895"/>
          </a:xfrm>
          <a:prstGeom prst="rect">
            <a:avLst/>
          </a:prstGeom>
          <a:solidFill>
            <a:srgbClr val="00A9FF"/>
          </a:solidFill>
        </p:spPr>
        <p:txBody>
          <a:bodyPr vert="horz" wrap="square" lIns="0" tIns="52704" rIns="0" bIns="0" rtlCol="0">
            <a:spAutoFit/>
          </a:bodyPr>
          <a:lstStyle/>
          <a:p>
            <a:pPr marL="454025" marR="452120" algn="ctr">
              <a:lnSpc>
                <a:spcPct val="112500"/>
              </a:lnSpc>
              <a:spcBef>
                <a:spcPts val="414"/>
              </a:spcBef>
            </a:pPr>
            <a:r>
              <a:rPr sz="500" spc="-10" dirty="0">
                <a:latin typeface="Arial"/>
                <a:cs typeface="Arial"/>
              </a:rPr>
              <a:t>H</a:t>
            </a:r>
            <a:r>
              <a:rPr sz="500" spc="-5" dirty="0">
                <a:latin typeface="Arial"/>
                <a:cs typeface="Arial"/>
              </a:rPr>
              <a:t>a</a:t>
            </a:r>
            <a:r>
              <a:rPr sz="500" spc="10" dirty="0">
                <a:latin typeface="Arial"/>
                <a:cs typeface="Arial"/>
              </a:rPr>
              <a:t>nd</a:t>
            </a:r>
            <a:r>
              <a:rPr sz="500" spc="25" dirty="0">
                <a:latin typeface="Arial"/>
                <a:cs typeface="Arial"/>
              </a:rPr>
              <a:t>l</a:t>
            </a:r>
            <a:r>
              <a:rPr sz="500" spc="-5" dirty="0">
                <a:latin typeface="Arial"/>
                <a:cs typeface="Arial"/>
              </a:rPr>
              <a:t>e  </a:t>
            </a:r>
            <a:r>
              <a:rPr sz="500" spc="5" dirty="0">
                <a:latin typeface="Arial"/>
                <a:cs typeface="Arial"/>
              </a:rPr>
              <a:t>28%</a:t>
            </a:r>
            <a:endParaRPr sz="500">
              <a:latin typeface="Arial"/>
              <a:cs typeface="Arial"/>
            </a:endParaRPr>
          </a:p>
        </p:txBody>
      </p:sp>
      <p:sp>
        <p:nvSpPr>
          <p:cNvPr id="455" name="object 455"/>
          <p:cNvSpPr txBox="1"/>
          <p:nvPr/>
        </p:nvSpPr>
        <p:spPr>
          <a:xfrm>
            <a:off x="7812360" y="4771999"/>
            <a:ext cx="270510" cy="302895"/>
          </a:xfrm>
          <a:prstGeom prst="rect">
            <a:avLst/>
          </a:prstGeom>
          <a:solidFill>
            <a:srgbClr val="75B6B1"/>
          </a:solidFill>
        </p:spPr>
        <p:txBody>
          <a:bodyPr vert="horz" wrap="square" lIns="0" tIns="52704" rIns="0" bIns="0" rtlCol="0">
            <a:spAutoFit/>
          </a:bodyPr>
          <a:lstStyle/>
          <a:p>
            <a:pPr marL="85090" marR="38100" indent="-34290">
              <a:lnSpc>
                <a:spcPct val="112500"/>
              </a:lnSpc>
              <a:spcBef>
                <a:spcPts val="414"/>
              </a:spcBef>
            </a:pPr>
            <a:r>
              <a:rPr sz="500" spc="-10" dirty="0">
                <a:latin typeface="Arial"/>
                <a:cs typeface="Arial"/>
              </a:rPr>
              <a:t>B</a:t>
            </a:r>
            <a:r>
              <a:rPr sz="500" spc="40" dirty="0">
                <a:latin typeface="Arial"/>
                <a:cs typeface="Arial"/>
              </a:rPr>
              <a:t>r</a:t>
            </a:r>
            <a:r>
              <a:rPr sz="500" spc="-10" dirty="0">
                <a:latin typeface="Arial"/>
                <a:cs typeface="Arial"/>
              </a:rPr>
              <a:t>e</a:t>
            </a:r>
            <a:r>
              <a:rPr sz="500" spc="-5" dirty="0">
                <a:latin typeface="Arial"/>
                <a:cs typeface="Arial"/>
              </a:rPr>
              <a:t>a</a:t>
            </a:r>
            <a:r>
              <a:rPr sz="500" spc="10" dirty="0">
                <a:latin typeface="Arial"/>
                <a:cs typeface="Arial"/>
              </a:rPr>
              <a:t>k  </a:t>
            </a:r>
            <a:r>
              <a:rPr sz="500" spc="5" dirty="0">
                <a:latin typeface="Arial"/>
                <a:cs typeface="Arial"/>
              </a:rPr>
              <a:t>7%</a:t>
            </a:r>
            <a:endParaRPr sz="500">
              <a:latin typeface="Arial"/>
              <a:cs typeface="Arial"/>
            </a:endParaRPr>
          </a:p>
        </p:txBody>
      </p:sp>
      <p:sp>
        <p:nvSpPr>
          <p:cNvPr id="456" name="object 456"/>
          <p:cNvSpPr txBox="1"/>
          <p:nvPr/>
        </p:nvSpPr>
        <p:spPr>
          <a:xfrm>
            <a:off x="8082868" y="4366236"/>
            <a:ext cx="215265" cy="302895"/>
          </a:xfrm>
          <a:prstGeom prst="rect">
            <a:avLst/>
          </a:prstGeom>
          <a:solidFill>
            <a:srgbClr val="75B6B1"/>
          </a:solidFill>
        </p:spPr>
        <p:txBody>
          <a:bodyPr vert="horz" wrap="square" lIns="0" tIns="52704" rIns="0" bIns="0" rtlCol="0">
            <a:spAutoFit/>
          </a:bodyPr>
          <a:lstStyle/>
          <a:p>
            <a:pPr marL="43180" marR="24765" indent="-34290">
              <a:lnSpc>
                <a:spcPct val="112500"/>
              </a:lnSpc>
              <a:spcBef>
                <a:spcPts val="414"/>
              </a:spcBef>
            </a:pPr>
            <a:r>
              <a:rPr sz="500" spc="-10" dirty="0">
                <a:latin typeface="Arial"/>
                <a:cs typeface="Arial"/>
              </a:rPr>
              <a:t>B</a:t>
            </a:r>
            <a:r>
              <a:rPr sz="500" spc="40" dirty="0">
                <a:latin typeface="Arial"/>
                <a:cs typeface="Arial"/>
              </a:rPr>
              <a:t>r</a:t>
            </a:r>
            <a:r>
              <a:rPr sz="500" spc="-10" dirty="0">
                <a:latin typeface="Arial"/>
                <a:cs typeface="Arial"/>
              </a:rPr>
              <a:t>e</a:t>
            </a:r>
            <a:r>
              <a:rPr sz="500" spc="-5" dirty="0">
                <a:latin typeface="Arial"/>
                <a:cs typeface="Arial"/>
              </a:rPr>
              <a:t>a</a:t>
            </a:r>
            <a:r>
              <a:rPr sz="500" spc="10" dirty="0">
                <a:latin typeface="Arial"/>
                <a:cs typeface="Arial"/>
              </a:rPr>
              <a:t>k  </a:t>
            </a:r>
            <a:r>
              <a:rPr sz="500" spc="5" dirty="0">
                <a:latin typeface="Arial"/>
                <a:cs typeface="Arial"/>
              </a:rPr>
              <a:t>6%</a:t>
            </a:r>
            <a:endParaRPr sz="500">
              <a:latin typeface="Arial"/>
              <a:cs typeface="Arial"/>
            </a:endParaRPr>
          </a:p>
        </p:txBody>
      </p:sp>
      <p:sp>
        <p:nvSpPr>
          <p:cNvPr id="457" name="object 457"/>
          <p:cNvSpPr txBox="1"/>
          <p:nvPr/>
        </p:nvSpPr>
        <p:spPr>
          <a:xfrm>
            <a:off x="6515063" y="3960473"/>
            <a:ext cx="182880" cy="302895"/>
          </a:xfrm>
          <a:prstGeom prst="rect">
            <a:avLst/>
          </a:prstGeom>
          <a:solidFill>
            <a:srgbClr val="75B6B1"/>
          </a:solidFill>
        </p:spPr>
        <p:txBody>
          <a:bodyPr vert="horz" wrap="square" lIns="0" tIns="52704" rIns="0" bIns="0" rtlCol="0">
            <a:spAutoFit/>
          </a:bodyPr>
          <a:lstStyle/>
          <a:p>
            <a:pPr marL="33655" marR="1905" indent="-34290">
              <a:lnSpc>
                <a:spcPct val="112500"/>
              </a:lnSpc>
              <a:spcBef>
                <a:spcPts val="414"/>
              </a:spcBef>
            </a:pPr>
            <a:r>
              <a:rPr sz="500" spc="-10" dirty="0">
                <a:latin typeface="Arial"/>
                <a:cs typeface="Arial"/>
              </a:rPr>
              <a:t>B</a:t>
            </a:r>
            <a:r>
              <a:rPr sz="500" spc="40" dirty="0">
                <a:latin typeface="Arial"/>
                <a:cs typeface="Arial"/>
              </a:rPr>
              <a:t>r</a:t>
            </a:r>
            <a:r>
              <a:rPr sz="500" spc="-10" dirty="0">
                <a:latin typeface="Arial"/>
                <a:cs typeface="Arial"/>
              </a:rPr>
              <a:t>e</a:t>
            </a:r>
            <a:r>
              <a:rPr sz="500" spc="-5" dirty="0">
                <a:latin typeface="Arial"/>
                <a:cs typeface="Arial"/>
              </a:rPr>
              <a:t>a</a:t>
            </a:r>
            <a:r>
              <a:rPr sz="500" spc="10" dirty="0">
                <a:latin typeface="Arial"/>
                <a:cs typeface="Arial"/>
              </a:rPr>
              <a:t>k  </a:t>
            </a:r>
            <a:r>
              <a:rPr sz="500" spc="5" dirty="0">
                <a:latin typeface="Arial"/>
                <a:cs typeface="Arial"/>
              </a:rPr>
              <a:t>5%</a:t>
            </a:r>
            <a:endParaRPr sz="500">
              <a:latin typeface="Arial"/>
              <a:cs typeface="Arial"/>
            </a:endParaRPr>
          </a:p>
        </p:txBody>
      </p:sp>
      <p:sp>
        <p:nvSpPr>
          <p:cNvPr id="458" name="object 458"/>
          <p:cNvSpPr txBox="1"/>
          <p:nvPr/>
        </p:nvSpPr>
        <p:spPr>
          <a:xfrm>
            <a:off x="8082868" y="4771999"/>
            <a:ext cx="338455" cy="302895"/>
          </a:xfrm>
          <a:prstGeom prst="rect">
            <a:avLst/>
          </a:prstGeom>
          <a:solidFill>
            <a:srgbClr val="ECC847"/>
          </a:solidFill>
        </p:spPr>
        <p:txBody>
          <a:bodyPr vert="horz" wrap="square" lIns="0" tIns="52704" rIns="0" bIns="0" rtlCol="0">
            <a:spAutoFit/>
          </a:bodyPr>
          <a:lstStyle/>
          <a:p>
            <a:pPr marL="117475" marR="86360" indent="-28575">
              <a:lnSpc>
                <a:spcPct val="112500"/>
              </a:lnSpc>
              <a:spcBef>
                <a:spcPts val="414"/>
              </a:spcBef>
            </a:pPr>
            <a:r>
              <a:rPr sz="500" spc="-30" dirty="0">
                <a:latin typeface="Arial"/>
                <a:cs typeface="Arial"/>
              </a:rPr>
              <a:t>T</a:t>
            </a:r>
            <a:r>
              <a:rPr sz="500" spc="40" dirty="0">
                <a:latin typeface="Arial"/>
                <a:cs typeface="Arial"/>
              </a:rPr>
              <a:t>r</a:t>
            </a:r>
            <a:r>
              <a:rPr sz="500" spc="-5" dirty="0">
                <a:latin typeface="Arial"/>
                <a:cs typeface="Arial"/>
              </a:rPr>
              <a:t>a</a:t>
            </a:r>
            <a:r>
              <a:rPr sz="500" spc="25" dirty="0">
                <a:latin typeface="Arial"/>
                <a:cs typeface="Arial"/>
              </a:rPr>
              <a:t>i</a:t>
            </a:r>
            <a:r>
              <a:rPr sz="500" spc="5" dirty="0">
                <a:latin typeface="Arial"/>
                <a:cs typeface="Arial"/>
              </a:rPr>
              <a:t>n  8%</a:t>
            </a:r>
            <a:endParaRPr sz="500">
              <a:latin typeface="Arial"/>
              <a:cs typeface="Arial"/>
            </a:endParaRPr>
          </a:p>
        </p:txBody>
      </p:sp>
      <p:sp>
        <p:nvSpPr>
          <p:cNvPr id="459" name="object 459"/>
          <p:cNvSpPr txBox="1"/>
          <p:nvPr/>
        </p:nvSpPr>
        <p:spPr>
          <a:xfrm>
            <a:off x="8268287" y="4416400"/>
            <a:ext cx="167005" cy="100965"/>
          </a:xfrm>
          <a:prstGeom prst="rect">
            <a:avLst/>
          </a:prstGeom>
        </p:spPr>
        <p:txBody>
          <a:bodyPr vert="horz" wrap="square" lIns="0" tIns="12065" rIns="0" bIns="0" rtlCol="0">
            <a:spAutoFit/>
          </a:bodyPr>
          <a:lstStyle/>
          <a:p>
            <a:pPr marL="12700">
              <a:lnSpc>
                <a:spcPct val="100000"/>
              </a:lnSpc>
              <a:spcBef>
                <a:spcPts val="95"/>
              </a:spcBef>
            </a:pPr>
            <a:r>
              <a:rPr sz="500" spc="-35" dirty="0">
                <a:latin typeface="Arial"/>
                <a:cs typeface="Arial"/>
              </a:rPr>
              <a:t>Train</a:t>
            </a:r>
            <a:endParaRPr sz="500">
              <a:latin typeface="Arial"/>
              <a:cs typeface="Arial"/>
            </a:endParaRPr>
          </a:p>
        </p:txBody>
      </p:sp>
      <p:sp>
        <p:nvSpPr>
          <p:cNvPr id="460" name="object 460"/>
          <p:cNvSpPr txBox="1"/>
          <p:nvPr/>
        </p:nvSpPr>
        <p:spPr>
          <a:xfrm>
            <a:off x="8296862" y="4502125"/>
            <a:ext cx="119380" cy="100965"/>
          </a:xfrm>
          <a:prstGeom prst="rect">
            <a:avLst/>
          </a:prstGeom>
        </p:spPr>
        <p:txBody>
          <a:bodyPr vert="horz" wrap="square" lIns="0" tIns="12065" rIns="0" bIns="0" rtlCol="0">
            <a:spAutoFit/>
          </a:bodyPr>
          <a:lstStyle/>
          <a:p>
            <a:pPr marL="12700">
              <a:lnSpc>
                <a:spcPct val="100000"/>
              </a:lnSpc>
              <a:spcBef>
                <a:spcPts val="95"/>
              </a:spcBef>
            </a:pPr>
            <a:r>
              <a:rPr sz="500" spc="10" dirty="0">
                <a:latin typeface="Arial"/>
                <a:cs typeface="Arial"/>
              </a:rPr>
              <a:t>3</a:t>
            </a:r>
            <a:r>
              <a:rPr sz="500" spc="-5" dirty="0">
                <a:latin typeface="Arial"/>
                <a:cs typeface="Arial"/>
              </a:rPr>
              <a:t>%</a:t>
            </a:r>
            <a:endParaRPr sz="500">
              <a:latin typeface="Arial"/>
              <a:cs typeface="Arial"/>
            </a:endParaRPr>
          </a:p>
        </p:txBody>
      </p:sp>
      <p:sp>
        <p:nvSpPr>
          <p:cNvPr id="461" name="object 461"/>
          <p:cNvSpPr txBox="1"/>
          <p:nvPr/>
        </p:nvSpPr>
        <p:spPr>
          <a:xfrm>
            <a:off x="6697942" y="3960473"/>
            <a:ext cx="1485900" cy="302895"/>
          </a:xfrm>
          <a:prstGeom prst="rect">
            <a:avLst/>
          </a:prstGeom>
          <a:solidFill>
            <a:srgbClr val="ECC847"/>
          </a:solidFill>
        </p:spPr>
        <p:txBody>
          <a:bodyPr vert="horz" wrap="square" lIns="0" tIns="52704" rIns="0" bIns="0" rtlCol="0">
            <a:spAutoFit/>
          </a:bodyPr>
          <a:lstStyle/>
          <a:p>
            <a:pPr marL="662305" marR="661035" algn="ctr">
              <a:lnSpc>
                <a:spcPct val="112500"/>
              </a:lnSpc>
              <a:spcBef>
                <a:spcPts val="414"/>
              </a:spcBef>
            </a:pPr>
            <a:r>
              <a:rPr sz="500" spc="-30" dirty="0">
                <a:latin typeface="Arial"/>
                <a:cs typeface="Arial"/>
              </a:rPr>
              <a:t>T</a:t>
            </a:r>
            <a:r>
              <a:rPr sz="500" spc="40" dirty="0">
                <a:latin typeface="Arial"/>
                <a:cs typeface="Arial"/>
              </a:rPr>
              <a:t>r</a:t>
            </a:r>
            <a:r>
              <a:rPr sz="500" spc="-5" dirty="0">
                <a:latin typeface="Arial"/>
                <a:cs typeface="Arial"/>
              </a:rPr>
              <a:t>a</a:t>
            </a:r>
            <a:r>
              <a:rPr sz="500" spc="25" dirty="0">
                <a:latin typeface="Arial"/>
                <a:cs typeface="Arial"/>
              </a:rPr>
              <a:t>i</a:t>
            </a:r>
            <a:r>
              <a:rPr sz="500" spc="5" dirty="0">
                <a:latin typeface="Arial"/>
                <a:cs typeface="Arial"/>
              </a:rPr>
              <a:t>n  </a:t>
            </a:r>
            <a:r>
              <a:rPr sz="500" spc="10" dirty="0">
                <a:latin typeface="Arial"/>
                <a:cs typeface="Arial"/>
              </a:rPr>
              <a:t>37</a:t>
            </a:r>
            <a:r>
              <a:rPr sz="500" spc="-5" dirty="0">
                <a:latin typeface="Arial"/>
                <a:cs typeface="Arial"/>
              </a:rPr>
              <a:t>%</a:t>
            </a:r>
            <a:endParaRPr sz="500">
              <a:latin typeface="Arial"/>
              <a:cs typeface="Arial"/>
            </a:endParaRPr>
          </a:p>
        </p:txBody>
      </p:sp>
      <p:sp>
        <p:nvSpPr>
          <p:cNvPr id="462" name="object 462"/>
          <p:cNvSpPr txBox="1"/>
          <p:nvPr/>
        </p:nvSpPr>
        <p:spPr>
          <a:xfrm>
            <a:off x="8082868" y="5177761"/>
            <a:ext cx="349250" cy="302895"/>
          </a:xfrm>
          <a:prstGeom prst="rect">
            <a:avLst/>
          </a:prstGeom>
          <a:solidFill>
            <a:srgbClr val="75B6B1"/>
          </a:solidFill>
        </p:spPr>
        <p:txBody>
          <a:bodyPr vert="horz" wrap="square" lIns="0" tIns="52704" rIns="0" bIns="0" rtlCol="0">
            <a:spAutoFit/>
          </a:bodyPr>
          <a:lstStyle/>
          <a:p>
            <a:pPr marL="111760" indent="-34290">
              <a:lnSpc>
                <a:spcPct val="112500"/>
              </a:lnSpc>
              <a:spcBef>
                <a:spcPts val="414"/>
              </a:spcBef>
            </a:pPr>
            <a:r>
              <a:rPr sz="500" spc="5" dirty="0">
                <a:latin typeface="Arial"/>
                <a:cs typeface="Arial"/>
              </a:rPr>
              <a:t>Break </a:t>
            </a:r>
            <a:r>
              <a:rPr sz="500" spc="-130" dirty="0">
                <a:latin typeface="Arial"/>
                <a:cs typeface="Arial"/>
              </a:rPr>
              <a:t>TrO  </a:t>
            </a:r>
            <a:r>
              <a:rPr sz="500" spc="5" dirty="0">
                <a:latin typeface="Arial"/>
                <a:cs typeface="Arial"/>
              </a:rPr>
              <a:t>8%</a:t>
            </a:r>
            <a:r>
              <a:rPr sz="500" spc="40" dirty="0">
                <a:latin typeface="Arial"/>
                <a:cs typeface="Arial"/>
              </a:rPr>
              <a:t> </a:t>
            </a:r>
            <a:r>
              <a:rPr sz="500" spc="15" dirty="0">
                <a:latin typeface="Arial"/>
                <a:cs typeface="Arial"/>
              </a:rPr>
              <a:t>1</a:t>
            </a:r>
            <a:endParaRPr sz="500">
              <a:latin typeface="Arial"/>
              <a:cs typeface="Arial"/>
            </a:endParaRPr>
          </a:p>
        </p:txBody>
      </p:sp>
      <p:sp>
        <p:nvSpPr>
          <p:cNvPr id="463" name="object 463"/>
          <p:cNvSpPr txBox="1"/>
          <p:nvPr/>
        </p:nvSpPr>
        <p:spPr>
          <a:xfrm>
            <a:off x="8435292" y="5177761"/>
            <a:ext cx="151130" cy="302895"/>
          </a:xfrm>
          <a:prstGeom prst="rect">
            <a:avLst/>
          </a:prstGeom>
          <a:solidFill>
            <a:srgbClr val="00007E"/>
          </a:solidFill>
        </p:spPr>
        <p:txBody>
          <a:bodyPr vert="horz" wrap="square" lIns="0" tIns="62229" rIns="0" bIns="0" rtlCol="0">
            <a:spAutoFit/>
          </a:bodyPr>
          <a:lstStyle/>
          <a:p>
            <a:pPr>
              <a:lnSpc>
                <a:spcPct val="100000"/>
              </a:lnSpc>
              <a:spcBef>
                <a:spcPts val="489"/>
              </a:spcBef>
            </a:pPr>
            <a:r>
              <a:rPr sz="500" spc="-15" dirty="0">
                <a:latin typeface="Arial"/>
                <a:cs typeface="Arial"/>
              </a:rPr>
              <a:t>a</a:t>
            </a:r>
            <a:r>
              <a:rPr sz="500" spc="-130" dirty="0">
                <a:latin typeface="Arial"/>
                <a:cs typeface="Arial"/>
              </a:rPr>
              <a:t>t</a:t>
            </a:r>
            <a:r>
              <a:rPr sz="500" spc="25" dirty="0">
                <a:latin typeface="Arial"/>
                <a:cs typeface="Arial"/>
              </a:rPr>
              <a:t>i</a:t>
            </a:r>
            <a:r>
              <a:rPr sz="500" spc="-229" dirty="0">
                <a:latin typeface="Arial"/>
                <a:cs typeface="Arial"/>
              </a:rPr>
              <a:t>n</a:t>
            </a:r>
            <a:r>
              <a:rPr sz="500" spc="5" dirty="0">
                <a:latin typeface="Arial"/>
                <a:cs typeface="Arial"/>
              </a:rPr>
              <a:t>h</a:t>
            </a:r>
            <a:r>
              <a:rPr sz="500" spc="-10" dirty="0">
                <a:latin typeface="Arial"/>
                <a:cs typeface="Arial"/>
              </a:rPr>
              <a:t>e</a:t>
            </a:r>
            <a:r>
              <a:rPr sz="500" spc="45" dirty="0">
                <a:latin typeface="Arial"/>
                <a:cs typeface="Arial"/>
              </a:rPr>
              <a:t>r</a:t>
            </a:r>
            <a:endParaRPr sz="500">
              <a:latin typeface="Arial"/>
              <a:cs typeface="Arial"/>
            </a:endParaRPr>
          </a:p>
          <a:p>
            <a:pPr marR="12065">
              <a:lnSpc>
                <a:spcPct val="100000"/>
              </a:lnSpc>
              <a:spcBef>
                <a:spcPts val="75"/>
              </a:spcBef>
            </a:pPr>
            <a:r>
              <a:rPr sz="500" spc="-95" dirty="0">
                <a:latin typeface="Arial"/>
                <a:cs typeface="Arial"/>
              </a:rPr>
              <a:t>%3%</a:t>
            </a:r>
            <a:endParaRPr sz="500">
              <a:latin typeface="Arial"/>
              <a:cs typeface="Arial"/>
            </a:endParaRPr>
          </a:p>
        </p:txBody>
      </p:sp>
      <p:sp>
        <p:nvSpPr>
          <p:cNvPr id="464" name="object 464"/>
          <p:cNvSpPr txBox="1"/>
          <p:nvPr/>
        </p:nvSpPr>
        <p:spPr>
          <a:xfrm>
            <a:off x="8421004" y="4771999"/>
            <a:ext cx="186055" cy="302895"/>
          </a:xfrm>
          <a:prstGeom prst="rect">
            <a:avLst/>
          </a:prstGeom>
          <a:solidFill>
            <a:srgbClr val="00007E"/>
          </a:solidFill>
        </p:spPr>
        <p:txBody>
          <a:bodyPr vert="horz" wrap="square" lIns="0" tIns="52704" rIns="0" bIns="0" rtlCol="0">
            <a:spAutoFit/>
          </a:bodyPr>
          <a:lstStyle/>
          <a:p>
            <a:pPr marL="31115" marR="8890" indent="-34290">
              <a:lnSpc>
                <a:spcPct val="112500"/>
              </a:lnSpc>
              <a:spcBef>
                <a:spcPts val="414"/>
              </a:spcBef>
            </a:pPr>
            <a:r>
              <a:rPr sz="500" spc="-40" dirty="0">
                <a:solidFill>
                  <a:srgbClr val="FFFFFF"/>
                </a:solidFill>
                <a:latin typeface="Arial"/>
                <a:cs typeface="Arial"/>
              </a:rPr>
              <a:t>O</a:t>
            </a:r>
            <a:r>
              <a:rPr sz="500" spc="70" dirty="0">
                <a:solidFill>
                  <a:srgbClr val="FFFFFF"/>
                </a:solidFill>
                <a:latin typeface="Arial"/>
                <a:cs typeface="Arial"/>
              </a:rPr>
              <a:t>t</a:t>
            </a:r>
            <a:r>
              <a:rPr sz="500" spc="5" dirty="0">
                <a:solidFill>
                  <a:srgbClr val="FFFFFF"/>
                </a:solidFill>
                <a:latin typeface="Arial"/>
                <a:cs typeface="Arial"/>
              </a:rPr>
              <a:t>h</a:t>
            </a:r>
            <a:r>
              <a:rPr sz="500" spc="-10" dirty="0">
                <a:solidFill>
                  <a:srgbClr val="FFFFFF"/>
                </a:solidFill>
                <a:latin typeface="Arial"/>
                <a:cs typeface="Arial"/>
              </a:rPr>
              <a:t>e</a:t>
            </a:r>
            <a:r>
              <a:rPr sz="500" spc="40" dirty="0">
                <a:solidFill>
                  <a:srgbClr val="FFFFFF"/>
                </a:solidFill>
                <a:latin typeface="Arial"/>
                <a:cs typeface="Arial"/>
              </a:rPr>
              <a:t>r  </a:t>
            </a:r>
            <a:r>
              <a:rPr sz="500" spc="5" dirty="0">
                <a:solidFill>
                  <a:srgbClr val="FFFFFF"/>
                </a:solidFill>
                <a:latin typeface="Arial"/>
                <a:cs typeface="Arial"/>
              </a:rPr>
              <a:t>5%</a:t>
            </a:r>
            <a:endParaRPr sz="500">
              <a:latin typeface="Arial"/>
              <a:cs typeface="Arial"/>
            </a:endParaRPr>
          </a:p>
        </p:txBody>
      </p:sp>
      <p:sp>
        <p:nvSpPr>
          <p:cNvPr id="465" name="object 465"/>
          <p:cNvSpPr txBox="1"/>
          <p:nvPr/>
        </p:nvSpPr>
        <p:spPr>
          <a:xfrm>
            <a:off x="8551466" y="4416400"/>
            <a:ext cx="40005" cy="100965"/>
          </a:xfrm>
          <a:prstGeom prst="rect">
            <a:avLst/>
          </a:prstGeom>
        </p:spPr>
        <p:txBody>
          <a:bodyPr vert="horz" wrap="square" lIns="0" tIns="12065" rIns="0" bIns="0" rtlCol="0">
            <a:spAutoFit/>
          </a:bodyPr>
          <a:lstStyle/>
          <a:p>
            <a:pPr>
              <a:lnSpc>
                <a:spcPct val="100000"/>
              </a:lnSpc>
              <a:spcBef>
                <a:spcPts val="95"/>
              </a:spcBef>
            </a:pPr>
            <a:r>
              <a:rPr sz="500" spc="45" dirty="0">
                <a:latin typeface="Arial"/>
                <a:cs typeface="Arial"/>
              </a:rPr>
              <a:t>r</a:t>
            </a:r>
            <a:endParaRPr sz="500">
              <a:latin typeface="Arial"/>
              <a:cs typeface="Arial"/>
            </a:endParaRPr>
          </a:p>
        </p:txBody>
      </p:sp>
      <p:sp>
        <p:nvSpPr>
          <p:cNvPr id="466" name="object 466"/>
          <p:cNvSpPr txBox="1"/>
          <p:nvPr/>
        </p:nvSpPr>
        <p:spPr>
          <a:xfrm>
            <a:off x="8421004" y="4366236"/>
            <a:ext cx="140335" cy="302895"/>
          </a:xfrm>
          <a:prstGeom prst="rect">
            <a:avLst/>
          </a:prstGeom>
          <a:solidFill>
            <a:srgbClr val="00007E"/>
          </a:solidFill>
        </p:spPr>
        <p:txBody>
          <a:bodyPr vert="horz" wrap="square" lIns="0" tIns="52704" rIns="0" bIns="0" rtlCol="0">
            <a:spAutoFit/>
          </a:bodyPr>
          <a:lstStyle/>
          <a:p>
            <a:pPr marL="19685" marR="1270" indent="-34290">
              <a:lnSpc>
                <a:spcPct val="112500"/>
              </a:lnSpc>
              <a:spcBef>
                <a:spcPts val="414"/>
              </a:spcBef>
            </a:pPr>
            <a:r>
              <a:rPr sz="500" spc="-40" dirty="0">
                <a:latin typeface="Arial"/>
                <a:cs typeface="Arial"/>
              </a:rPr>
              <a:t>O</a:t>
            </a:r>
            <a:r>
              <a:rPr sz="500" spc="70" dirty="0">
                <a:latin typeface="Arial"/>
                <a:cs typeface="Arial"/>
              </a:rPr>
              <a:t>t</a:t>
            </a:r>
            <a:r>
              <a:rPr sz="500" spc="5" dirty="0">
                <a:latin typeface="Arial"/>
                <a:cs typeface="Arial"/>
              </a:rPr>
              <a:t>h</a:t>
            </a:r>
            <a:r>
              <a:rPr sz="500" spc="-5" dirty="0">
                <a:latin typeface="Arial"/>
                <a:cs typeface="Arial"/>
              </a:rPr>
              <a:t>e  </a:t>
            </a:r>
            <a:r>
              <a:rPr sz="500" spc="5" dirty="0">
                <a:latin typeface="Arial"/>
                <a:cs typeface="Arial"/>
              </a:rPr>
              <a:t>4%</a:t>
            </a:r>
            <a:endParaRPr sz="500">
              <a:latin typeface="Arial"/>
              <a:cs typeface="Arial"/>
            </a:endParaRPr>
          </a:p>
        </p:txBody>
      </p:sp>
      <p:sp>
        <p:nvSpPr>
          <p:cNvPr id="467" name="object 467"/>
          <p:cNvSpPr txBox="1"/>
          <p:nvPr/>
        </p:nvSpPr>
        <p:spPr>
          <a:xfrm>
            <a:off x="8183833" y="3960473"/>
            <a:ext cx="868680" cy="302895"/>
          </a:xfrm>
          <a:prstGeom prst="rect">
            <a:avLst/>
          </a:prstGeom>
          <a:solidFill>
            <a:srgbClr val="00007E"/>
          </a:solidFill>
        </p:spPr>
        <p:txBody>
          <a:bodyPr vert="horz" wrap="square" lIns="0" tIns="52704" rIns="0" bIns="0" rtlCol="0">
            <a:spAutoFit/>
          </a:bodyPr>
          <a:lstStyle/>
          <a:p>
            <a:pPr marL="342265" marR="346075" algn="ctr">
              <a:lnSpc>
                <a:spcPct val="112500"/>
              </a:lnSpc>
              <a:spcBef>
                <a:spcPts val="414"/>
              </a:spcBef>
            </a:pPr>
            <a:r>
              <a:rPr sz="500" spc="-40" dirty="0">
                <a:solidFill>
                  <a:srgbClr val="FFFFFF"/>
                </a:solidFill>
                <a:latin typeface="Arial"/>
                <a:cs typeface="Arial"/>
              </a:rPr>
              <a:t>O</a:t>
            </a:r>
            <a:r>
              <a:rPr sz="500" spc="70" dirty="0">
                <a:solidFill>
                  <a:srgbClr val="FFFFFF"/>
                </a:solidFill>
                <a:latin typeface="Arial"/>
                <a:cs typeface="Arial"/>
              </a:rPr>
              <a:t>t</a:t>
            </a:r>
            <a:r>
              <a:rPr sz="500" spc="5" dirty="0">
                <a:solidFill>
                  <a:srgbClr val="FFFFFF"/>
                </a:solidFill>
                <a:latin typeface="Arial"/>
                <a:cs typeface="Arial"/>
              </a:rPr>
              <a:t>h</a:t>
            </a:r>
            <a:r>
              <a:rPr sz="500" spc="-10" dirty="0">
                <a:solidFill>
                  <a:srgbClr val="FFFFFF"/>
                </a:solidFill>
                <a:latin typeface="Arial"/>
                <a:cs typeface="Arial"/>
              </a:rPr>
              <a:t>e</a:t>
            </a:r>
            <a:r>
              <a:rPr sz="500" spc="40" dirty="0">
                <a:solidFill>
                  <a:srgbClr val="FFFFFF"/>
                </a:solidFill>
                <a:latin typeface="Arial"/>
                <a:cs typeface="Arial"/>
              </a:rPr>
              <a:t>r  </a:t>
            </a:r>
            <a:r>
              <a:rPr sz="500" spc="5" dirty="0">
                <a:solidFill>
                  <a:srgbClr val="FFFFFF"/>
                </a:solidFill>
                <a:latin typeface="Arial"/>
                <a:cs typeface="Arial"/>
              </a:rPr>
              <a:t>21%</a:t>
            </a:r>
            <a:endParaRPr sz="500">
              <a:latin typeface="Arial"/>
              <a:cs typeface="Arial"/>
            </a:endParaRPr>
          </a:p>
        </p:txBody>
      </p:sp>
      <p:sp>
        <p:nvSpPr>
          <p:cNvPr id="468" name="object 468"/>
          <p:cNvSpPr txBox="1"/>
          <p:nvPr/>
        </p:nvSpPr>
        <p:spPr>
          <a:xfrm>
            <a:off x="8561020" y="5177761"/>
            <a:ext cx="889000" cy="302895"/>
          </a:xfrm>
          <a:prstGeom prst="rect">
            <a:avLst/>
          </a:prstGeom>
          <a:solidFill>
            <a:srgbClr val="A9007E"/>
          </a:solidFill>
        </p:spPr>
        <p:txBody>
          <a:bodyPr vert="horz" wrap="square" lIns="0" tIns="52704" rIns="0" bIns="0" rtlCol="0">
            <a:spAutoFit/>
          </a:bodyPr>
          <a:lstStyle/>
          <a:p>
            <a:pPr marL="325120" marR="337185" algn="ctr">
              <a:lnSpc>
                <a:spcPct val="112500"/>
              </a:lnSpc>
              <a:spcBef>
                <a:spcPts val="414"/>
              </a:spcBef>
            </a:pPr>
            <a:r>
              <a:rPr sz="500" spc="-10" dirty="0">
                <a:solidFill>
                  <a:srgbClr val="FFFFFF"/>
                </a:solidFill>
                <a:latin typeface="Arial"/>
                <a:cs typeface="Arial"/>
              </a:rPr>
              <a:t>A</a:t>
            </a:r>
            <a:r>
              <a:rPr sz="500" spc="10" dirty="0">
                <a:solidFill>
                  <a:srgbClr val="FFFFFF"/>
                </a:solidFill>
                <a:latin typeface="Arial"/>
                <a:cs typeface="Arial"/>
              </a:rPr>
              <a:t>v</a:t>
            </a:r>
            <a:r>
              <a:rPr sz="500" spc="-5" dirty="0">
                <a:solidFill>
                  <a:srgbClr val="FFFFFF"/>
                </a:solidFill>
                <a:latin typeface="Arial"/>
                <a:cs typeface="Arial"/>
              </a:rPr>
              <a:t>a</a:t>
            </a:r>
            <a:r>
              <a:rPr sz="500" spc="25" dirty="0">
                <a:solidFill>
                  <a:srgbClr val="FFFFFF"/>
                </a:solidFill>
                <a:latin typeface="Arial"/>
                <a:cs typeface="Arial"/>
              </a:rPr>
              <a:t>i</a:t>
            </a:r>
            <a:r>
              <a:rPr sz="500" spc="30" dirty="0">
                <a:solidFill>
                  <a:srgbClr val="FFFFFF"/>
                </a:solidFill>
                <a:latin typeface="Arial"/>
                <a:cs typeface="Arial"/>
              </a:rPr>
              <a:t>l</a:t>
            </a:r>
            <a:r>
              <a:rPr sz="500" spc="-35" dirty="0">
                <a:solidFill>
                  <a:srgbClr val="FFFFFF"/>
                </a:solidFill>
                <a:latin typeface="Arial"/>
                <a:cs typeface="Arial"/>
              </a:rPr>
              <a:t> </a:t>
            </a:r>
            <a:r>
              <a:rPr sz="500" spc="-5" dirty="0">
                <a:solidFill>
                  <a:srgbClr val="FFFFFF"/>
                </a:solidFill>
                <a:latin typeface="Arial"/>
                <a:cs typeface="Arial"/>
              </a:rPr>
              <a:t>%  </a:t>
            </a:r>
            <a:r>
              <a:rPr sz="500" spc="5" dirty="0">
                <a:solidFill>
                  <a:srgbClr val="FFFFFF"/>
                </a:solidFill>
                <a:latin typeface="Arial"/>
                <a:cs typeface="Arial"/>
              </a:rPr>
              <a:t>22%</a:t>
            </a:r>
            <a:endParaRPr sz="500">
              <a:latin typeface="Arial"/>
              <a:cs typeface="Arial"/>
            </a:endParaRPr>
          </a:p>
        </p:txBody>
      </p:sp>
      <p:sp>
        <p:nvSpPr>
          <p:cNvPr id="469" name="object 469"/>
          <p:cNvSpPr txBox="1"/>
          <p:nvPr/>
        </p:nvSpPr>
        <p:spPr>
          <a:xfrm>
            <a:off x="8606740" y="4771999"/>
            <a:ext cx="843280" cy="302895"/>
          </a:xfrm>
          <a:prstGeom prst="rect">
            <a:avLst/>
          </a:prstGeom>
          <a:solidFill>
            <a:srgbClr val="A9007E"/>
          </a:solidFill>
        </p:spPr>
        <p:txBody>
          <a:bodyPr vert="horz" wrap="square" lIns="0" tIns="52704" rIns="0" bIns="0" rtlCol="0">
            <a:spAutoFit/>
          </a:bodyPr>
          <a:lstStyle/>
          <a:p>
            <a:pPr marL="307975" marR="308610" algn="ctr">
              <a:lnSpc>
                <a:spcPct val="112500"/>
              </a:lnSpc>
              <a:spcBef>
                <a:spcPts val="414"/>
              </a:spcBef>
            </a:pPr>
            <a:r>
              <a:rPr sz="500" spc="-10" dirty="0">
                <a:solidFill>
                  <a:srgbClr val="FFFFFF"/>
                </a:solidFill>
                <a:latin typeface="Arial"/>
                <a:cs typeface="Arial"/>
              </a:rPr>
              <a:t>A</a:t>
            </a:r>
            <a:r>
              <a:rPr sz="500" spc="10" dirty="0">
                <a:solidFill>
                  <a:srgbClr val="FFFFFF"/>
                </a:solidFill>
                <a:latin typeface="Arial"/>
                <a:cs typeface="Arial"/>
              </a:rPr>
              <a:t>v</a:t>
            </a:r>
            <a:r>
              <a:rPr sz="500" spc="-5" dirty="0">
                <a:solidFill>
                  <a:srgbClr val="FFFFFF"/>
                </a:solidFill>
                <a:latin typeface="Arial"/>
                <a:cs typeface="Arial"/>
              </a:rPr>
              <a:t>a</a:t>
            </a:r>
            <a:r>
              <a:rPr sz="500" spc="25" dirty="0">
                <a:solidFill>
                  <a:srgbClr val="FFFFFF"/>
                </a:solidFill>
                <a:latin typeface="Arial"/>
                <a:cs typeface="Arial"/>
              </a:rPr>
              <a:t>i</a:t>
            </a:r>
            <a:r>
              <a:rPr sz="500" spc="30" dirty="0">
                <a:solidFill>
                  <a:srgbClr val="FFFFFF"/>
                </a:solidFill>
                <a:latin typeface="Arial"/>
                <a:cs typeface="Arial"/>
              </a:rPr>
              <a:t>l</a:t>
            </a:r>
            <a:r>
              <a:rPr sz="500" spc="-35" dirty="0">
                <a:solidFill>
                  <a:srgbClr val="FFFFFF"/>
                </a:solidFill>
                <a:latin typeface="Arial"/>
                <a:cs typeface="Arial"/>
              </a:rPr>
              <a:t> </a:t>
            </a:r>
            <a:r>
              <a:rPr sz="500" spc="-5" dirty="0">
                <a:solidFill>
                  <a:srgbClr val="FFFFFF"/>
                </a:solidFill>
                <a:latin typeface="Arial"/>
                <a:cs typeface="Arial"/>
              </a:rPr>
              <a:t>%  </a:t>
            </a:r>
            <a:r>
              <a:rPr sz="500" spc="5" dirty="0">
                <a:solidFill>
                  <a:srgbClr val="FFFFFF"/>
                </a:solidFill>
                <a:latin typeface="Arial"/>
                <a:cs typeface="Arial"/>
              </a:rPr>
              <a:t>21%</a:t>
            </a:r>
            <a:endParaRPr sz="500">
              <a:latin typeface="Arial"/>
              <a:cs typeface="Arial"/>
            </a:endParaRPr>
          </a:p>
        </p:txBody>
      </p:sp>
      <p:sp>
        <p:nvSpPr>
          <p:cNvPr id="470" name="object 470"/>
          <p:cNvSpPr txBox="1"/>
          <p:nvPr/>
        </p:nvSpPr>
        <p:spPr>
          <a:xfrm>
            <a:off x="8898204" y="4406114"/>
            <a:ext cx="230504" cy="196850"/>
          </a:xfrm>
          <a:prstGeom prst="rect">
            <a:avLst/>
          </a:prstGeom>
        </p:spPr>
        <p:txBody>
          <a:bodyPr vert="horz" wrap="square" lIns="0" tIns="12700" rIns="0" bIns="0" rtlCol="0">
            <a:spAutoFit/>
          </a:bodyPr>
          <a:lstStyle/>
          <a:p>
            <a:pPr marL="39370" marR="5080" indent="-40005">
              <a:lnSpc>
                <a:spcPct val="112500"/>
              </a:lnSpc>
              <a:spcBef>
                <a:spcPts val="100"/>
              </a:spcBef>
            </a:pPr>
            <a:r>
              <a:rPr sz="500" spc="10" dirty="0">
                <a:solidFill>
                  <a:srgbClr val="FFFFFF"/>
                </a:solidFill>
                <a:latin typeface="Arial"/>
                <a:cs typeface="Arial"/>
              </a:rPr>
              <a:t>Avail</a:t>
            </a:r>
            <a:r>
              <a:rPr sz="500" spc="-100" dirty="0">
                <a:solidFill>
                  <a:srgbClr val="FFFFFF"/>
                </a:solidFill>
                <a:latin typeface="Arial"/>
                <a:cs typeface="Arial"/>
              </a:rPr>
              <a:t> </a:t>
            </a:r>
            <a:r>
              <a:rPr sz="500" spc="-5" dirty="0">
                <a:solidFill>
                  <a:srgbClr val="FFFFFF"/>
                </a:solidFill>
                <a:latin typeface="Arial"/>
                <a:cs typeface="Arial"/>
              </a:rPr>
              <a:t>%  </a:t>
            </a:r>
            <a:r>
              <a:rPr sz="500" spc="5" dirty="0">
                <a:solidFill>
                  <a:srgbClr val="FFFFFF"/>
                </a:solidFill>
                <a:latin typeface="Arial"/>
                <a:cs typeface="Arial"/>
              </a:rPr>
              <a:t>22%</a:t>
            </a:r>
            <a:endParaRPr sz="500">
              <a:latin typeface="Arial"/>
              <a:cs typeface="Arial"/>
            </a:endParaRPr>
          </a:p>
        </p:txBody>
      </p:sp>
      <p:sp>
        <p:nvSpPr>
          <p:cNvPr id="471" name="object 471"/>
          <p:cNvSpPr txBox="1"/>
          <p:nvPr/>
        </p:nvSpPr>
        <p:spPr>
          <a:xfrm>
            <a:off x="9052507" y="3960473"/>
            <a:ext cx="397510" cy="302895"/>
          </a:xfrm>
          <a:prstGeom prst="rect">
            <a:avLst/>
          </a:prstGeom>
          <a:solidFill>
            <a:srgbClr val="A9007E"/>
          </a:solidFill>
        </p:spPr>
        <p:txBody>
          <a:bodyPr vert="horz" wrap="square" lIns="0" tIns="52704" rIns="0" bIns="0" rtlCol="0">
            <a:spAutoFit/>
          </a:bodyPr>
          <a:lstStyle/>
          <a:p>
            <a:pPr marL="125095" marR="85725" indent="-40005">
              <a:lnSpc>
                <a:spcPct val="112500"/>
              </a:lnSpc>
              <a:spcBef>
                <a:spcPts val="414"/>
              </a:spcBef>
            </a:pPr>
            <a:r>
              <a:rPr sz="500" spc="10" dirty="0">
                <a:solidFill>
                  <a:srgbClr val="FFFFFF"/>
                </a:solidFill>
                <a:latin typeface="Arial"/>
                <a:cs typeface="Arial"/>
              </a:rPr>
              <a:t>Avail</a:t>
            </a:r>
            <a:r>
              <a:rPr sz="500" spc="-95" dirty="0">
                <a:solidFill>
                  <a:srgbClr val="FFFFFF"/>
                </a:solidFill>
                <a:latin typeface="Arial"/>
                <a:cs typeface="Arial"/>
              </a:rPr>
              <a:t> </a:t>
            </a:r>
            <a:r>
              <a:rPr sz="500" spc="-5" dirty="0">
                <a:solidFill>
                  <a:srgbClr val="FFFFFF"/>
                </a:solidFill>
                <a:latin typeface="Arial"/>
                <a:cs typeface="Arial"/>
              </a:rPr>
              <a:t>%  </a:t>
            </a:r>
            <a:r>
              <a:rPr sz="500" spc="5" dirty="0">
                <a:solidFill>
                  <a:srgbClr val="FFFFFF"/>
                </a:solidFill>
                <a:latin typeface="Arial"/>
                <a:cs typeface="Arial"/>
              </a:rPr>
              <a:t>10%</a:t>
            </a:r>
            <a:endParaRPr sz="500">
              <a:latin typeface="Arial"/>
              <a:cs typeface="Arial"/>
            </a:endParaRPr>
          </a:p>
        </p:txBody>
      </p:sp>
      <p:sp>
        <p:nvSpPr>
          <p:cNvPr id="472" name="object 472"/>
          <p:cNvSpPr/>
          <p:nvPr/>
        </p:nvSpPr>
        <p:spPr>
          <a:xfrm>
            <a:off x="5309205" y="5532089"/>
            <a:ext cx="4223385" cy="0"/>
          </a:xfrm>
          <a:custGeom>
            <a:avLst/>
            <a:gdLst/>
            <a:ahLst/>
            <a:cxnLst/>
            <a:rect l="l" t="t" r="r" b="b"/>
            <a:pathLst>
              <a:path w="4223384">
                <a:moveTo>
                  <a:pt x="0" y="0"/>
                </a:moveTo>
                <a:lnTo>
                  <a:pt x="4223359" y="0"/>
                </a:lnTo>
              </a:path>
            </a:pathLst>
          </a:custGeom>
          <a:ln w="5714">
            <a:solidFill>
              <a:srgbClr val="F4F4F4"/>
            </a:solidFill>
          </a:ln>
        </p:spPr>
        <p:txBody>
          <a:bodyPr wrap="square" lIns="0" tIns="0" rIns="0" bIns="0" rtlCol="0"/>
          <a:lstStyle/>
          <a:p>
            <a:endParaRPr/>
          </a:p>
        </p:txBody>
      </p:sp>
      <p:sp>
        <p:nvSpPr>
          <p:cNvPr id="473" name="object 473"/>
          <p:cNvSpPr/>
          <p:nvPr/>
        </p:nvSpPr>
        <p:spPr>
          <a:xfrm>
            <a:off x="5309205" y="3909039"/>
            <a:ext cx="0" cy="1623060"/>
          </a:xfrm>
          <a:custGeom>
            <a:avLst/>
            <a:gdLst/>
            <a:ahLst/>
            <a:cxnLst/>
            <a:rect l="l" t="t" r="r" b="b"/>
            <a:pathLst>
              <a:path h="1623060">
                <a:moveTo>
                  <a:pt x="0" y="0"/>
                </a:moveTo>
                <a:lnTo>
                  <a:pt x="0" y="1623050"/>
                </a:lnTo>
              </a:path>
            </a:pathLst>
          </a:custGeom>
          <a:ln w="5714">
            <a:solidFill>
              <a:srgbClr val="F4F4F4"/>
            </a:solidFill>
          </a:ln>
        </p:spPr>
        <p:txBody>
          <a:bodyPr wrap="square" lIns="0" tIns="0" rIns="0" bIns="0" rtlCol="0"/>
          <a:lstStyle/>
          <a:p>
            <a:endParaRPr/>
          </a:p>
        </p:txBody>
      </p:sp>
      <p:sp>
        <p:nvSpPr>
          <p:cNvPr id="474" name="object 474"/>
          <p:cNvSpPr/>
          <p:nvPr/>
        </p:nvSpPr>
        <p:spPr>
          <a:xfrm>
            <a:off x="5619671" y="560069"/>
            <a:ext cx="3891915" cy="262890"/>
          </a:xfrm>
          <a:custGeom>
            <a:avLst/>
            <a:gdLst/>
            <a:ahLst/>
            <a:cxnLst/>
            <a:rect l="l" t="t" r="r" b="b"/>
            <a:pathLst>
              <a:path w="3891915" h="262890">
                <a:moveTo>
                  <a:pt x="0" y="262888"/>
                </a:moveTo>
                <a:lnTo>
                  <a:pt x="3891891" y="262888"/>
                </a:lnTo>
                <a:lnTo>
                  <a:pt x="3891891" y="0"/>
                </a:lnTo>
                <a:lnTo>
                  <a:pt x="0" y="0"/>
                </a:lnTo>
                <a:lnTo>
                  <a:pt x="0" y="262888"/>
                </a:lnTo>
                <a:close/>
              </a:path>
            </a:pathLst>
          </a:custGeom>
          <a:solidFill>
            <a:srgbClr val="000000"/>
          </a:solidFill>
        </p:spPr>
        <p:txBody>
          <a:bodyPr wrap="square" lIns="0" tIns="0" rIns="0" bIns="0" rtlCol="0"/>
          <a:lstStyle/>
          <a:p>
            <a:endParaRPr/>
          </a:p>
        </p:txBody>
      </p:sp>
      <p:sp>
        <p:nvSpPr>
          <p:cNvPr id="475" name="object 475"/>
          <p:cNvSpPr/>
          <p:nvPr/>
        </p:nvSpPr>
        <p:spPr>
          <a:xfrm>
            <a:off x="525779" y="525779"/>
            <a:ext cx="5114925" cy="297180"/>
          </a:xfrm>
          <a:custGeom>
            <a:avLst/>
            <a:gdLst/>
            <a:ahLst/>
            <a:cxnLst/>
            <a:rect l="l" t="t" r="r" b="b"/>
            <a:pathLst>
              <a:path w="5114925" h="297180">
                <a:moveTo>
                  <a:pt x="0" y="0"/>
                </a:moveTo>
                <a:lnTo>
                  <a:pt x="5114894" y="0"/>
                </a:lnTo>
                <a:lnTo>
                  <a:pt x="5114894" y="297178"/>
                </a:lnTo>
                <a:lnTo>
                  <a:pt x="0" y="297178"/>
                </a:lnTo>
                <a:lnTo>
                  <a:pt x="0" y="0"/>
                </a:lnTo>
                <a:close/>
              </a:path>
            </a:pathLst>
          </a:custGeom>
          <a:solidFill>
            <a:srgbClr val="000000"/>
          </a:solidFill>
        </p:spPr>
        <p:txBody>
          <a:bodyPr wrap="square" lIns="0" tIns="0" rIns="0" bIns="0" rtlCol="0"/>
          <a:lstStyle/>
          <a:p>
            <a:endParaRPr/>
          </a:p>
        </p:txBody>
      </p:sp>
      <p:sp>
        <p:nvSpPr>
          <p:cNvPr id="476" name="object 476"/>
          <p:cNvSpPr txBox="1"/>
          <p:nvPr/>
        </p:nvSpPr>
        <p:spPr>
          <a:xfrm>
            <a:off x="525779" y="564514"/>
            <a:ext cx="9006840" cy="224790"/>
          </a:xfrm>
          <a:prstGeom prst="rect">
            <a:avLst/>
          </a:prstGeom>
        </p:spPr>
        <p:txBody>
          <a:bodyPr vert="horz" wrap="square" lIns="0" tIns="13335" rIns="0" bIns="0" rtlCol="0">
            <a:spAutoFit/>
          </a:bodyPr>
          <a:lstStyle/>
          <a:p>
            <a:pPr marL="22225">
              <a:lnSpc>
                <a:spcPct val="100000"/>
              </a:lnSpc>
              <a:spcBef>
                <a:spcPts val="105"/>
              </a:spcBef>
            </a:pPr>
            <a:r>
              <a:rPr sz="1300" b="1" dirty="0">
                <a:solidFill>
                  <a:srgbClr val="FFFFFF"/>
                </a:solidFill>
                <a:latin typeface="Trebuchet MS"/>
                <a:cs typeface="Trebuchet MS"/>
              </a:rPr>
              <a:t>2/24</a:t>
            </a:r>
            <a:r>
              <a:rPr sz="1300" b="1" spc="-120" dirty="0">
                <a:solidFill>
                  <a:srgbClr val="FFFFFF"/>
                </a:solidFill>
                <a:latin typeface="Trebuchet MS"/>
                <a:cs typeface="Trebuchet MS"/>
              </a:rPr>
              <a:t> </a:t>
            </a:r>
            <a:r>
              <a:rPr sz="1300" b="1" spc="-60" dirty="0">
                <a:solidFill>
                  <a:srgbClr val="FFFFFF"/>
                </a:solidFill>
                <a:latin typeface="Trebuchet MS"/>
                <a:cs typeface="Trebuchet MS"/>
              </a:rPr>
              <a:t>-</a:t>
            </a:r>
            <a:r>
              <a:rPr sz="1300" b="1" spc="-114" dirty="0">
                <a:solidFill>
                  <a:srgbClr val="FFFFFF"/>
                </a:solidFill>
                <a:latin typeface="Trebuchet MS"/>
                <a:cs typeface="Trebuchet MS"/>
              </a:rPr>
              <a:t> </a:t>
            </a:r>
            <a:r>
              <a:rPr sz="1300" b="1" spc="-25" dirty="0">
                <a:solidFill>
                  <a:srgbClr val="FFFFFF"/>
                </a:solidFill>
                <a:latin typeface="Trebuchet MS"/>
                <a:cs typeface="Trebuchet MS"/>
              </a:rPr>
              <a:t>Tier</a:t>
            </a:r>
            <a:r>
              <a:rPr sz="1300" b="1" spc="-114" dirty="0">
                <a:solidFill>
                  <a:srgbClr val="FFFFFF"/>
                </a:solidFill>
                <a:latin typeface="Trebuchet MS"/>
                <a:cs typeface="Trebuchet MS"/>
              </a:rPr>
              <a:t> </a:t>
            </a:r>
            <a:r>
              <a:rPr sz="1300" b="1" spc="40" dirty="0">
                <a:solidFill>
                  <a:srgbClr val="FFFFFF"/>
                </a:solidFill>
                <a:latin typeface="Trebuchet MS"/>
                <a:cs typeface="Trebuchet MS"/>
              </a:rPr>
              <a:t>Sales</a:t>
            </a:r>
            <a:r>
              <a:rPr sz="1300" b="1" spc="-114" dirty="0">
                <a:solidFill>
                  <a:srgbClr val="FFFFFF"/>
                </a:solidFill>
                <a:latin typeface="Trebuchet MS"/>
                <a:cs typeface="Trebuchet MS"/>
              </a:rPr>
              <a:t> </a:t>
            </a:r>
            <a:r>
              <a:rPr sz="1300" b="1" spc="30" dirty="0">
                <a:solidFill>
                  <a:srgbClr val="FFFFFF"/>
                </a:solidFill>
                <a:latin typeface="Trebuchet MS"/>
                <a:cs typeface="Trebuchet MS"/>
              </a:rPr>
              <a:t>Summary</a:t>
            </a:r>
            <a:endParaRPr sz="1300">
              <a:latin typeface="Trebuchet MS"/>
              <a:cs typeface="Trebuchet MS"/>
            </a:endParaRPr>
          </a:p>
        </p:txBody>
      </p:sp>
      <p:sp>
        <p:nvSpPr>
          <p:cNvPr id="478" name="object 478"/>
          <p:cNvSpPr/>
          <p:nvPr/>
        </p:nvSpPr>
        <p:spPr>
          <a:xfrm>
            <a:off x="3423267" y="3160378"/>
            <a:ext cx="68580" cy="68580"/>
          </a:xfrm>
          <a:custGeom>
            <a:avLst/>
            <a:gdLst/>
            <a:ahLst/>
            <a:cxnLst/>
            <a:rect l="l" t="t" r="r" b="b"/>
            <a:pathLst>
              <a:path w="68579" h="68580">
                <a:moveTo>
                  <a:pt x="0" y="0"/>
                </a:moveTo>
                <a:lnTo>
                  <a:pt x="68579" y="0"/>
                </a:lnTo>
                <a:lnTo>
                  <a:pt x="68579" y="68579"/>
                </a:lnTo>
                <a:lnTo>
                  <a:pt x="0" y="68579"/>
                </a:lnTo>
                <a:lnTo>
                  <a:pt x="0" y="0"/>
                </a:lnTo>
                <a:close/>
              </a:path>
            </a:pathLst>
          </a:custGeom>
          <a:solidFill>
            <a:srgbClr val="4D78A6">
              <a:alpha val="80783"/>
            </a:srgbClr>
          </a:solidFill>
        </p:spPr>
        <p:txBody>
          <a:bodyPr wrap="square" lIns="0" tIns="0" rIns="0" bIns="0" rtlCol="0"/>
          <a:lstStyle/>
          <a:p>
            <a:endParaRPr/>
          </a:p>
        </p:txBody>
      </p:sp>
      <p:sp>
        <p:nvSpPr>
          <p:cNvPr id="479" name="object 479"/>
          <p:cNvSpPr/>
          <p:nvPr/>
        </p:nvSpPr>
        <p:spPr>
          <a:xfrm>
            <a:off x="3423267" y="3160378"/>
            <a:ext cx="68580" cy="68580"/>
          </a:xfrm>
          <a:custGeom>
            <a:avLst/>
            <a:gdLst/>
            <a:ahLst/>
            <a:cxnLst/>
            <a:rect l="l" t="t" r="r" b="b"/>
            <a:pathLst>
              <a:path w="68579" h="68580">
                <a:moveTo>
                  <a:pt x="0" y="0"/>
                </a:moveTo>
                <a:lnTo>
                  <a:pt x="68579" y="0"/>
                </a:lnTo>
                <a:lnTo>
                  <a:pt x="68579" y="68579"/>
                </a:lnTo>
                <a:lnTo>
                  <a:pt x="0" y="68579"/>
                </a:lnTo>
                <a:lnTo>
                  <a:pt x="0" y="0"/>
                </a:lnTo>
                <a:close/>
              </a:path>
            </a:pathLst>
          </a:custGeom>
          <a:ln w="5714">
            <a:solidFill>
              <a:srgbClr val="1A1A1A"/>
            </a:solidFill>
          </a:ln>
        </p:spPr>
        <p:txBody>
          <a:bodyPr wrap="square" lIns="0" tIns="0" rIns="0" bIns="0" rtlCol="0"/>
          <a:lstStyle/>
          <a:p>
            <a:endParaRPr/>
          </a:p>
        </p:txBody>
      </p:sp>
      <p:sp>
        <p:nvSpPr>
          <p:cNvPr id="480" name="object 480"/>
          <p:cNvSpPr txBox="1"/>
          <p:nvPr/>
        </p:nvSpPr>
        <p:spPr>
          <a:xfrm>
            <a:off x="3513436" y="3016234"/>
            <a:ext cx="435102" cy="248145"/>
          </a:xfrm>
          <a:prstGeom prst="rect">
            <a:avLst/>
          </a:prstGeom>
        </p:spPr>
        <p:txBody>
          <a:bodyPr vert="horz" wrap="square" lIns="0" tIns="12065" rIns="0" bIns="0" rtlCol="0">
            <a:spAutoFit/>
          </a:bodyPr>
          <a:lstStyle/>
          <a:p>
            <a:pPr marL="88900">
              <a:lnSpc>
                <a:spcPct val="100000"/>
              </a:lnSpc>
              <a:spcBef>
                <a:spcPts val="95"/>
              </a:spcBef>
            </a:pPr>
            <a:r>
              <a:rPr sz="600" spc="-10" dirty="0">
                <a:latin typeface="Arial"/>
                <a:cs typeface="Arial"/>
              </a:rPr>
              <a:t>6K</a:t>
            </a:r>
            <a:endParaRPr sz="600" dirty="0">
              <a:latin typeface="Arial"/>
              <a:cs typeface="Arial"/>
            </a:endParaRPr>
          </a:p>
          <a:p>
            <a:pPr marL="12700">
              <a:lnSpc>
                <a:spcPct val="100000"/>
              </a:lnSpc>
              <a:spcBef>
                <a:spcPts val="390"/>
              </a:spcBef>
            </a:pPr>
            <a:r>
              <a:rPr sz="600" spc="-10" dirty="0">
                <a:latin typeface="Arial"/>
                <a:cs typeface="Arial"/>
              </a:rPr>
              <a:t>A</a:t>
            </a:r>
            <a:r>
              <a:rPr sz="600" spc="10" dirty="0">
                <a:latin typeface="Arial"/>
                <a:cs typeface="Arial"/>
              </a:rPr>
              <a:t>n</a:t>
            </a:r>
            <a:r>
              <a:rPr sz="600" spc="-5" dirty="0">
                <a:latin typeface="Arial"/>
                <a:cs typeface="Arial"/>
              </a:rPr>
              <a:t>s</a:t>
            </a:r>
            <a:r>
              <a:rPr sz="600" spc="45" dirty="0">
                <a:latin typeface="Arial"/>
                <a:cs typeface="Arial"/>
              </a:rPr>
              <a:t>w</a:t>
            </a:r>
            <a:r>
              <a:rPr sz="600" spc="-10" dirty="0">
                <a:latin typeface="Arial"/>
                <a:cs typeface="Arial"/>
              </a:rPr>
              <a:t>e</a:t>
            </a:r>
            <a:r>
              <a:rPr sz="600" spc="40" dirty="0">
                <a:latin typeface="Arial"/>
                <a:cs typeface="Arial"/>
              </a:rPr>
              <a:t>r</a:t>
            </a:r>
            <a:r>
              <a:rPr sz="600" spc="-10" dirty="0">
                <a:latin typeface="Arial"/>
                <a:cs typeface="Arial"/>
              </a:rPr>
              <a:t>e</a:t>
            </a:r>
            <a:r>
              <a:rPr sz="600" spc="15" dirty="0">
                <a:latin typeface="Arial"/>
                <a:cs typeface="Arial"/>
              </a:rPr>
              <a:t>d</a:t>
            </a:r>
            <a:endParaRPr sz="600" dirty="0">
              <a:latin typeface="Arial"/>
              <a:cs typeface="Arial"/>
            </a:endParaRPr>
          </a:p>
        </p:txBody>
      </p:sp>
      <p:sp>
        <p:nvSpPr>
          <p:cNvPr id="481" name="object 481"/>
          <p:cNvSpPr/>
          <p:nvPr/>
        </p:nvSpPr>
        <p:spPr>
          <a:xfrm>
            <a:off x="4109063" y="3160378"/>
            <a:ext cx="68580" cy="68580"/>
          </a:xfrm>
          <a:custGeom>
            <a:avLst/>
            <a:gdLst/>
            <a:ahLst/>
            <a:cxnLst/>
            <a:rect l="l" t="t" r="r" b="b"/>
            <a:pathLst>
              <a:path w="68579" h="68580">
                <a:moveTo>
                  <a:pt x="0" y="0"/>
                </a:moveTo>
                <a:lnTo>
                  <a:pt x="68579" y="0"/>
                </a:lnTo>
                <a:lnTo>
                  <a:pt x="68579" y="68579"/>
                </a:lnTo>
                <a:lnTo>
                  <a:pt x="0" y="68579"/>
                </a:lnTo>
                <a:lnTo>
                  <a:pt x="0" y="0"/>
                </a:lnTo>
                <a:close/>
              </a:path>
            </a:pathLst>
          </a:custGeom>
          <a:solidFill>
            <a:srgbClr val="000000">
              <a:alpha val="80783"/>
            </a:srgbClr>
          </a:solidFill>
        </p:spPr>
        <p:txBody>
          <a:bodyPr wrap="square" lIns="0" tIns="0" rIns="0" bIns="0" rtlCol="0"/>
          <a:lstStyle/>
          <a:p>
            <a:endParaRPr/>
          </a:p>
        </p:txBody>
      </p:sp>
      <p:sp>
        <p:nvSpPr>
          <p:cNvPr id="482" name="object 482"/>
          <p:cNvSpPr/>
          <p:nvPr/>
        </p:nvSpPr>
        <p:spPr>
          <a:xfrm>
            <a:off x="4109063" y="3160378"/>
            <a:ext cx="68580" cy="68580"/>
          </a:xfrm>
          <a:custGeom>
            <a:avLst/>
            <a:gdLst/>
            <a:ahLst/>
            <a:cxnLst/>
            <a:rect l="l" t="t" r="r" b="b"/>
            <a:pathLst>
              <a:path w="68579" h="68580">
                <a:moveTo>
                  <a:pt x="0" y="0"/>
                </a:moveTo>
                <a:lnTo>
                  <a:pt x="68579" y="0"/>
                </a:lnTo>
                <a:lnTo>
                  <a:pt x="68579" y="68579"/>
                </a:lnTo>
                <a:lnTo>
                  <a:pt x="0" y="68579"/>
                </a:lnTo>
                <a:lnTo>
                  <a:pt x="0" y="0"/>
                </a:lnTo>
                <a:close/>
              </a:path>
            </a:pathLst>
          </a:custGeom>
          <a:ln w="5714">
            <a:solidFill>
              <a:srgbClr val="1A1A1A"/>
            </a:solidFill>
          </a:ln>
        </p:spPr>
        <p:txBody>
          <a:bodyPr wrap="square" lIns="0" tIns="0" rIns="0" bIns="0" rtlCol="0"/>
          <a:lstStyle/>
          <a:p>
            <a:endParaRPr/>
          </a:p>
        </p:txBody>
      </p:sp>
      <p:sp>
        <p:nvSpPr>
          <p:cNvPr id="483" name="object 483"/>
          <p:cNvSpPr txBox="1"/>
          <p:nvPr/>
        </p:nvSpPr>
        <p:spPr>
          <a:xfrm>
            <a:off x="4199232" y="3016234"/>
            <a:ext cx="508616" cy="248145"/>
          </a:xfrm>
          <a:prstGeom prst="rect">
            <a:avLst/>
          </a:prstGeom>
        </p:spPr>
        <p:txBody>
          <a:bodyPr vert="horz" wrap="square" lIns="0" tIns="12065" rIns="0" bIns="0" rtlCol="0">
            <a:spAutoFit/>
          </a:bodyPr>
          <a:lstStyle/>
          <a:p>
            <a:pPr marR="5080" algn="r">
              <a:lnSpc>
                <a:spcPct val="100000"/>
              </a:lnSpc>
              <a:spcBef>
                <a:spcPts val="95"/>
              </a:spcBef>
            </a:pPr>
            <a:r>
              <a:rPr sz="600" spc="10" dirty="0">
                <a:latin typeface="Arial"/>
                <a:cs typeface="Arial"/>
              </a:rPr>
              <a:t>8</a:t>
            </a:r>
            <a:r>
              <a:rPr sz="600" spc="-35" dirty="0">
                <a:latin typeface="Arial"/>
                <a:cs typeface="Arial"/>
              </a:rPr>
              <a:t>K</a:t>
            </a:r>
            <a:endParaRPr sz="600">
              <a:latin typeface="Arial"/>
              <a:cs typeface="Arial"/>
            </a:endParaRPr>
          </a:p>
          <a:p>
            <a:pPr marL="12700">
              <a:lnSpc>
                <a:spcPct val="100000"/>
              </a:lnSpc>
              <a:spcBef>
                <a:spcPts val="390"/>
              </a:spcBef>
            </a:pPr>
            <a:r>
              <a:rPr sz="600" spc="5" dirty="0">
                <a:latin typeface="Arial"/>
                <a:cs typeface="Arial"/>
              </a:rPr>
              <a:t>Abandoned</a:t>
            </a:r>
            <a:endParaRPr sz="600">
              <a:latin typeface="Arial"/>
              <a:cs typeface="Arial"/>
            </a:endParaRPr>
          </a:p>
        </p:txBody>
      </p:sp>
      <p:sp>
        <p:nvSpPr>
          <p:cNvPr id="484" name="TextBox 483">
            <a:extLst>
              <a:ext uri="{FF2B5EF4-FFF2-40B4-BE49-F238E27FC236}">
                <a16:creationId xmlns:a16="http://schemas.microsoft.com/office/drawing/2014/main" id="{CA95E012-DAEF-BDBF-635C-14554A47F087}"/>
              </a:ext>
            </a:extLst>
          </p:cNvPr>
          <p:cNvSpPr txBox="1"/>
          <p:nvPr/>
        </p:nvSpPr>
        <p:spPr>
          <a:xfrm>
            <a:off x="542054" y="5667765"/>
            <a:ext cx="9274808" cy="2031325"/>
          </a:xfrm>
          <a:prstGeom prst="rect">
            <a:avLst/>
          </a:prstGeom>
          <a:noFill/>
        </p:spPr>
        <p:txBody>
          <a:bodyPr wrap="square" rtlCol="0">
            <a:spAutoFit/>
          </a:bodyPr>
          <a:lstStyle/>
          <a:p>
            <a:pPr marL="285750" indent="-285750">
              <a:buFont typeface="Arial" panose="020B0604020202020204" pitchFamily="34" charset="0"/>
              <a:buChar char="•"/>
            </a:pPr>
            <a:r>
              <a:rPr lang="en-US" dirty="0"/>
              <a:t>Offered Volume vs Forecast – How many potential subscriber calls received vs Finance’s goals</a:t>
            </a:r>
          </a:p>
          <a:p>
            <a:pPr marL="285750" indent="-285750">
              <a:buFont typeface="Arial" panose="020B0604020202020204" pitchFamily="34" charset="0"/>
              <a:buChar char="•"/>
            </a:pPr>
            <a:r>
              <a:rPr lang="en-US" dirty="0"/>
              <a:t>ASA Trend – Average Seconds to Answer</a:t>
            </a:r>
          </a:p>
          <a:p>
            <a:pPr marL="285750" indent="-285750">
              <a:buFont typeface="Arial" panose="020B0604020202020204" pitchFamily="34" charset="0"/>
              <a:buChar char="•"/>
            </a:pPr>
            <a:r>
              <a:rPr lang="en-US" dirty="0"/>
              <a:t>AHT Trend vs Forecast – Average Handle Time vs Finance’s goals</a:t>
            </a:r>
          </a:p>
          <a:p>
            <a:pPr marL="285750" indent="-285750">
              <a:buFont typeface="Arial" panose="020B0604020202020204" pitchFamily="34" charset="0"/>
              <a:buChar char="•"/>
            </a:pPr>
            <a:r>
              <a:rPr lang="en-US" dirty="0"/>
              <a:t>Hours vs Requirements – Finance’s estimation of how many hours are required to achieve amount of forecasted calls</a:t>
            </a:r>
          </a:p>
          <a:p>
            <a:pPr marL="285750" indent="-285750">
              <a:buFont typeface="Arial" panose="020B0604020202020204" pitchFamily="34" charset="0"/>
              <a:buChar char="•"/>
            </a:pPr>
            <a:r>
              <a:rPr lang="en-US" dirty="0"/>
              <a:t>Percent Hours Utilization – Analyzes use of Hours collectively and individually</a:t>
            </a:r>
          </a:p>
          <a:p>
            <a:pPr marL="285750" indent="-285750">
              <a:buFont typeface="Arial" panose="020B0604020202020204" pitchFamily="34" charset="0"/>
              <a:buChar char="•"/>
            </a:pP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84"/>
                                        </p:tgtEl>
                                        <p:attrNameLst>
                                          <p:attrName>style.visibility</p:attrName>
                                        </p:attrNameLst>
                                      </p:cBhvr>
                                      <p:to>
                                        <p:strVal val="visible"/>
                                      </p:to>
                                    </p:set>
                                    <p:anim calcmode="lin" valueType="num">
                                      <p:cBhvr additive="base">
                                        <p:cTn id="7" dur="500" fill="hold"/>
                                        <p:tgtEl>
                                          <p:spTgt spid="484"/>
                                        </p:tgtEl>
                                        <p:attrNameLst>
                                          <p:attrName>ppt_x</p:attrName>
                                        </p:attrNameLst>
                                      </p:cBhvr>
                                      <p:tavLst>
                                        <p:tav tm="0">
                                          <p:val>
                                            <p:strVal val="#ppt_x"/>
                                          </p:val>
                                        </p:tav>
                                        <p:tav tm="100000">
                                          <p:val>
                                            <p:strVal val="#ppt_x"/>
                                          </p:val>
                                        </p:tav>
                                      </p:tavLst>
                                    </p:anim>
                                    <p:anim calcmode="lin" valueType="num">
                                      <p:cBhvr additive="base">
                                        <p:cTn id="8" dur="500" fill="hold"/>
                                        <p:tgtEl>
                                          <p:spTgt spid="48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4" grpId="0"/>
    </p:bld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122162" y="950609"/>
            <a:ext cx="0" cy="102870"/>
          </a:xfrm>
          <a:custGeom>
            <a:avLst/>
            <a:gdLst/>
            <a:ahLst/>
            <a:cxnLst/>
            <a:rect l="l" t="t" r="r" b="b"/>
            <a:pathLst>
              <a:path h="102869">
                <a:moveTo>
                  <a:pt x="0" y="102869"/>
                </a:moveTo>
                <a:lnTo>
                  <a:pt x="0" y="0"/>
                </a:lnTo>
              </a:path>
            </a:pathLst>
          </a:custGeom>
          <a:ln w="5714">
            <a:solidFill>
              <a:srgbClr val="CACACA"/>
            </a:solidFill>
            <a:prstDash val="sysDot"/>
          </a:ln>
        </p:spPr>
        <p:txBody>
          <a:bodyPr wrap="square" lIns="0" tIns="0" rIns="0" bIns="0" rtlCol="0"/>
          <a:lstStyle/>
          <a:p>
            <a:endParaRPr/>
          </a:p>
        </p:txBody>
      </p:sp>
      <p:sp>
        <p:nvSpPr>
          <p:cNvPr id="3" name="object 3"/>
          <p:cNvSpPr/>
          <p:nvPr/>
        </p:nvSpPr>
        <p:spPr>
          <a:xfrm>
            <a:off x="1699374" y="950609"/>
            <a:ext cx="0" cy="102870"/>
          </a:xfrm>
          <a:custGeom>
            <a:avLst/>
            <a:gdLst/>
            <a:ahLst/>
            <a:cxnLst/>
            <a:rect l="l" t="t" r="r" b="b"/>
            <a:pathLst>
              <a:path h="102869">
                <a:moveTo>
                  <a:pt x="0" y="102869"/>
                </a:moveTo>
                <a:lnTo>
                  <a:pt x="0" y="0"/>
                </a:lnTo>
              </a:path>
            </a:pathLst>
          </a:custGeom>
          <a:ln w="5714">
            <a:solidFill>
              <a:srgbClr val="CACACA"/>
            </a:solidFill>
            <a:prstDash val="sysDot"/>
          </a:ln>
        </p:spPr>
        <p:txBody>
          <a:bodyPr wrap="square" lIns="0" tIns="0" rIns="0" bIns="0" rtlCol="0"/>
          <a:lstStyle/>
          <a:p>
            <a:endParaRPr/>
          </a:p>
        </p:txBody>
      </p:sp>
      <p:sp>
        <p:nvSpPr>
          <p:cNvPr id="4" name="object 4"/>
          <p:cNvSpPr/>
          <p:nvPr/>
        </p:nvSpPr>
        <p:spPr>
          <a:xfrm>
            <a:off x="2282300" y="950609"/>
            <a:ext cx="0" cy="102870"/>
          </a:xfrm>
          <a:custGeom>
            <a:avLst/>
            <a:gdLst/>
            <a:ahLst/>
            <a:cxnLst/>
            <a:rect l="l" t="t" r="r" b="b"/>
            <a:pathLst>
              <a:path h="102869">
                <a:moveTo>
                  <a:pt x="0" y="102869"/>
                </a:moveTo>
                <a:lnTo>
                  <a:pt x="0" y="0"/>
                </a:lnTo>
              </a:path>
            </a:pathLst>
          </a:custGeom>
          <a:ln w="5714">
            <a:solidFill>
              <a:srgbClr val="CACACA"/>
            </a:solidFill>
            <a:prstDash val="sysDot"/>
          </a:ln>
        </p:spPr>
        <p:txBody>
          <a:bodyPr wrap="square" lIns="0" tIns="0" rIns="0" bIns="0" rtlCol="0"/>
          <a:lstStyle/>
          <a:p>
            <a:endParaRPr/>
          </a:p>
        </p:txBody>
      </p:sp>
      <p:sp>
        <p:nvSpPr>
          <p:cNvPr id="5" name="object 5"/>
          <p:cNvSpPr/>
          <p:nvPr/>
        </p:nvSpPr>
        <p:spPr>
          <a:xfrm>
            <a:off x="2785217" y="950609"/>
            <a:ext cx="0" cy="102870"/>
          </a:xfrm>
          <a:custGeom>
            <a:avLst/>
            <a:gdLst/>
            <a:ahLst/>
            <a:cxnLst/>
            <a:rect l="l" t="t" r="r" b="b"/>
            <a:pathLst>
              <a:path h="102869">
                <a:moveTo>
                  <a:pt x="0" y="102869"/>
                </a:moveTo>
                <a:lnTo>
                  <a:pt x="0" y="0"/>
                </a:lnTo>
              </a:path>
            </a:pathLst>
          </a:custGeom>
          <a:ln w="5714">
            <a:solidFill>
              <a:srgbClr val="CACACA"/>
            </a:solidFill>
            <a:prstDash val="sysDot"/>
          </a:ln>
        </p:spPr>
        <p:txBody>
          <a:bodyPr wrap="square" lIns="0" tIns="0" rIns="0" bIns="0" rtlCol="0"/>
          <a:lstStyle/>
          <a:p>
            <a:endParaRPr/>
          </a:p>
        </p:txBody>
      </p:sp>
      <p:sp>
        <p:nvSpPr>
          <p:cNvPr id="6" name="object 6"/>
          <p:cNvSpPr/>
          <p:nvPr/>
        </p:nvSpPr>
        <p:spPr>
          <a:xfrm>
            <a:off x="3288134" y="950609"/>
            <a:ext cx="0" cy="102870"/>
          </a:xfrm>
          <a:custGeom>
            <a:avLst/>
            <a:gdLst/>
            <a:ahLst/>
            <a:cxnLst/>
            <a:rect l="l" t="t" r="r" b="b"/>
            <a:pathLst>
              <a:path h="102869">
                <a:moveTo>
                  <a:pt x="0" y="102869"/>
                </a:moveTo>
                <a:lnTo>
                  <a:pt x="0" y="0"/>
                </a:lnTo>
              </a:path>
            </a:pathLst>
          </a:custGeom>
          <a:ln w="5714">
            <a:solidFill>
              <a:srgbClr val="CACACA"/>
            </a:solidFill>
            <a:prstDash val="sysDot"/>
          </a:ln>
        </p:spPr>
        <p:txBody>
          <a:bodyPr wrap="square" lIns="0" tIns="0" rIns="0" bIns="0" rtlCol="0"/>
          <a:lstStyle/>
          <a:p>
            <a:endParaRPr/>
          </a:p>
        </p:txBody>
      </p:sp>
      <p:sp>
        <p:nvSpPr>
          <p:cNvPr id="7" name="object 7"/>
          <p:cNvSpPr/>
          <p:nvPr/>
        </p:nvSpPr>
        <p:spPr>
          <a:xfrm>
            <a:off x="3865346" y="950609"/>
            <a:ext cx="0" cy="102870"/>
          </a:xfrm>
          <a:custGeom>
            <a:avLst/>
            <a:gdLst/>
            <a:ahLst/>
            <a:cxnLst/>
            <a:rect l="l" t="t" r="r" b="b"/>
            <a:pathLst>
              <a:path h="102869">
                <a:moveTo>
                  <a:pt x="0" y="102869"/>
                </a:moveTo>
                <a:lnTo>
                  <a:pt x="0" y="0"/>
                </a:lnTo>
              </a:path>
            </a:pathLst>
          </a:custGeom>
          <a:ln w="5714">
            <a:solidFill>
              <a:srgbClr val="CACACA"/>
            </a:solidFill>
            <a:prstDash val="sysDot"/>
          </a:ln>
        </p:spPr>
        <p:txBody>
          <a:bodyPr wrap="square" lIns="0" tIns="0" rIns="0" bIns="0" rtlCol="0"/>
          <a:lstStyle/>
          <a:p>
            <a:endParaRPr/>
          </a:p>
        </p:txBody>
      </p:sp>
      <p:sp>
        <p:nvSpPr>
          <p:cNvPr id="8" name="object 8"/>
          <p:cNvSpPr/>
          <p:nvPr/>
        </p:nvSpPr>
        <p:spPr>
          <a:xfrm>
            <a:off x="4442557" y="950609"/>
            <a:ext cx="0" cy="102870"/>
          </a:xfrm>
          <a:custGeom>
            <a:avLst/>
            <a:gdLst/>
            <a:ahLst/>
            <a:cxnLst/>
            <a:rect l="l" t="t" r="r" b="b"/>
            <a:pathLst>
              <a:path h="102869">
                <a:moveTo>
                  <a:pt x="0" y="102869"/>
                </a:moveTo>
                <a:lnTo>
                  <a:pt x="0" y="0"/>
                </a:lnTo>
              </a:path>
            </a:pathLst>
          </a:custGeom>
          <a:ln w="5714">
            <a:solidFill>
              <a:srgbClr val="CACACA"/>
            </a:solidFill>
            <a:prstDash val="sysDot"/>
          </a:ln>
        </p:spPr>
        <p:txBody>
          <a:bodyPr wrap="square" lIns="0" tIns="0" rIns="0" bIns="0" rtlCol="0"/>
          <a:lstStyle/>
          <a:p>
            <a:endParaRPr/>
          </a:p>
        </p:txBody>
      </p:sp>
      <p:sp>
        <p:nvSpPr>
          <p:cNvPr id="9" name="object 9"/>
          <p:cNvSpPr/>
          <p:nvPr/>
        </p:nvSpPr>
        <p:spPr>
          <a:xfrm>
            <a:off x="5025483" y="950609"/>
            <a:ext cx="0" cy="102870"/>
          </a:xfrm>
          <a:custGeom>
            <a:avLst/>
            <a:gdLst/>
            <a:ahLst/>
            <a:cxnLst/>
            <a:rect l="l" t="t" r="r" b="b"/>
            <a:pathLst>
              <a:path h="102869">
                <a:moveTo>
                  <a:pt x="0" y="102869"/>
                </a:moveTo>
                <a:lnTo>
                  <a:pt x="0" y="0"/>
                </a:lnTo>
              </a:path>
            </a:pathLst>
          </a:custGeom>
          <a:ln w="5714">
            <a:solidFill>
              <a:srgbClr val="CACACA"/>
            </a:solidFill>
            <a:prstDash val="sysDot"/>
          </a:ln>
        </p:spPr>
        <p:txBody>
          <a:bodyPr wrap="square" lIns="0" tIns="0" rIns="0" bIns="0" rtlCol="0"/>
          <a:lstStyle/>
          <a:p>
            <a:endParaRPr/>
          </a:p>
        </p:txBody>
      </p:sp>
      <p:sp>
        <p:nvSpPr>
          <p:cNvPr id="10" name="object 10"/>
          <p:cNvSpPr/>
          <p:nvPr/>
        </p:nvSpPr>
        <p:spPr>
          <a:xfrm>
            <a:off x="5602695" y="950609"/>
            <a:ext cx="0" cy="102870"/>
          </a:xfrm>
          <a:custGeom>
            <a:avLst/>
            <a:gdLst/>
            <a:ahLst/>
            <a:cxnLst/>
            <a:rect l="l" t="t" r="r" b="b"/>
            <a:pathLst>
              <a:path h="102869">
                <a:moveTo>
                  <a:pt x="0" y="102869"/>
                </a:moveTo>
                <a:lnTo>
                  <a:pt x="0" y="0"/>
                </a:lnTo>
              </a:path>
            </a:pathLst>
          </a:custGeom>
          <a:ln w="5714">
            <a:solidFill>
              <a:srgbClr val="CACACA"/>
            </a:solidFill>
            <a:prstDash val="sysDot"/>
          </a:ln>
        </p:spPr>
        <p:txBody>
          <a:bodyPr wrap="square" lIns="0" tIns="0" rIns="0" bIns="0" rtlCol="0"/>
          <a:lstStyle/>
          <a:p>
            <a:endParaRPr/>
          </a:p>
        </p:txBody>
      </p:sp>
      <p:sp>
        <p:nvSpPr>
          <p:cNvPr id="11" name="object 11"/>
          <p:cNvSpPr/>
          <p:nvPr/>
        </p:nvSpPr>
        <p:spPr>
          <a:xfrm>
            <a:off x="6185621" y="950609"/>
            <a:ext cx="0" cy="102870"/>
          </a:xfrm>
          <a:custGeom>
            <a:avLst/>
            <a:gdLst/>
            <a:ahLst/>
            <a:cxnLst/>
            <a:rect l="l" t="t" r="r" b="b"/>
            <a:pathLst>
              <a:path h="102869">
                <a:moveTo>
                  <a:pt x="0" y="102869"/>
                </a:moveTo>
                <a:lnTo>
                  <a:pt x="0" y="0"/>
                </a:lnTo>
              </a:path>
            </a:pathLst>
          </a:custGeom>
          <a:ln w="5714">
            <a:solidFill>
              <a:srgbClr val="CACACA"/>
            </a:solidFill>
            <a:prstDash val="sysDot"/>
          </a:ln>
        </p:spPr>
        <p:txBody>
          <a:bodyPr wrap="square" lIns="0" tIns="0" rIns="0" bIns="0" rtlCol="0"/>
          <a:lstStyle/>
          <a:p>
            <a:endParaRPr/>
          </a:p>
        </p:txBody>
      </p:sp>
      <p:sp>
        <p:nvSpPr>
          <p:cNvPr id="12" name="object 12"/>
          <p:cNvSpPr/>
          <p:nvPr/>
        </p:nvSpPr>
        <p:spPr>
          <a:xfrm>
            <a:off x="6682824" y="950609"/>
            <a:ext cx="0" cy="102870"/>
          </a:xfrm>
          <a:custGeom>
            <a:avLst/>
            <a:gdLst/>
            <a:ahLst/>
            <a:cxnLst/>
            <a:rect l="l" t="t" r="r" b="b"/>
            <a:pathLst>
              <a:path h="102869">
                <a:moveTo>
                  <a:pt x="0" y="102869"/>
                </a:moveTo>
                <a:lnTo>
                  <a:pt x="0" y="0"/>
                </a:lnTo>
              </a:path>
            </a:pathLst>
          </a:custGeom>
          <a:ln w="5714">
            <a:solidFill>
              <a:srgbClr val="CACACA"/>
            </a:solidFill>
            <a:prstDash val="sysDot"/>
          </a:ln>
        </p:spPr>
        <p:txBody>
          <a:bodyPr wrap="square" lIns="0" tIns="0" rIns="0" bIns="0" rtlCol="0"/>
          <a:lstStyle/>
          <a:p>
            <a:endParaRPr/>
          </a:p>
        </p:txBody>
      </p:sp>
      <p:sp>
        <p:nvSpPr>
          <p:cNvPr id="13" name="object 13"/>
          <p:cNvSpPr/>
          <p:nvPr/>
        </p:nvSpPr>
        <p:spPr>
          <a:xfrm>
            <a:off x="7185740" y="950609"/>
            <a:ext cx="0" cy="102870"/>
          </a:xfrm>
          <a:custGeom>
            <a:avLst/>
            <a:gdLst/>
            <a:ahLst/>
            <a:cxnLst/>
            <a:rect l="l" t="t" r="r" b="b"/>
            <a:pathLst>
              <a:path h="102869">
                <a:moveTo>
                  <a:pt x="0" y="102869"/>
                </a:moveTo>
                <a:lnTo>
                  <a:pt x="0" y="0"/>
                </a:lnTo>
              </a:path>
            </a:pathLst>
          </a:custGeom>
          <a:ln w="5714">
            <a:solidFill>
              <a:srgbClr val="CACACA"/>
            </a:solidFill>
            <a:prstDash val="sysDot"/>
          </a:ln>
        </p:spPr>
        <p:txBody>
          <a:bodyPr wrap="square" lIns="0" tIns="0" rIns="0" bIns="0" rtlCol="0"/>
          <a:lstStyle/>
          <a:p>
            <a:endParaRPr/>
          </a:p>
        </p:txBody>
      </p:sp>
      <p:sp>
        <p:nvSpPr>
          <p:cNvPr id="14" name="object 14"/>
          <p:cNvSpPr/>
          <p:nvPr/>
        </p:nvSpPr>
        <p:spPr>
          <a:xfrm>
            <a:off x="7768667" y="950609"/>
            <a:ext cx="0" cy="102870"/>
          </a:xfrm>
          <a:custGeom>
            <a:avLst/>
            <a:gdLst/>
            <a:ahLst/>
            <a:cxnLst/>
            <a:rect l="l" t="t" r="r" b="b"/>
            <a:pathLst>
              <a:path h="102869">
                <a:moveTo>
                  <a:pt x="0" y="102869"/>
                </a:moveTo>
                <a:lnTo>
                  <a:pt x="0" y="0"/>
                </a:lnTo>
              </a:path>
            </a:pathLst>
          </a:custGeom>
          <a:ln w="5714">
            <a:solidFill>
              <a:srgbClr val="CACACA"/>
            </a:solidFill>
            <a:prstDash val="sysDot"/>
          </a:ln>
        </p:spPr>
        <p:txBody>
          <a:bodyPr wrap="square" lIns="0" tIns="0" rIns="0" bIns="0" rtlCol="0"/>
          <a:lstStyle/>
          <a:p>
            <a:endParaRPr/>
          </a:p>
        </p:txBody>
      </p:sp>
      <p:sp>
        <p:nvSpPr>
          <p:cNvPr id="15" name="object 15"/>
          <p:cNvSpPr/>
          <p:nvPr/>
        </p:nvSpPr>
        <p:spPr>
          <a:xfrm>
            <a:off x="8345879" y="950609"/>
            <a:ext cx="0" cy="102870"/>
          </a:xfrm>
          <a:custGeom>
            <a:avLst/>
            <a:gdLst/>
            <a:ahLst/>
            <a:cxnLst/>
            <a:rect l="l" t="t" r="r" b="b"/>
            <a:pathLst>
              <a:path h="102869">
                <a:moveTo>
                  <a:pt x="0" y="102869"/>
                </a:moveTo>
                <a:lnTo>
                  <a:pt x="0" y="0"/>
                </a:lnTo>
              </a:path>
            </a:pathLst>
          </a:custGeom>
          <a:ln w="5714">
            <a:solidFill>
              <a:srgbClr val="CACACA"/>
            </a:solidFill>
            <a:prstDash val="sysDot"/>
          </a:ln>
        </p:spPr>
        <p:txBody>
          <a:bodyPr wrap="square" lIns="0" tIns="0" rIns="0" bIns="0" rtlCol="0"/>
          <a:lstStyle/>
          <a:p>
            <a:endParaRPr/>
          </a:p>
        </p:txBody>
      </p:sp>
      <p:sp>
        <p:nvSpPr>
          <p:cNvPr id="16" name="object 16"/>
          <p:cNvSpPr/>
          <p:nvPr/>
        </p:nvSpPr>
        <p:spPr>
          <a:xfrm>
            <a:off x="8928805" y="950609"/>
            <a:ext cx="0" cy="102870"/>
          </a:xfrm>
          <a:custGeom>
            <a:avLst/>
            <a:gdLst/>
            <a:ahLst/>
            <a:cxnLst/>
            <a:rect l="l" t="t" r="r" b="b"/>
            <a:pathLst>
              <a:path h="102869">
                <a:moveTo>
                  <a:pt x="0" y="102869"/>
                </a:moveTo>
                <a:lnTo>
                  <a:pt x="0" y="0"/>
                </a:lnTo>
              </a:path>
            </a:pathLst>
          </a:custGeom>
          <a:ln w="5714">
            <a:solidFill>
              <a:srgbClr val="CACACA"/>
            </a:solidFill>
            <a:prstDash val="sysDot"/>
          </a:ln>
        </p:spPr>
        <p:txBody>
          <a:bodyPr wrap="square" lIns="0" tIns="0" rIns="0" bIns="0" rtlCol="0"/>
          <a:lstStyle/>
          <a:p>
            <a:endParaRPr/>
          </a:p>
        </p:txBody>
      </p:sp>
      <p:sp>
        <p:nvSpPr>
          <p:cNvPr id="17" name="object 17"/>
          <p:cNvSpPr/>
          <p:nvPr/>
        </p:nvSpPr>
        <p:spPr>
          <a:xfrm>
            <a:off x="9500301" y="950609"/>
            <a:ext cx="0" cy="102870"/>
          </a:xfrm>
          <a:custGeom>
            <a:avLst/>
            <a:gdLst/>
            <a:ahLst/>
            <a:cxnLst/>
            <a:rect l="l" t="t" r="r" b="b"/>
            <a:pathLst>
              <a:path h="102869">
                <a:moveTo>
                  <a:pt x="0" y="102869"/>
                </a:moveTo>
                <a:lnTo>
                  <a:pt x="0" y="0"/>
                </a:lnTo>
              </a:path>
            </a:pathLst>
          </a:custGeom>
          <a:ln w="5714">
            <a:solidFill>
              <a:srgbClr val="CACACA"/>
            </a:solidFill>
            <a:prstDash val="sysDot"/>
          </a:ln>
        </p:spPr>
        <p:txBody>
          <a:bodyPr wrap="square" lIns="0" tIns="0" rIns="0" bIns="0" rtlCol="0"/>
          <a:lstStyle/>
          <a:p>
            <a:endParaRPr/>
          </a:p>
        </p:txBody>
      </p:sp>
      <p:sp>
        <p:nvSpPr>
          <p:cNvPr id="18" name="object 18"/>
          <p:cNvSpPr txBox="1"/>
          <p:nvPr/>
        </p:nvSpPr>
        <p:spPr>
          <a:xfrm>
            <a:off x="435096" y="1326527"/>
            <a:ext cx="280035" cy="94898"/>
          </a:xfrm>
          <a:prstGeom prst="rect">
            <a:avLst/>
          </a:prstGeom>
        </p:spPr>
        <p:txBody>
          <a:bodyPr vert="horz" wrap="square" lIns="0" tIns="17780" rIns="0" bIns="0" rtlCol="0">
            <a:spAutoFit/>
          </a:bodyPr>
          <a:lstStyle/>
          <a:p>
            <a:pPr marL="12700">
              <a:lnSpc>
                <a:spcPct val="100000"/>
              </a:lnSpc>
              <a:spcBef>
                <a:spcPts val="140"/>
              </a:spcBef>
            </a:pPr>
            <a:r>
              <a:rPr sz="500" dirty="0">
                <a:solidFill>
                  <a:schemeClr val="bg1"/>
                </a:solidFill>
                <a:latin typeface="Arial"/>
                <a:cs typeface="Arial"/>
              </a:rPr>
              <a:t>IBS/SCT</a:t>
            </a:r>
          </a:p>
        </p:txBody>
      </p:sp>
      <p:sp>
        <p:nvSpPr>
          <p:cNvPr id="19" name="object 19"/>
          <p:cNvSpPr/>
          <p:nvPr/>
        </p:nvSpPr>
        <p:spPr>
          <a:xfrm>
            <a:off x="413506" y="1064909"/>
            <a:ext cx="462915" cy="0"/>
          </a:xfrm>
          <a:custGeom>
            <a:avLst/>
            <a:gdLst/>
            <a:ahLst/>
            <a:cxnLst/>
            <a:rect l="l" t="t" r="r" b="b"/>
            <a:pathLst>
              <a:path w="462915">
                <a:moveTo>
                  <a:pt x="0" y="0"/>
                </a:moveTo>
                <a:lnTo>
                  <a:pt x="462912" y="0"/>
                </a:lnTo>
              </a:path>
            </a:pathLst>
          </a:custGeom>
          <a:ln w="5714">
            <a:solidFill>
              <a:srgbClr val="CACACA"/>
            </a:solidFill>
          </a:ln>
        </p:spPr>
        <p:txBody>
          <a:bodyPr wrap="square" lIns="0" tIns="0" rIns="0" bIns="0" rtlCol="0"/>
          <a:lstStyle/>
          <a:p>
            <a:endParaRPr/>
          </a:p>
        </p:txBody>
      </p:sp>
      <p:sp>
        <p:nvSpPr>
          <p:cNvPr id="20" name="object 20"/>
          <p:cNvSpPr/>
          <p:nvPr/>
        </p:nvSpPr>
        <p:spPr>
          <a:xfrm>
            <a:off x="1093587" y="1693555"/>
            <a:ext cx="28575" cy="0"/>
          </a:xfrm>
          <a:custGeom>
            <a:avLst/>
            <a:gdLst/>
            <a:ahLst/>
            <a:cxnLst/>
            <a:rect l="l" t="t" r="r" b="b"/>
            <a:pathLst>
              <a:path w="28575">
                <a:moveTo>
                  <a:pt x="0" y="0"/>
                </a:moveTo>
                <a:lnTo>
                  <a:pt x="28574" y="0"/>
                </a:lnTo>
              </a:path>
            </a:pathLst>
          </a:custGeom>
          <a:ln w="5714">
            <a:solidFill>
              <a:srgbClr val="F4F4F4"/>
            </a:solidFill>
          </a:ln>
        </p:spPr>
        <p:txBody>
          <a:bodyPr wrap="square" lIns="0" tIns="0" rIns="0" bIns="0" rtlCol="0"/>
          <a:lstStyle/>
          <a:p>
            <a:endParaRPr/>
          </a:p>
        </p:txBody>
      </p:sp>
      <p:sp>
        <p:nvSpPr>
          <p:cNvPr id="21" name="object 21"/>
          <p:cNvSpPr/>
          <p:nvPr/>
        </p:nvSpPr>
        <p:spPr>
          <a:xfrm>
            <a:off x="1093587" y="1424952"/>
            <a:ext cx="28575" cy="0"/>
          </a:xfrm>
          <a:custGeom>
            <a:avLst/>
            <a:gdLst/>
            <a:ahLst/>
            <a:cxnLst/>
            <a:rect l="l" t="t" r="r" b="b"/>
            <a:pathLst>
              <a:path w="28575">
                <a:moveTo>
                  <a:pt x="0" y="0"/>
                </a:moveTo>
                <a:lnTo>
                  <a:pt x="28574" y="0"/>
                </a:lnTo>
              </a:path>
            </a:pathLst>
          </a:custGeom>
          <a:ln w="5714">
            <a:solidFill>
              <a:srgbClr val="F4F4F4"/>
            </a:solidFill>
          </a:ln>
        </p:spPr>
        <p:txBody>
          <a:bodyPr wrap="square" lIns="0" tIns="0" rIns="0" bIns="0" rtlCol="0"/>
          <a:lstStyle/>
          <a:p>
            <a:endParaRPr/>
          </a:p>
        </p:txBody>
      </p:sp>
      <p:sp>
        <p:nvSpPr>
          <p:cNvPr id="22" name="object 22"/>
          <p:cNvSpPr/>
          <p:nvPr/>
        </p:nvSpPr>
        <p:spPr>
          <a:xfrm>
            <a:off x="1093587" y="1150633"/>
            <a:ext cx="28575" cy="0"/>
          </a:xfrm>
          <a:custGeom>
            <a:avLst/>
            <a:gdLst/>
            <a:ahLst/>
            <a:cxnLst/>
            <a:rect l="l" t="t" r="r" b="b"/>
            <a:pathLst>
              <a:path w="28575">
                <a:moveTo>
                  <a:pt x="0" y="0"/>
                </a:moveTo>
                <a:lnTo>
                  <a:pt x="28574" y="0"/>
                </a:lnTo>
              </a:path>
            </a:pathLst>
          </a:custGeom>
          <a:ln w="5714">
            <a:solidFill>
              <a:srgbClr val="F4F4F4"/>
            </a:solidFill>
          </a:ln>
        </p:spPr>
        <p:txBody>
          <a:bodyPr wrap="square" lIns="0" tIns="0" rIns="0" bIns="0" rtlCol="0"/>
          <a:lstStyle/>
          <a:p>
            <a:endParaRPr/>
          </a:p>
        </p:txBody>
      </p:sp>
      <p:sp>
        <p:nvSpPr>
          <p:cNvPr id="23" name="object 23"/>
          <p:cNvSpPr txBox="1"/>
          <p:nvPr/>
        </p:nvSpPr>
        <p:spPr>
          <a:xfrm>
            <a:off x="986680" y="1372247"/>
            <a:ext cx="108585" cy="107950"/>
          </a:xfrm>
          <a:prstGeom prst="rect">
            <a:avLst/>
          </a:prstGeom>
        </p:spPr>
        <p:txBody>
          <a:bodyPr vert="horz" wrap="square" lIns="0" tIns="17780" rIns="0" bIns="0" rtlCol="0">
            <a:spAutoFit/>
          </a:bodyPr>
          <a:lstStyle/>
          <a:p>
            <a:pPr marL="12700">
              <a:lnSpc>
                <a:spcPct val="100000"/>
              </a:lnSpc>
              <a:spcBef>
                <a:spcPts val="140"/>
              </a:spcBef>
            </a:pPr>
            <a:r>
              <a:rPr sz="500" spc="40" dirty="0">
                <a:solidFill>
                  <a:srgbClr val="666666"/>
                </a:solidFill>
                <a:latin typeface="Arial"/>
                <a:cs typeface="Arial"/>
              </a:rPr>
              <a:t>1</a:t>
            </a:r>
            <a:r>
              <a:rPr sz="500" spc="-5" dirty="0">
                <a:solidFill>
                  <a:srgbClr val="666666"/>
                </a:solidFill>
                <a:latin typeface="Arial"/>
                <a:cs typeface="Arial"/>
              </a:rPr>
              <a:t>K</a:t>
            </a:r>
            <a:endParaRPr sz="500">
              <a:latin typeface="Arial"/>
              <a:cs typeface="Arial"/>
            </a:endParaRPr>
          </a:p>
        </p:txBody>
      </p:sp>
      <p:sp>
        <p:nvSpPr>
          <p:cNvPr id="24" name="object 24"/>
          <p:cNvSpPr txBox="1"/>
          <p:nvPr/>
        </p:nvSpPr>
        <p:spPr>
          <a:xfrm>
            <a:off x="986680" y="943624"/>
            <a:ext cx="8508365" cy="248786"/>
          </a:xfrm>
          <a:prstGeom prst="rect">
            <a:avLst/>
          </a:prstGeom>
        </p:spPr>
        <p:txBody>
          <a:bodyPr vert="horz" wrap="square" lIns="0" tIns="17780" rIns="0" bIns="0" rtlCol="0">
            <a:spAutoFit/>
          </a:bodyPr>
          <a:lstStyle/>
          <a:p>
            <a:pPr marL="140970">
              <a:lnSpc>
                <a:spcPct val="100000"/>
              </a:lnSpc>
              <a:spcBef>
                <a:spcPts val="140"/>
              </a:spcBef>
            </a:pPr>
            <a:r>
              <a:rPr sz="500" spc="30" dirty="0">
                <a:latin typeface="Arial"/>
                <a:cs typeface="Arial"/>
              </a:rPr>
              <a:t>February </a:t>
            </a:r>
            <a:r>
              <a:rPr sz="500" spc="35" dirty="0">
                <a:latin typeface="Arial"/>
                <a:cs typeface="Arial"/>
              </a:rPr>
              <a:t>10, </a:t>
            </a:r>
            <a:r>
              <a:rPr sz="500" spc="30" dirty="0">
                <a:latin typeface="Arial"/>
                <a:cs typeface="Arial"/>
              </a:rPr>
              <a:t>20.. February </a:t>
            </a:r>
            <a:r>
              <a:rPr sz="500" spc="35" dirty="0">
                <a:latin typeface="Arial"/>
                <a:cs typeface="Arial"/>
              </a:rPr>
              <a:t>11, </a:t>
            </a:r>
            <a:r>
              <a:rPr sz="500" spc="30" dirty="0">
                <a:latin typeface="Arial"/>
                <a:cs typeface="Arial"/>
              </a:rPr>
              <a:t>20.. February </a:t>
            </a:r>
            <a:r>
              <a:rPr sz="500" spc="35" dirty="0">
                <a:latin typeface="Arial"/>
                <a:cs typeface="Arial"/>
              </a:rPr>
              <a:t>12, </a:t>
            </a:r>
            <a:r>
              <a:rPr sz="500" spc="20" dirty="0">
                <a:latin typeface="Arial"/>
                <a:cs typeface="Arial"/>
              </a:rPr>
              <a:t>.. </a:t>
            </a:r>
            <a:r>
              <a:rPr sz="500" spc="30" dirty="0">
                <a:latin typeface="Arial"/>
                <a:cs typeface="Arial"/>
              </a:rPr>
              <a:t>February </a:t>
            </a:r>
            <a:r>
              <a:rPr sz="500" spc="35" dirty="0">
                <a:latin typeface="Arial"/>
                <a:cs typeface="Arial"/>
              </a:rPr>
              <a:t>13, </a:t>
            </a:r>
            <a:r>
              <a:rPr sz="500" spc="20" dirty="0">
                <a:latin typeface="Arial"/>
                <a:cs typeface="Arial"/>
              </a:rPr>
              <a:t>.. </a:t>
            </a:r>
            <a:r>
              <a:rPr sz="500" spc="30" dirty="0">
                <a:latin typeface="Arial"/>
                <a:cs typeface="Arial"/>
              </a:rPr>
              <a:t>February </a:t>
            </a:r>
            <a:r>
              <a:rPr sz="500" spc="35" dirty="0">
                <a:latin typeface="Arial"/>
                <a:cs typeface="Arial"/>
              </a:rPr>
              <a:t>14, </a:t>
            </a:r>
            <a:r>
              <a:rPr sz="500" spc="30" dirty="0">
                <a:latin typeface="Arial"/>
                <a:cs typeface="Arial"/>
              </a:rPr>
              <a:t>20.. February </a:t>
            </a:r>
            <a:r>
              <a:rPr sz="500" spc="35" dirty="0">
                <a:latin typeface="Arial"/>
                <a:cs typeface="Arial"/>
              </a:rPr>
              <a:t>15, </a:t>
            </a:r>
            <a:r>
              <a:rPr sz="500" spc="30" dirty="0">
                <a:latin typeface="Arial"/>
                <a:cs typeface="Arial"/>
              </a:rPr>
              <a:t>20.. February </a:t>
            </a:r>
            <a:r>
              <a:rPr sz="500" spc="35" dirty="0">
                <a:latin typeface="Arial"/>
                <a:cs typeface="Arial"/>
              </a:rPr>
              <a:t>16, </a:t>
            </a:r>
            <a:r>
              <a:rPr sz="500" spc="30" dirty="0">
                <a:latin typeface="Arial"/>
                <a:cs typeface="Arial"/>
              </a:rPr>
              <a:t>20.. February </a:t>
            </a:r>
            <a:r>
              <a:rPr sz="500" spc="35" dirty="0">
                <a:latin typeface="Arial"/>
                <a:cs typeface="Arial"/>
              </a:rPr>
              <a:t>17, </a:t>
            </a:r>
            <a:r>
              <a:rPr sz="500" spc="30" dirty="0">
                <a:latin typeface="Arial"/>
                <a:cs typeface="Arial"/>
              </a:rPr>
              <a:t>20.. February </a:t>
            </a:r>
            <a:r>
              <a:rPr sz="500" spc="35" dirty="0">
                <a:latin typeface="Arial"/>
                <a:cs typeface="Arial"/>
              </a:rPr>
              <a:t>18, </a:t>
            </a:r>
            <a:r>
              <a:rPr sz="500" spc="30" dirty="0">
                <a:latin typeface="Arial"/>
                <a:cs typeface="Arial"/>
              </a:rPr>
              <a:t>20.. February </a:t>
            </a:r>
            <a:r>
              <a:rPr sz="500" spc="35" dirty="0">
                <a:latin typeface="Arial"/>
                <a:cs typeface="Arial"/>
              </a:rPr>
              <a:t>19, </a:t>
            </a:r>
            <a:r>
              <a:rPr sz="500" spc="20" dirty="0">
                <a:latin typeface="Arial"/>
                <a:cs typeface="Arial"/>
              </a:rPr>
              <a:t>.. </a:t>
            </a:r>
            <a:r>
              <a:rPr sz="500" spc="30" dirty="0">
                <a:latin typeface="Arial"/>
                <a:cs typeface="Arial"/>
              </a:rPr>
              <a:t>February </a:t>
            </a:r>
            <a:r>
              <a:rPr sz="500" spc="35" dirty="0">
                <a:latin typeface="Arial"/>
                <a:cs typeface="Arial"/>
              </a:rPr>
              <a:t>20, </a:t>
            </a:r>
            <a:r>
              <a:rPr sz="500" spc="20" dirty="0">
                <a:latin typeface="Arial"/>
                <a:cs typeface="Arial"/>
              </a:rPr>
              <a:t>.. </a:t>
            </a:r>
            <a:r>
              <a:rPr sz="500" spc="30" dirty="0">
                <a:latin typeface="Arial"/>
                <a:cs typeface="Arial"/>
              </a:rPr>
              <a:t>February </a:t>
            </a:r>
            <a:r>
              <a:rPr sz="500" spc="35" dirty="0">
                <a:latin typeface="Arial"/>
                <a:cs typeface="Arial"/>
              </a:rPr>
              <a:t>21, </a:t>
            </a:r>
            <a:r>
              <a:rPr sz="500" spc="30" dirty="0">
                <a:latin typeface="Arial"/>
                <a:cs typeface="Arial"/>
              </a:rPr>
              <a:t>20.. February </a:t>
            </a:r>
            <a:r>
              <a:rPr sz="500" spc="35" dirty="0">
                <a:latin typeface="Arial"/>
                <a:cs typeface="Arial"/>
              </a:rPr>
              <a:t>22, </a:t>
            </a:r>
            <a:r>
              <a:rPr sz="500" spc="30" dirty="0">
                <a:latin typeface="Arial"/>
                <a:cs typeface="Arial"/>
              </a:rPr>
              <a:t>20.. February </a:t>
            </a:r>
            <a:r>
              <a:rPr sz="500" spc="35" dirty="0">
                <a:latin typeface="Arial"/>
                <a:cs typeface="Arial"/>
              </a:rPr>
              <a:t>23, </a:t>
            </a:r>
            <a:r>
              <a:rPr sz="500" spc="30" dirty="0">
                <a:latin typeface="Arial"/>
                <a:cs typeface="Arial"/>
              </a:rPr>
              <a:t>20.. February </a:t>
            </a:r>
            <a:r>
              <a:rPr sz="500" spc="35" dirty="0">
                <a:latin typeface="Arial"/>
                <a:cs typeface="Arial"/>
              </a:rPr>
              <a:t>24,</a:t>
            </a:r>
            <a:r>
              <a:rPr sz="500" spc="-45" dirty="0">
                <a:latin typeface="Arial"/>
                <a:cs typeface="Arial"/>
              </a:rPr>
              <a:t> </a:t>
            </a:r>
            <a:r>
              <a:rPr sz="500" spc="30" dirty="0">
                <a:latin typeface="Arial"/>
                <a:cs typeface="Arial"/>
              </a:rPr>
              <a:t>20..</a:t>
            </a:r>
            <a:endParaRPr sz="500" dirty="0">
              <a:latin typeface="Arial"/>
              <a:cs typeface="Arial"/>
            </a:endParaRPr>
          </a:p>
          <a:p>
            <a:pPr marL="12700">
              <a:lnSpc>
                <a:spcPct val="100000"/>
              </a:lnSpc>
              <a:spcBef>
                <a:spcPts val="615"/>
              </a:spcBef>
            </a:pPr>
            <a:r>
              <a:rPr sz="500" spc="15" dirty="0">
                <a:latin typeface="Arial"/>
                <a:cs typeface="Arial"/>
              </a:rPr>
              <a:t>2K</a:t>
            </a:r>
            <a:endParaRPr sz="500" dirty="0">
              <a:latin typeface="Arial"/>
              <a:cs typeface="Arial"/>
            </a:endParaRPr>
          </a:p>
        </p:txBody>
      </p:sp>
      <p:sp>
        <p:nvSpPr>
          <p:cNvPr id="25" name="object 25"/>
          <p:cNvSpPr/>
          <p:nvPr/>
        </p:nvSpPr>
        <p:spPr>
          <a:xfrm>
            <a:off x="864989" y="1064909"/>
            <a:ext cx="245745" cy="0"/>
          </a:xfrm>
          <a:custGeom>
            <a:avLst/>
            <a:gdLst/>
            <a:ahLst/>
            <a:cxnLst/>
            <a:rect l="l" t="t" r="r" b="b"/>
            <a:pathLst>
              <a:path w="245744">
                <a:moveTo>
                  <a:pt x="0" y="0"/>
                </a:moveTo>
                <a:lnTo>
                  <a:pt x="245743" y="0"/>
                </a:lnTo>
              </a:path>
            </a:pathLst>
          </a:custGeom>
          <a:ln w="5714">
            <a:solidFill>
              <a:srgbClr val="CACACA"/>
            </a:solidFill>
          </a:ln>
        </p:spPr>
        <p:txBody>
          <a:bodyPr wrap="square" lIns="0" tIns="0" rIns="0" bIns="0" rtlCol="0"/>
          <a:lstStyle/>
          <a:p>
            <a:endParaRPr/>
          </a:p>
        </p:txBody>
      </p:sp>
      <p:sp>
        <p:nvSpPr>
          <p:cNvPr id="26" name="object 26"/>
          <p:cNvSpPr/>
          <p:nvPr/>
        </p:nvSpPr>
        <p:spPr>
          <a:xfrm>
            <a:off x="1122162" y="1424952"/>
            <a:ext cx="577215" cy="0"/>
          </a:xfrm>
          <a:custGeom>
            <a:avLst/>
            <a:gdLst/>
            <a:ahLst/>
            <a:cxnLst/>
            <a:rect l="l" t="t" r="r" b="b"/>
            <a:pathLst>
              <a:path w="577214">
                <a:moveTo>
                  <a:pt x="0" y="0"/>
                </a:moveTo>
                <a:lnTo>
                  <a:pt x="577211" y="0"/>
                </a:lnTo>
              </a:path>
            </a:pathLst>
          </a:custGeom>
          <a:ln w="5714">
            <a:solidFill>
              <a:srgbClr val="F1F1F1"/>
            </a:solidFill>
          </a:ln>
        </p:spPr>
        <p:txBody>
          <a:bodyPr wrap="square" lIns="0" tIns="0" rIns="0" bIns="0" rtlCol="0"/>
          <a:lstStyle/>
          <a:p>
            <a:endParaRPr/>
          </a:p>
        </p:txBody>
      </p:sp>
      <p:sp>
        <p:nvSpPr>
          <p:cNvPr id="27" name="object 27"/>
          <p:cNvSpPr/>
          <p:nvPr/>
        </p:nvSpPr>
        <p:spPr>
          <a:xfrm>
            <a:off x="1122162" y="1150633"/>
            <a:ext cx="577215" cy="0"/>
          </a:xfrm>
          <a:custGeom>
            <a:avLst/>
            <a:gdLst/>
            <a:ahLst/>
            <a:cxnLst/>
            <a:rect l="l" t="t" r="r" b="b"/>
            <a:pathLst>
              <a:path w="577214">
                <a:moveTo>
                  <a:pt x="0" y="0"/>
                </a:moveTo>
                <a:lnTo>
                  <a:pt x="577211" y="0"/>
                </a:lnTo>
              </a:path>
            </a:pathLst>
          </a:custGeom>
          <a:ln w="5714">
            <a:solidFill>
              <a:srgbClr val="F1F1F1"/>
            </a:solidFill>
          </a:ln>
        </p:spPr>
        <p:txBody>
          <a:bodyPr wrap="square" lIns="0" tIns="0" rIns="0" bIns="0" rtlCol="0"/>
          <a:lstStyle/>
          <a:p>
            <a:endParaRPr/>
          </a:p>
        </p:txBody>
      </p:sp>
      <p:sp>
        <p:nvSpPr>
          <p:cNvPr id="28" name="object 28"/>
          <p:cNvSpPr/>
          <p:nvPr/>
        </p:nvSpPr>
        <p:spPr>
          <a:xfrm>
            <a:off x="1699374" y="1424952"/>
            <a:ext cx="582930" cy="0"/>
          </a:xfrm>
          <a:custGeom>
            <a:avLst/>
            <a:gdLst/>
            <a:ahLst/>
            <a:cxnLst/>
            <a:rect l="l" t="t" r="r" b="b"/>
            <a:pathLst>
              <a:path w="582930">
                <a:moveTo>
                  <a:pt x="0" y="0"/>
                </a:moveTo>
                <a:lnTo>
                  <a:pt x="582926" y="0"/>
                </a:lnTo>
              </a:path>
            </a:pathLst>
          </a:custGeom>
          <a:ln w="5714">
            <a:solidFill>
              <a:srgbClr val="F1F1F1"/>
            </a:solidFill>
          </a:ln>
        </p:spPr>
        <p:txBody>
          <a:bodyPr wrap="square" lIns="0" tIns="0" rIns="0" bIns="0" rtlCol="0"/>
          <a:lstStyle/>
          <a:p>
            <a:endParaRPr/>
          </a:p>
        </p:txBody>
      </p:sp>
      <p:sp>
        <p:nvSpPr>
          <p:cNvPr id="29" name="object 29"/>
          <p:cNvSpPr/>
          <p:nvPr/>
        </p:nvSpPr>
        <p:spPr>
          <a:xfrm>
            <a:off x="1699374" y="1150633"/>
            <a:ext cx="582930" cy="0"/>
          </a:xfrm>
          <a:custGeom>
            <a:avLst/>
            <a:gdLst/>
            <a:ahLst/>
            <a:cxnLst/>
            <a:rect l="l" t="t" r="r" b="b"/>
            <a:pathLst>
              <a:path w="582930">
                <a:moveTo>
                  <a:pt x="0" y="0"/>
                </a:moveTo>
                <a:lnTo>
                  <a:pt x="582926" y="0"/>
                </a:lnTo>
              </a:path>
            </a:pathLst>
          </a:custGeom>
          <a:ln w="5714">
            <a:solidFill>
              <a:srgbClr val="F1F1F1"/>
            </a:solidFill>
          </a:ln>
        </p:spPr>
        <p:txBody>
          <a:bodyPr wrap="square" lIns="0" tIns="0" rIns="0" bIns="0" rtlCol="0"/>
          <a:lstStyle/>
          <a:p>
            <a:endParaRPr/>
          </a:p>
        </p:txBody>
      </p:sp>
      <p:sp>
        <p:nvSpPr>
          <p:cNvPr id="30" name="object 30"/>
          <p:cNvSpPr/>
          <p:nvPr/>
        </p:nvSpPr>
        <p:spPr>
          <a:xfrm>
            <a:off x="2282300" y="1424952"/>
            <a:ext cx="502920" cy="0"/>
          </a:xfrm>
          <a:custGeom>
            <a:avLst/>
            <a:gdLst/>
            <a:ahLst/>
            <a:cxnLst/>
            <a:rect l="l" t="t" r="r" b="b"/>
            <a:pathLst>
              <a:path w="502919">
                <a:moveTo>
                  <a:pt x="0" y="0"/>
                </a:moveTo>
                <a:lnTo>
                  <a:pt x="502916" y="0"/>
                </a:lnTo>
              </a:path>
            </a:pathLst>
          </a:custGeom>
          <a:ln w="5714">
            <a:solidFill>
              <a:srgbClr val="F1F1F1"/>
            </a:solidFill>
          </a:ln>
        </p:spPr>
        <p:txBody>
          <a:bodyPr wrap="square" lIns="0" tIns="0" rIns="0" bIns="0" rtlCol="0"/>
          <a:lstStyle/>
          <a:p>
            <a:endParaRPr/>
          </a:p>
        </p:txBody>
      </p:sp>
      <p:sp>
        <p:nvSpPr>
          <p:cNvPr id="31" name="object 31"/>
          <p:cNvSpPr/>
          <p:nvPr/>
        </p:nvSpPr>
        <p:spPr>
          <a:xfrm>
            <a:off x="2282300" y="1150633"/>
            <a:ext cx="502920" cy="0"/>
          </a:xfrm>
          <a:custGeom>
            <a:avLst/>
            <a:gdLst/>
            <a:ahLst/>
            <a:cxnLst/>
            <a:rect l="l" t="t" r="r" b="b"/>
            <a:pathLst>
              <a:path w="502919">
                <a:moveTo>
                  <a:pt x="0" y="0"/>
                </a:moveTo>
                <a:lnTo>
                  <a:pt x="502916" y="0"/>
                </a:lnTo>
              </a:path>
            </a:pathLst>
          </a:custGeom>
          <a:ln w="5714">
            <a:solidFill>
              <a:srgbClr val="F1F1F1"/>
            </a:solidFill>
          </a:ln>
        </p:spPr>
        <p:txBody>
          <a:bodyPr wrap="square" lIns="0" tIns="0" rIns="0" bIns="0" rtlCol="0"/>
          <a:lstStyle/>
          <a:p>
            <a:endParaRPr/>
          </a:p>
        </p:txBody>
      </p:sp>
      <p:sp>
        <p:nvSpPr>
          <p:cNvPr id="32" name="object 32"/>
          <p:cNvSpPr/>
          <p:nvPr/>
        </p:nvSpPr>
        <p:spPr>
          <a:xfrm>
            <a:off x="2785217" y="1424952"/>
            <a:ext cx="502920" cy="0"/>
          </a:xfrm>
          <a:custGeom>
            <a:avLst/>
            <a:gdLst/>
            <a:ahLst/>
            <a:cxnLst/>
            <a:rect l="l" t="t" r="r" b="b"/>
            <a:pathLst>
              <a:path w="502920">
                <a:moveTo>
                  <a:pt x="0" y="0"/>
                </a:moveTo>
                <a:lnTo>
                  <a:pt x="502916" y="0"/>
                </a:lnTo>
              </a:path>
            </a:pathLst>
          </a:custGeom>
          <a:ln w="5714">
            <a:solidFill>
              <a:srgbClr val="F1F1F1"/>
            </a:solidFill>
          </a:ln>
        </p:spPr>
        <p:txBody>
          <a:bodyPr wrap="square" lIns="0" tIns="0" rIns="0" bIns="0" rtlCol="0"/>
          <a:lstStyle/>
          <a:p>
            <a:endParaRPr/>
          </a:p>
        </p:txBody>
      </p:sp>
      <p:sp>
        <p:nvSpPr>
          <p:cNvPr id="33" name="object 33"/>
          <p:cNvSpPr/>
          <p:nvPr/>
        </p:nvSpPr>
        <p:spPr>
          <a:xfrm>
            <a:off x="2785217" y="1150633"/>
            <a:ext cx="502920" cy="0"/>
          </a:xfrm>
          <a:custGeom>
            <a:avLst/>
            <a:gdLst/>
            <a:ahLst/>
            <a:cxnLst/>
            <a:rect l="l" t="t" r="r" b="b"/>
            <a:pathLst>
              <a:path w="502920">
                <a:moveTo>
                  <a:pt x="0" y="0"/>
                </a:moveTo>
                <a:lnTo>
                  <a:pt x="502916" y="0"/>
                </a:lnTo>
              </a:path>
            </a:pathLst>
          </a:custGeom>
          <a:ln w="5714">
            <a:solidFill>
              <a:srgbClr val="F1F1F1"/>
            </a:solidFill>
          </a:ln>
        </p:spPr>
        <p:txBody>
          <a:bodyPr wrap="square" lIns="0" tIns="0" rIns="0" bIns="0" rtlCol="0"/>
          <a:lstStyle/>
          <a:p>
            <a:endParaRPr/>
          </a:p>
        </p:txBody>
      </p:sp>
      <p:sp>
        <p:nvSpPr>
          <p:cNvPr id="34" name="object 34"/>
          <p:cNvSpPr/>
          <p:nvPr/>
        </p:nvSpPr>
        <p:spPr>
          <a:xfrm>
            <a:off x="3288134" y="1424952"/>
            <a:ext cx="577215" cy="0"/>
          </a:xfrm>
          <a:custGeom>
            <a:avLst/>
            <a:gdLst/>
            <a:ahLst/>
            <a:cxnLst/>
            <a:rect l="l" t="t" r="r" b="b"/>
            <a:pathLst>
              <a:path w="577214">
                <a:moveTo>
                  <a:pt x="0" y="0"/>
                </a:moveTo>
                <a:lnTo>
                  <a:pt x="577211" y="0"/>
                </a:lnTo>
              </a:path>
            </a:pathLst>
          </a:custGeom>
          <a:ln w="5714">
            <a:solidFill>
              <a:srgbClr val="F1F1F1"/>
            </a:solidFill>
          </a:ln>
        </p:spPr>
        <p:txBody>
          <a:bodyPr wrap="square" lIns="0" tIns="0" rIns="0" bIns="0" rtlCol="0"/>
          <a:lstStyle/>
          <a:p>
            <a:endParaRPr/>
          </a:p>
        </p:txBody>
      </p:sp>
      <p:sp>
        <p:nvSpPr>
          <p:cNvPr id="35" name="object 35"/>
          <p:cNvSpPr/>
          <p:nvPr/>
        </p:nvSpPr>
        <p:spPr>
          <a:xfrm>
            <a:off x="3288134" y="1150633"/>
            <a:ext cx="577215" cy="0"/>
          </a:xfrm>
          <a:custGeom>
            <a:avLst/>
            <a:gdLst/>
            <a:ahLst/>
            <a:cxnLst/>
            <a:rect l="l" t="t" r="r" b="b"/>
            <a:pathLst>
              <a:path w="577214">
                <a:moveTo>
                  <a:pt x="0" y="0"/>
                </a:moveTo>
                <a:lnTo>
                  <a:pt x="577211" y="0"/>
                </a:lnTo>
              </a:path>
            </a:pathLst>
          </a:custGeom>
          <a:ln w="5714">
            <a:solidFill>
              <a:srgbClr val="F1F1F1"/>
            </a:solidFill>
          </a:ln>
        </p:spPr>
        <p:txBody>
          <a:bodyPr wrap="square" lIns="0" tIns="0" rIns="0" bIns="0" rtlCol="0"/>
          <a:lstStyle/>
          <a:p>
            <a:endParaRPr/>
          </a:p>
        </p:txBody>
      </p:sp>
      <p:sp>
        <p:nvSpPr>
          <p:cNvPr id="36" name="object 36"/>
          <p:cNvSpPr/>
          <p:nvPr/>
        </p:nvSpPr>
        <p:spPr>
          <a:xfrm>
            <a:off x="3865346" y="1424952"/>
            <a:ext cx="577215" cy="0"/>
          </a:xfrm>
          <a:custGeom>
            <a:avLst/>
            <a:gdLst/>
            <a:ahLst/>
            <a:cxnLst/>
            <a:rect l="l" t="t" r="r" b="b"/>
            <a:pathLst>
              <a:path w="577214">
                <a:moveTo>
                  <a:pt x="0" y="0"/>
                </a:moveTo>
                <a:lnTo>
                  <a:pt x="577211" y="0"/>
                </a:lnTo>
              </a:path>
            </a:pathLst>
          </a:custGeom>
          <a:ln w="5714">
            <a:solidFill>
              <a:srgbClr val="F1F1F1"/>
            </a:solidFill>
          </a:ln>
        </p:spPr>
        <p:txBody>
          <a:bodyPr wrap="square" lIns="0" tIns="0" rIns="0" bIns="0" rtlCol="0"/>
          <a:lstStyle/>
          <a:p>
            <a:endParaRPr/>
          </a:p>
        </p:txBody>
      </p:sp>
      <p:sp>
        <p:nvSpPr>
          <p:cNvPr id="37" name="object 37"/>
          <p:cNvSpPr/>
          <p:nvPr/>
        </p:nvSpPr>
        <p:spPr>
          <a:xfrm>
            <a:off x="3865346" y="1150633"/>
            <a:ext cx="577215" cy="0"/>
          </a:xfrm>
          <a:custGeom>
            <a:avLst/>
            <a:gdLst/>
            <a:ahLst/>
            <a:cxnLst/>
            <a:rect l="l" t="t" r="r" b="b"/>
            <a:pathLst>
              <a:path w="577214">
                <a:moveTo>
                  <a:pt x="0" y="0"/>
                </a:moveTo>
                <a:lnTo>
                  <a:pt x="577211" y="0"/>
                </a:lnTo>
              </a:path>
            </a:pathLst>
          </a:custGeom>
          <a:ln w="5714">
            <a:solidFill>
              <a:srgbClr val="F1F1F1"/>
            </a:solidFill>
          </a:ln>
        </p:spPr>
        <p:txBody>
          <a:bodyPr wrap="square" lIns="0" tIns="0" rIns="0" bIns="0" rtlCol="0"/>
          <a:lstStyle/>
          <a:p>
            <a:endParaRPr/>
          </a:p>
        </p:txBody>
      </p:sp>
      <p:sp>
        <p:nvSpPr>
          <p:cNvPr id="38" name="object 38"/>
          <p:cNvSpPr/>
          <p:nvPr/>
        </p:nvSpPr>
        <p:spPr>
          <a:xfrm>
            <a:off x="4442557" y="1424952"/>
            <a:ext cx="582930" cy="0"/>
          </a:xfrm>
          <a:custGeom>
            <a:avLst/>
            <a:gdLst/>
            <a:ahLst/>
            <a:cxnLst/>
            <a:rect l="l" t="t" r="r" b="b"/>
            <a:pathLst>
              <a:path w="582929">
                <a:moveTo>
                  <a:pt x="0" y="0"/>
                </a:moveTo>
                <a:lnTo>
                  <a:pt x="582926" y="0"/>
                </a:lnTo>
              </a:path>
            </a:pathLst>
          </a:custGeom>
          <a:ln w="5714">
            <a:solidFill>
              <a:srgbClr val="F1F1F1"/>
            </a:solidFill>
          </a:ln>
        </p:spPr>
        <p:txBody>
          <a:bodyPr wrap="square" lIns="0" tIns="0" rIns="0" bIns="0" rtlCol="0"/>
          <a:lstStyle/>
          <a:p>
            <a:endParaRPr/>
          </a:p>
        </p:txBody>
      </p:sp>
      <p:sp>
        <p:nvSpPr>
          <p:cNvPr id="39" name="object 39"/>
          <p:cNvSpPr/>
          <p:nvPr/>
        </p:nvSpPr>
        <p:spPr>
          <a:xfrm>
            <a:off x="4442557" y="1150633"/>
            <a:ext cx="582930" cy="0"/>
          </a:xfrm>
          <a:custGeom>
            <a:avLst/>
            <a:gdLst/>
            <a:ahLst/>
            <a:cxnLst/>
            <a:rect l="l" t="t" r="r" b="b"/>
            <a:pathLst>
              <a:path w="582929">
                <a:moveTo>
                  <a:pt x="0" y="0"/>
                </a:moveTo>
                <a:lnTo>
                  <a:pt x="582926" y="0"/>
                </a:lnTo>
              </a:path>
            </a:pathLst>
          </a:custGeom>
          <a:ln w="5714">
            <a:solidFill>
              <a:srgbClr val="F1F1F1"/>
            </a:solidFill>
          </a:ln>
        </p:spPr>
        <p:txBody>
          <a:bodyPr wrap="square" lIns="0" tIns="0" rIns="0" bIns="0" rtlCol="0"/>
          <a:lstStyle/>
          <a:p>
            <a:endParaRPr/>
          </a:p>
        </p:txBody>
      </p:sp>
      <p:sp>
        <p:nvSpPr>
          <p:cNvPr id="40" name="object 40"/>
          <p:cNvSpPr/>
          <p:nvPr/>
        </p:nvSpPr>
        <p:spPr>
          <a:xfrm>
            <a:off x="5025483" y="1424952"/>
            <a:ext cx="577215" cy="0"/>
          </a:xfrm>
          <a:custGeom>
            <a:avLst/>
            <a:gdLst/>
            <a:ahLst/>
            <a:cxnLst/>
            <a:rect l="l" t="t" r="r" b="b"/>
            <a:pathLst>
              <a:path w="577214">
                <a:moveTo>
                  <a:pt x="0" y="0"/>
                </a:moveTo>
                <a:lnTo>
                  <a:pt x="577211" y="0"/>
                </a:lnTo>
              </a:path>
            </a:pathLst>
          </a:custGeom>
          <a:ln w="5714">
            <a:solidFill>
              <a:srgbClr val="F1F1F1"/>
            </a:solidFill>
          </a:ln>
        </p:spPr>
        <p:txBody>
          <a:bodyPr wrap="square" lIns="0" tIns="0" rIns="0" bIns="0" rtlCol="0"/>
          <a:lstStyle/>
          <a:p>
            <a:endParaRPr/>
          </a:p>
        </p:txBody>
      </p:sp>
      <p:sp>
        <p:nvSpPr>
          <p:cNvPr id="41" name="object 41"/>
          <p:cNvSpPr/>
          <p:nvPr/>
        </p:nvSpPr>
        <p:spPr>
          <a:xfrm>
            <a:off x="5025483" y="1150633"/>
            <a:ext cx="577215" cy="0"/>
          </a:xfrm>
          <a:custGeom>
            <a:avLst/>
            <a:gdLst/>
            <a:ahLst/>
            <a:cxnLst/>
            <a:rect l="l" t="t" r="r" b="b"/>
            <a:pathLst>
              <a:path w="577214">
                <a:moveTo>
                  <a:pt x="0" y="0"/>
                </a:moveTo>
                <a:lnTo>
                  <a:pt x="577211" y="0"/>
                </a:lnTo>
              </a:path>
            </a:pathLst>
          </a:custGeom>
          <a:ln w="5714">
            <a:solidFill>
              <a:srgbClr val="F1F1F1"/>
            </a:solidFill>
          </a:ln>
        </p:spPr>
        <p:txBody>
          <a:bodyPr wrap="square" lIns="0" tIns="0" rIns="0" bIns="0" rtlCol="0"/>
          <a:lstStyle/>
          <a:p>
            <a:endParaRPr/>
          </a:p>
        </p:txBody>
      </p:sp>
      <p:sp>
        <p:nvSpPr>
          <p:cNvPr id="42" name="object 42"/>
          <p:cNvSpPr/>
          <p:nvPr/>
        </p:nvSpPr>
        <p:spPr>
          <a:xfrm>
            <a:off x="5602695" y="1424952"/>
            <a:ext cx="582930" cy="0"/>
          </a:xfrm>
          <a:custGeom>
            <a:avLst/>
            <a:gdLst/>
            <a:ahLst/>
            <a:cxnLst/>
            <a:rect l="l" t="t" r="r" b="b"/>
            <a:pathLst>
              <a:path w="582929">
                <a:moveTo>
                  <a:pt x="0" y="0"/>
                </a:moveTo>
                <a:lnTo>
                  <a:pt x="582926" y="0"/>
                </a:lnTo>
              </a:path>
            </a:pathLst>
          </a:custGeom>
          <a:ln w="5714">
            <a:solidFill>
              <a:srgbClr val="F1F1F1"/>
            </a:solidFill>
          </a:ln>
        </p:spPr>
        <p:txBody>
          <a:bodyPr wrap="square" lIns="0" tIns="0" rIns="0" bIns="0" rtlCol="0"/>
          <a:lstStyle/>
          <a:p>
            <a:endParaRPr/>
          </a:p>
        </p:txBody>
      </p:sp>
      <p:sp>
        <p:nvSpPr>
          <p:cNvPr id="43" name="object 43"/>
          <p:cNvSpPr/>
          <p:nvPr/>
        </p:nvSpPr>
        <p:spPr>
          <a:xfrm>
            <a:off x="5602695" y="1150633"/>
            <a:ext cx="582930" cy="0"/>
          </a:xfrm>
          <a:custGeom>
            <a:avLst/>
            <a:gdLst/>
            <a:ahLst/>
            <a:cxnLst/>
            <a:rect l="l" t="t" r="r" b="b"/>
            <a:pathLst>
              <a:path w="582929">
                <a:moveTo>
                  <a:pt x="0" y="0"/>
                </a:moveTo>
                <a:lnTo>
                  <a:pt x="582926" y="0"/>
                </a:lnTo>
              </a:path>
            </a:pathLst>
          </a:custGeom>
          <a:ln w="5714">
            <a:solidFill>
              <a:srgbClr val="F1F1F1"/>
            </a:solidFill>
          </a:ln>
        </p:spPr>
        <p:txBody>
          <a:bodyPr wrap="square" lIns="0" tIns="0" rIns="0" bIns="0" rtlCol="0"/>
          <a:lstStyle/>
          <a:p>
            <a:endParaRPr/>
          </a:p>
        </p:txBody>
      </p:sp>
      <p:sp>
        <p:nvSpPr>
          <p:cNvPr id="44" name="object 44"/>
          <p:cNvSpPr/>
          <p:nvPr/>
        </p:nvSpPr>
        <p:spPr>
          <a:xfrm>
            <a:off x="6185621" y="1424952"/>
            <a:ext cx="497205" cy="0"/>
          </a:xfrm>
          <a:custGeom>
            <a:avLst/>
            <a:gdLst/>
            <a:ahLst/>
            <a:cxnLst/>
            <a:rect l="l" t="t" r="r" b="b"/>
            <a:pathLst>
              <a:path w="497204">
                <a:moveTo>
                  <a:pt x="0" y="0"/>
                </a:moveTo>
                <a:lnTo>
                  <a:pt x="497201" y="0"/>
                </a:lnTo>
              </a:path>
            </a:pathLst>
          </a:custGeom>
          <a:ln w="5714">
            <a:solidFill>
              <a:srgbClr val="F1F1F1"/>
            </a:solidFill>
          </a:ln>
        </p:spPr>
        <p:txBody>
          <a:bodyPr wrap="square" lIns="0" tIns="0" rIns="0" bIns="0" rtlCol="0"/>
          <a:lstStyle/>
          <a:p>
            <a:endParaRPr/>
          </a:p>
        </p:txBody>
      </p:sp>
      <p:sp>
        <p:nvSpPr>
          <p:cNvPr id="45" name="object 45"/>
          <p:cNvSpPr/>
          <p:nvPr/>
        </p:nvSpPr>
        <p:spPr>
          <a:xfrm>
            <a:off x="6185621" y="1150633"/>
            <a:ext cx="497205" cy="0"/>
          </a:xfrm>
          <a:custGeom>
            <a:avLst/>
            <a:gdLst/>
            <a:ahLst/>
            <a:cxnLst/>
            <a:rect l="l" t="t" r="r" b="b"/>
            <a:pathLst>
              <a:path w="497204">
                <a:moveTo>
                  <a:pt x="0" y="0"/>
                </a:moveTo>
                <a:lnTo>
                  <a:pt x="497201" y="0"/>
                </a:lnTo>
              </a:path>
            </a:pathLst>
          </a:custGeom>
          <a:ln w="5714">
            <a:solidFill>
              <a:srgbClr val="F1F1F1"/>
            </a:solidFill>
          </a:ln>
        </p:spPr>
        <p:txBody>
          <a:bodyPr wrap="square" lIns="0" tIns="0" rIns="0" bIns="0" rtlCol="0"/>
          <a:lstStyle/>
          <a:p>
            <a:endParaRPr/>
          </a:p>
        </p:txBody>
      </p:sp>
      <p:sp>
        <p:nvSpPr>
          <p:cNvPr id="46" name="object 46"/>
          <p:cNvSpPr/>
          <p:nvPr/>
        </p:nvSpPr>
        <p:spPr>
          <a:xfrm>
            <a:off x="6682824" y="1424952"/>
            <a:ext cx="502920" cy="0"/>
          </a:xfrm>
          <a:custGeom>
            <a:avLst/>
            <a:gdLst/>
            <a:ahLst/>
            <a:cxnLst/>
            <a:rect l="l" t="t" r="r" b="b"/>
            <a:pathLst>
              <a:path w="502920">
                <a:moveTo>
                  <a:pt x="0" y="0"/>
                </a:moveTo>
                <a:lnTo>
                  <a:pt x="502916" y="0"/>
                </a:lnTo>
              </a:path>
            </a:pathLst>
          </a:custGeom>
          <a:ln w="5714">
            <a:solidFill>
              <a:srgbClr val="F1F1F1"/>
            </a:solidFill>
          </a:ln>
        </p:spPr>
        <p:txBody>
          <a:bodyPr wrap="square" lIns="0" tIns="0" rIns="0" bIns="0" rtlCol="0"/>
          <a:lstStyle/>
          <a:p>
            <a:endParaRPr/>
          </a:p>
        </p:txBody>
      </p:sp>
      <p:sp>
        <p:nvSpPr>
          <p:cNvPr id="47" name="object 47"/>
          <p:cNvSpPr/>
          <p:nvPr/>
        </p:nvSpPr>
        <p:spPr>
          <a:xfrm>
            <a:off x="6682824" y="1150633"/>
            <a:ext cx="502920" cy="0"/>
          </a:xfrm>
          <a:custGeom>
            <a:avLst/>
            <a:gdLst/>
            <a:ahLst/>
            <a:cxnLst/>
            <a:rect l="l" t="t" r="r" b="b"/>
            <a:pathLst>
              <a:path w="502920">
                <a:moveTo>
                  <a:pt x="0" y="0"/>
                </a:moveTo>
                <a:lnTo>
                  <a:pt x="502916" y="0"/>
                </a:lnTo>
              </a:path>
            </a:pathLst>
          </a:custGeom>
          <a:ln w="5714">
            <a:solidFill>
              <a:srgbClr val="F1F1F1"/>
            </a:solidFill>
          </a:ln>
        </p:spPr>
        <p:txBody>
          <a:bodyPr wrap="square" lIns="0" tIns="0" rIns="0" bIns="0" rtlCol="0"/>
          <a:lstStyle/>
          <a:p>
            <a:endParaRPr/>
          </a:p>
        </p:txBody>
      </p:sp>
      <p:sp>
        <p:nvSpPr>
          <p:cNvPr id="48" name="object 48"/>
          <p:cNvSpPr/>
          <p:nvPr/>
        </p:nvSpPr>
        <p:spPr>
          <a:xfrm>
            <a:off x="7185740" y="1424952"/>
            <a:ext cx="582930" cy="0"/>
          </a:xfrm>
          <a:custGeom>
            <a:avLst/>
            <a:gdLst/>
            <a:ahLst/>
            <a:cxnLst/>
            <a:rect l="l" t="t" r="r" b="b"/>
            <a:pathLst>
              <a:path w="582929">
                <a:moveTo>
                  <a:pt x="0" y="0"/>
                </a:moveTo>
                <a:lnTo>
                  <a:pt x="582926" y="0"/>
                </a:lnTo>
              </a:path>
            </a:pathLst>
          </a:custGeom>
          <a:ln w="5714">
            <a:solidFill>
              <a:srgbClr val="F1F1F1"/>
            </a:solidFill>
          </a:ln>
        </p:spPr>
        <p:txBody>
          <a:bodyPr wrap="square" lIns="0" tIns="0" rIns="0" bIns="0" rtlCol="0"/>
          <a:lstStyle/>
          <a:p>
            <a:endParaRPr/>
          </a:p>
        </p:txBody>
      </p:sp>
      <p:sp>
        <p:nvSpPr>
          <p:cNvPr id="49" name="object 49"/>
          <p:cNvSpPr/>
          <p:nvPr/>
        </p:nvSpPr>
        <p:spPr>
          <a:xfrm>
            <a:off x="7185740" y="1150633"/>
            <a:ext cx="582930" cy="0"/>
          </a:xfrm>
          <a:custGeom>
            <a:avLst/>
            <a:gdLst/>
            <a:ahLst/>
            <a:cxnLst/>
            <a:rect l="l" t="t" r="r" b="b"/>
            <a:pathLst>
              <a:path w="582929">
                <a:moveTo>
                  <a:pt x="0" y="0"/>
                </a:moveTo>
                <a:lnTo>
                  <a:pt x="582926" y="0"/>
                </a:lnTo>
              </a:path>
            </a:pathLst>
          </a:custGeom>
          <a:ln w="5714">
            <a:solidFill>
              <a:srgbClr val="F1F1F1"/>
            </a:solidFill>
          </a:ln>
        </p:spPr>
        <p:txBody>
          <a:bodyPr wrap="square" lIns="0" tIns="0" rIns="0" bIns="0" rtlCol="0"/>
          <a:lstStyle/>
          <a:p>
            <a:endParaRPr/>
          </a:p>
        </p:txBody>
      </p:sp>
      <p:sp>
        <p:nvSpPr>
          <p:cNvPr id="50" name="object 50"/>
          <p:cNvSpPr/>
          <p:nvPr/>
        </p:nvSpPr>
        <p:spPr>
          <a:xfrm>
            <a:off x="7768667" y="1424952"/>
            <a:ext cx="577215" cy="0"/>
          </a:xfrm>
          <a:custGeom>
            <a:avLst/>
            <a:gdLst/>
            <a:ahLst/>
            <a:cxnLst/>
            <a:rect l="l" t="t" r="r" b="b"/>
            <a:pathLst>
              <a:path w="577215">
                <a:moveTo>
                  <a:pt x="0" y="0"/>
                </a:moveTo>
                <a:lnTo>
                  <a:pt x="577211" y="0"/>
                </a:lnTo>
              </a:path>
            </a:pathLst>
          </a:custGeom>
          <a:ln w="5714">
            <a:solidFill>
              <a:srgbClr val="F1F1F1"/>
            </a:solidFill>
          </a:ln>
        </p:spPr>
        <p:txBody>
          <a:bodyPr wrap="square" lIns="0" tIns="0" rIns="0" bIns="0" rtlCol="0"/>
          <a:lstStyle/>
          <a:p>
            <a:endParaRPr/>
          </a:p>
        </p:txBody>
      </p:sp>
      <p:sp>
        <p:nvSpPr>
          <p:cNvPr id="51" name="object 51"/>
          <p:cNvSpPr/>
          <p:nvPr/>
        </p:nvSpPr>
        <p:spPr>
          <a:xfrm>
            <a:off x="7768667" y="1150633"/>
            <a:ext cx="577215" cy="0"/>
          </a:xfrm>
          <a:custGeom>
            <a:avLst/>
            <a:gdLst/>
            <a:ahLst/>
            <a:cxnLst/>
            <a:rect l="l" t="t" r="r" b="b"/>
            <a:pathLst>
              <a:path w="577215">
                <a:moveTo>
                  <a:pt x="0" y="0"/>
                </a:moveTo>
                <a:lnTo>
                  <a:pt x="577211" y="0"/>
                </a:lnTo>
              </a:path>
            </a:pathLst>
          </a:custGeom>
          <a:ln w="5714">
            <a:solidFill>
              <a:srgbClr val="F1F1F1"/>
            </a:solidFill>
          </a:ln>
        </p:spPr>
        <p:txBody>
          <a:bodyPr wrap="square" lIns="0" tIns="0" rIns="0" bIns="0" rtlCol="0"/>
          <a:lstStyle/>
          <a:p>
            <a:endParaRPr/>
          </a:p>
        </p:txBody>
      </p:sp>
      <p:sp>
        <p:nvSpPr>
          <p:cNvPr id="52" name="object 52"/>
          <p:cNvSpPr/>
          <p:nvPr/>
        </p:nvSpPr>
        <p:spPr>
          <a:xfrm>
            <a:off x="8345879" y="1424952"/>
            <a:ext cx="582930" cy="0"/>
          </a:xfrm>
          <a:custGeom>
            <a:avLst/>
            <a:gdLst/>
            <a:ahLst/>
            <a:cxnLst/>
            <a:rect l="l" t="t" r="r" b="b"/>
            <a:pathLst>
              <a:path w="582929">
                <a:moveTo>
                  <a:pt x="0" y="0"/>
                </a:moveTo>
                <a:lnTo>
                  <a:pt x="582926" y="0"/>
                </a:lnTo>
              </a:path>
            </a:pathLst>
          </a:custGeom>
          <a:ln w="5714">
            <a:solidFill>
              <a:srgbClr val="F1F1F1"/>
            </a:solidFill>
          </a:ln>
        </p:spPr>
        <p:txBody>
          <a:bodyPr wrap="square" lIns="0" tIns="0" rIns="0" bIns="0" rtlCol="0"/>
          <a:lstStyle/>
          <a:p>
            <a:endParaRPr/>
          </a:p>
        </p:txBody>
      </p:sp>
      <p:sp>
        <p:nvSpPr>
          <p:cNvPr id="53" name="object 53"/>
          <p:cNvSpPr/>
          <p:nvPr/>
        </p:nvSpPr>
        <p:spPr>
          <a:xfrm>
            <a:off x="8345879" y="1150633"/>
            <a:ext cx="582930" cy="0"/>
          </a:xfrm>
          <a:custGeom>
            <a:avLst/>
            <a:gdLst/>
            <a:ahLst/>
            <a:cxnLst/>
            <a:rect l="l" t="t" r="r" b="b"/>
            <a:pathLst>
              <a:path w="582929">
                <a:moveTo>
                  <a:pt x="0" y="0"/>
                </a:moveTo>
                <a:lnTo>
                  <a:pt x="582926" y="0"/>
                </a:lnTo>
              </a:path>
            </a:pathLst>
          </a:custGeom>
          <a:ln w="5714">
            <a:solidFill>
              <a:srgbClr val="F1F1F1"/>
            </a:solidFill>
          </a:ln>
        </p:spPr>
        <p:txBody>
          <a:bodyPr wrap="square" lIns="0" tIns="0" rIns="0" bIns="0" rtlCol="0"/>
          <a:lstStyle/>
          <a:p>
            <a:endParaRPr/>
          </a:p>
        </p:txBody>
      </p:sp>
      <p:sp>
        <p:nvSpPr>
          <p:cNvPr id="54" name="object 54"/>
          <p:cNvSpPr/>
          <p:nvPr/>
        </p:nvSpPr>
        <p:spPr>
          <a:xfrm>
            <a:off x="8928805" y="1424952"/>
            <a:ext cx="571500" cy="0"/>
          </a:xfrm>
          <a:custGeom>
            <a:avLst/>
            <a:gdLst/>
            <a:ahLst/>
            <a:cxnLst/>
            <a:rect l="l" t="t" r="r" b="b"/>
            <a:pathLst>
              <a:path w="571500">
                <a:moveTo>
                  <a:pt x="0" y="0"/>
                </a:moveTo>
                <a:lnTo>
                  <a:pt x="571496" y="0"/>
                </a:lnTo>
              </a:path>
            </a:pathLst>
          </a:custGeom>
          <a:ln w="5714">
            <a:solidFill>
              <a:srgbClr val="F1F1F1"/>
            </a:solidFill>
          </a:ln>
        </p:spPr>
        <p:txBody>
          <a:bodyPr wrap="square" lIns="0" tIns="0" rIns="0" bIns="0" rtlCol="0"/>
          <a:lstStyle/>
          <a:p>
            <a:endParaRPr/>
          </a:p>
        </p:txBody>
      </p:sp>
      <p:sp>
        <p:nvSpPr>
          <p:cNvPr id="55" name="object 55"/>
          <p:cNvSpPr/>
          <p:nvPr/>
        </p:nvSpPr>
        <p:spPr>
          <a:xfrm>
            <a:off x="8928805" y="1150633"/>
            <a:ext cx="571500" cy="0"/>
          </a:xfrm>
          <a:custGeom>
            <a:avLst/>
            <a:gdLst/>
            <a:ahLst/>
            <a:cxnLst/>
            <a:rect l="l" t="t" r="r" b="b"/>
            <a:pathLst>
              <a:path w="571500">
                <a:moveTo>
                  <a:pt x="0" y="0"/>
                </a:moveTo>
                <a:lnTo>
                  <a:pt x="571496" y="0"/>
                </a:lnTo>
              </a:path>
            </a:pathLst>
          </a:custGeom>
          <a:ln w="5714">
            <a:solidFill>
              <a:srgbClr val="F1F1F1"/>
            </a:solidFill>
          </a:ln>
        </p:spPr>
        <p:txBody>
          <a:bodyPr wrap="square" lIns="0" tIns="0" rIns="0" bIns="0" rtlCol="0"/>
          <a:lstStyle/>
          <a:p>
            <a:endParaRPr/>
          </a:p>
        </p:txBody>
      </p:sp>
      <p:sp>
        <p:nvSpPr>
          <p:cNvPr id="56" name="object 56"/>
          <p:cNvSpPr/>
          <p:nvPr/>
        </p:nvSpPr>
        <p:spPr>
          <a:xfrm>
            <a:off x="1122162" y="1693555"/>
            <a:ext cx="577215" cy="0"/>
          </a:xfrm>
          <a:custGeom>
            <a:avLst/>
            <a:gdLst/>
            <a:ahLst/>
            <a:cxnLst/>
            <a:rect l="l" t="t" r="r" b="b"/>
            <a:pathLst>
              <a:path w="577214">
                <a:moveTo>
                  <a:pt x="0" y="0"/>
                </a:moveTo>
                <a:lnTo>
                  <a:pt x="577211" y="0"/>
                </a:lnTo>
              </a:path>
            </a:pathLst>
          </a:custGeom>
          <a:ln w="5714">
            <a:solidFill>
              <a:srgbClr val="CACACA"/>
            </a:solidFill>
            <a:prstDash val="dot"/>
          </a:ln>
        </p:spPr>
        <p:txBody>
          <a:bodyPr wrap="square" lIns="0" tIns="0" rIns="0" bIns="0" rtlCol="0"/>
          <a:lstStyle/>
          <a:p>
            <a:endParaRPr/>
          </a:p>
        </p:txBody>
      </p:sp>
      <p:sp>
        <p:nvSpPr>
          <p:cNvPr id="57" name="object 57"/>
          <p:cNvSpPr/>
          <p:nvPr/>
        </p:nvSpPr>
        <p:spPr>
          <a:xfrm>
            <a:off x="1699374" y="1693555"/>
            <a:ext cx="582930" cy="0"/>
          </a:xfrm>
          <a:custGeom>
            <a:avLst/>
            <a:gdLst/>
            <a:ahLst/>
            <a:cxnLst/>
            <a:rect l="l" t="t" r="r" b="b"/>
            <a:pathLst>
              <a:path w="582930">
                <a:moveTo>
                  <a:pt x="0" y="0"/>
                </a:moveTo>
                <a:lnTo>
                  <a:pt x="582926" y="0"/>
                </a:lnTo>
              </a:path>
            </a:pathLst>
          </a:custGeom>
          <a:ln w="5714">
            <a:solidFill>
              <a:srgbClr val="CACACA"/>
            </a:solidFill>
            <a:prstDash val="dot"/>
          </a:ln>
        </p:spPr>
        <p:txBody>
          <a:bodyPr wrap="square" lIns="0" tIns="0" rIns="0" bIns="0" rtlCol="0"/>
          <a:lstStyle/>
          <a:p>
            <a:endParaRPr/>
          </a:p>
        </p:txBody>
      </p:sp>
      <p:sp>
        <p:nvSpPr>
          <p:cNvPr id="58" name="object 58"/>
          <p:cNvSpPr/>
          <p:nvPr/>
        </p:nvSpPr>
        <p:spPr>
          <a:xfrm>
            <a:off x="2282300" y="1693555"/>
            <a:ext cx="502920" cy="0"/>
          </a:xfrm>
          <a:custGeom>
            <a:avLst/>
            <a:gdLst/>
            <a:ahLst/>
            <a:cxnLst/>
            <a:rect l="l" t="t" r="r" b="b"/>
            <a:pathLst>
              <a:path w="502919">
                <a:moveTo>
                  <a:pt x="0" y="0"/>
                </a:moveTo>
                <a:lnTo>
                  <a:pt x="502916" y="0"/>
                </a:lnTo>
              </a:path>
            </a:pathLst>
          </a:custGeom>
          <a:ln w="5714">
            <a:solidFill>
              <a:srgbClr val="CACACA"/>
            </a:solidFill>
            <a:prstDash val="dot"/>
          </a:ln>
        </p:spPr>
        <p:txBody>
          <a:bodyPr wrap="square" lIns="0" tIns="0" rIns="0" bIns="0" rtlCol="0"/>
          <a:lstStyle/>
          <a:p>
            <a:endParaRPr/>
          </a:p>
        </p:txBody>
      </p:sp>
      <p:sp>
        <p:nvSpPr>
          <p:cNvPr id="59" name="object 59"/>
          <p:cNvSpPr/>
          <p:nvPr/>
        </p:nvSpPr>
        <p:spPr>
          <a:xfrm>
            <a:off x="2785217" y="1693555"/>
            <a:ext cx="502920" cy="0"/>
          </a:xfrm>
          <a:custGeom>
            <a:avLst/>
            <a:gdLst/>
            <a:ahLst/>
            <a:cxnLst/>
            <a:rect l="l" t="t" r="r" b="b"/>
            <a:pathLst>
              <a:path w="502920">
                <a:moveTo>
                  <a:pt x="0" y="0"/>
                </a:moveTo>
                <a:lnTo>
                  <a:pt x="502916" y="0"/>
                </a:lnTo>
              </a:path>
            </a:pathLst>
          </a:custGeom>
          <a:ln w="5714">
            <a:solidFill>
              <a:srgbClr val="CACACA"/>
            </a:solidFill>
            <a:prstDash val="dot"/>
          </a:ln>
        </p:spPr>
        <p:txBody>
          <a:bodyPr wrap="square" lIns="0" tIns="0" rIns="0" bIns="0" rtlCol="0"/>
          <a:lstStyle/>
          <a:p>
            <a:endParaRPr/>
          </a:p>
        </p:txBody>
      </p:sp>
      <p:sp>
        <p:nvSpPr>
          <p:cNvPr id="60" name="object 60"/>
          <p:cNvSpPr/>
          <p:nvPr/>
        </p:nvSpPr>
        <p:spPr>
          <a:xfrm>
            <a:off x="3288134" y="1693555"/>
            <a:ext cx="577215" cy="0"/>
          </a:xfrm>
          <a:custGeom>
            <a:avLst/>
            <a:gdLst/>
            <a:ahLst/>
            <a:cxnLst/>
            <a:rect l="l" t="t" r="r" b="b"/>
            <a:pathLst>
              <a:path w="577214">
                <a:moveTo>
                  <a:pt x="0" y="0"/>
                </a:moveTo>
                <a:lnTo>
                  <a:pt x="577211" y="0"/>
                </a:lnTo>
              </a:path>
            </a:pathLst>
          </a:custGeom>
          <a:ln w="5714">
            <a:solidFill>
              <a:srgbClr val="CACACA"/>
            </a:solidFill>
            <a:prstDash val="dot"/>
          </a:ln>
        </p:spPr>
        <p:txBody>
          <a:bodyPr wrap="square" lIns="0" tIns="0" rIns="0" bIns="0" rtlCol="0"/>
          <a:lstStyle/>
          <a:p>
            <a:endParaRPr/>
          </a:p>
        </p:txBody>
      </p:sp>
      <p:sp>
        <p:nvSpPr>
          <p:cNvPr id="61" name="object 61"/>
          <p:cNvSpPr/>
          <p:nvPr/>
        </p:nvSpPr>
        <p:spPr>
          <a:xfrm>
            <a:off x="3865346" y="1693555"/>
            <a:ext cx="577215" cy="0"/>
          </a:xfrm>
          <a:custGeom>
            <a:avLst/>
            <a:gdLst/>
            <a:ahLst/>
            <a:cxnLst/>
            <a:rect l="l" t="t" r="r" b="b"/>
            <a:pathLst>
              <a:path w="577214">
                <a:moveTo>
                  <a:pt x="0" y="0"/>
                </a:moveTo>
                <a:lnTo>
                  <a:pt x="577211" y="0"/>
                </a:lnTo>
              </a:path>
            </a:pathLst>
          </a:custGeom>
          <a:ln w="5714">
            <a:solidFill>
              <a:srgbClr val="CACACA"/>
            </a:solidFill>
            <a:prstDash val="dot"/>
          </a:ln>
        </p:spPr>
        <p:txBody>
          <a:bodyPr wrap="square" lIns="0" tIns="0" rIns="0" bIns="0" rtlCol="0"/>
          <a:lstStyle/>
          <a:p>
            <a:endParaRPr/>
          </a:p>
        </p:txBody>
      </p:sp>
      <p:sp>
        <p:nvSpPr>
          <p:cNvPr id="62" name="object 62"/>
          <p:cNvSpPr/>
          <p:nvPr/>
        </p:nvSpPr>
        <p:spPr>
          <a:xfrm>
            <a:off x="4442557" y="1693555"/>
            <a:ext cx="582930" cy="0"/>
          </a:xfrm>
          <a:custGeom>
            <a:avLst/>
            <a:gdLst/>
            <a:ahLst/>
            <a:cxnLst/>
            <a:rect l="l" t="t" r="r" b="b"/>
            <a:pathLst>
              <a:path w="582929">
                <a:moveTo>
                  <a:pt x="0" y="0"/>
                </a:moveTo>
                <a:lnTo>
                  <a:pt x="582926" y="0"/>
                </a:lnTo>
              </a:path>
            </a:pathLst>
          </a:custGeom>
          <a:ln w="5714">
            <a:solidFill>
              <a:srgbClr val="CACACA"/>
            </a:solidFill>
            <a:prstDash val="dot"/>
          </a:ln>
        </p:spPr>
        <p:txBody>
          <a:bodyPr wrap="square" lIns="0" tIns="0" rIns="0" bIns="0" rtlCol="0"/>
          <a:lstStyle/>
          <a:p>
            <a:endParaRPr/>
          </a:p>
        </p:txBody>
      </p:sp>
      <p:sp>
        <p:nvSpPr>
          <p:cNvPr id="63" name="object 63"/>
          <p:cNvSpPr/>
          <p:nvPr/>
        </p:nvSpPr>
        <p:spPr>
          <a:xfrm>
            <a:off x="5025483" y="1693555"/>
            <a:ext cx="577215" cy="0"/>
          </a:xfrm>
          <a:custGeom>
            <a:avLst/>
            <a:gdLst/>
            <a:ahLst/>
            <a:cxnLst/>
            <a:rect l="l" t="t" r="r" b="b"/>
            <a:pathLst>
              <a:path w="577214">
                <a:moveTo>
                  <a:pt x="0" y="0"/>
                </a:moveTo>
                <a:lnTo>
                  <a:pt x="577211" y="0"/>
                </a:lnTo>
              </a:path>
            </a:pathLst>
          </a:custGeom>
          <a:ln w="5714">
            <a:solidFill>
              <a:srgbClr val="CACACA"/>
            </a:solidFill>
            <a:prstDash val="dot"/>
          </a:ln>
        </p:spPr>
        <p:txBody>
          <a:bodyPr wrap="square" lIns="0" tIns="0" rIns="0" bIns="0" rtlCol="0"/>
          <a:lstStyle/>
          <a:p>
            <a:endParaRPr/>
          </a:p>
        </p:txBody>
      </p:sp>
      <p:sp>
        <p:nvSpPr>
          <p:cNvPr id="64" name="object 64"/>
          <p:cNvSpPr/>
          <p:nvPr/>
        </p:nvSpPr>
        <p:spPr>
          <a:xfrm>
            <a:off x="5602695" y="1693555"/>
            <a:ext cx="582930" cy="0"/>
          </a:xfrm>
          <a:custGeom>
            <a:avLst/>
            <a:gdLst/>
            <a:ahLst/>
            <a:cxnLst/>
            <a:rect l="l" t="t" r="r" b="b"/>
            <a:pathLst>
              <a:path w="582929">
                <a:moveTo>
                  <a:pt x="0" y="0"/>
                </a:moveTo>
                <a:lnTo>
                  <a:pt x="582926" y="0"/>
                </a:lnTo>
              </a:path>
            </a:pathLst>
          </a:custGeom>
          <a:ln w="5714">
            <a:solidFill>
              <a:srgbClr val="CACACA"/>
            </a:solidFill>
            <a:prstDash val="dot"/>
          </a:ln>
        </p:spPr>
        <p:txBody>
          <a:bodyPr wrap="square" lIns="0" tIns="0" rIns="0" bIns="0" rtlCol="0"/>
          <a:lstStyle/>
          <a:p>
            <a:endParaRPr/>
          </a:p>
        </p:txBody>
      </p:sp>
      <p:sp>
        <p:nvSpPr>
          <p:cNvPr id="65" name="object 65"/>
          <p:cNvSpPr/>
          <p:nvPr/>
        </p:nvSpPr>
        <p:spPr>
          <a:xfrm>
            <a:off x="6185621" y="1693555"/>
            <a:ext cx="497205" cy="0"/>
          </a:xfrm>
          <a:custGeom>
            <a:avLst/>
            <a:gdLst/>
            <a:ahLst/>
            <a:cxnLst/>
            <a:rect l="l" t="t" r="r" b="b"/>
            <a:pathLst>
              <a:path w="497204">
                <a:moveTo>
                  <a:pt x="0" y="0"/>
                </a:moveTo>
                <a:lnTo>
                  <a:pt x="497201" y="0"/>
                </a:lnTo>
              </a:path>
            </a:pathLst>
          </a:custGeom>
          <a:ln w="5714">
            <a:solidFill>
              <a:srgbClr val="CACACA"/>
            </a:solidFill>
            <a:prstDash val="dot"/>
          </a:ln>
        </p:spPr>
        <p:txBody>
          <a:bodyPr wrap="square" lIns="0" tIns="0" rIns="0" bIns="0" rtlCol="0"/>
          <a:lstStyle/>
          <a:p>
            <a:endParaRPr/>
          </a:p>
        </p:txBody>
      </p:sp>
      <p:sp>
        <p:nvSpPr>
          <p:cNvPr id="66" name="object 66"/>
          <p:cNvSpPr/>
          <p:nvPr/>
        </p:nvSpPr>
        <p:spPr>
          <a:xfrm>
            <a:off x="6682824" y="1693555"/>
            <a:ext cx="502920" cy="0"/>
          </a:xfrm>
          <a:custGeom>
            <a:avLst/>
            <a:gdLst/>
            <a:ahLst/>
            <a:cxnLst/>
            <a:rect l="l" t="t" r="r" b="b"/>
            <a:pathLst>
              <a:path w="502920">
                <a:moveTo>
                  <a:pt x="0" y="0"/>
                </a:moveTo>
                <a:lnTo>
                  <a:pt x="502916" y="0"/>
                </a:lnTo>
              </a:path>
            </a:pathLst>
          </a:custGeom>
          <a:ln w="5714">
            <a:solidFill>
              <a:srgbClr val="CACACA"/>
            </a:solidFill>
            <a:prstDash val="dot"/>
          </a:ln>
        </p:spPr>
        <p:txBody>
          <a:bodyPr wrap="square" lIns="0" tIns="0" rIns="0" bIns="0" rtlCol="0"/>
          <a:lstStyle/>
          <a:p>
            <a:endParaRPr/>
          </a:p>
        </p:txBody>
      </p:sp>
      <p:sp>
        <p:nvSpPr>
          <p:cNvPr id="67" name="object 67"/>
          <p:cNvSpPr/>
          <p:nvPr/>
        </p:nvSpPr>
        <p:spPr>
          <a:xfrm>
            <a:off x="7185740" y="1693555"/>
            <a:ext cx="582930" cy="0"/>
          </a:xfrm>
          <a:custGeom>
            <a:avLst/>
            <a:gdLst/>
            <a:ahLst/>
            <a:cxnLst/>
            <a:rect l="l" t="t" r="r" b="b"/>
            <a:pathLst>
              <a:path w="582929">
                <a:moveTo>
                  <a:pt x="0" y="0"/>
                </a:moveTo>
                <a:lnTo>
                  <a:pt x="582926" y="0"/>
                </a:lnTo>
              </a:path>
            </a:pathLst>
          </a:custGeom>
          <a:ln w="5714">
            <a:solidFill>
              <a:srgbClr val="CACACA"/>
            </a:solidFill>
            <a:prstDash val="dot"/>
          </a:ln>
        </p:spPr>
        <p:txBody>
          <a:bodyPr wrap="square" lIns="0" tIns="0" rIns="0" bIns="0" rtlCol="0"/>
          <a:lstStyle/>
          <a:p>
            <a:endParaRPr/>
          </a:p>
        </p:txBody>
      </p:sp>
      <p:sp>
        <p:nvSpPr>
          <p:cNvPr id="68" name="object 68"/>
          <p:cNvSpPr/>
          <p:nvPr/>
        </p:nvSpPr>
        <p:spPr>
          <a:xfrm>
            <a:off x="7768667" y="1693555"/>
            <a:ext cx="577215" cy="0"/>
          </a:xfrm>
          <a:custGeom>
            <a:avLst/>
            <a:gdLst/>
            <a:ahLst/>
            <a:cxnLst/>
            <a:rect l="l" t="t" r="r" b="b"/>
            <a:pathLst>
              <a:path w="577215">
                <a:moveTo>
                  <a:pt x="0" y="0"/>
                </a:moveTo>
                <a:lnTo>
                  <a:pt x="577211" y="0"/>
                </a:lnTo>
              </a:path>
            </a:pathLst>
          </a:custGeom>
          <a:ln w="5714">
            <a:solidFill>
              <a:srgbClr val="CACACA"/>
            </a:solidFill>
            <a:prstDash val="dot"/>
          </a:ln>
        </p:spPr>
        <p:txBody>
          <a:bodyPr wrap="square" lIns="0" tIns="0" rIns="0" bIns="0" rtlCol="0"/>
          <a:lstStyle/>
          <a:p>
            <a:endParaRPr/>
          </a:p>
        </p:txBody>
      </p:sp>
      <p:sp>
        <p:nvSpPr>
          <p:cNvPr id="69" name="object 69"/>
          <p:cNvSpPr/>
          <p:nvPr/>
        </p:nvSpPr>
        <p:spPr>
          <a:xfrm>
            <a:off x="8345879" y="1693555"/>
            <a:ext cx="582930" cy="0"/>
          </a:xfrm>
          <a:custGeom>
            <a:avLst/>
            <a:gdLst/>
            <a:ahLst/>
            <a:cxnLst/>
            <a:rect l="l" t="t" r="r" b="b"/>
            <a:pathLst>
              <a:path w="582929">
                <a:moveTo>
                  <a:pt x="0" y="0"/>
                </a:moveTo>
                <a:lnTo>
                  <a:pt x="582926" y="0"/>
                </a:lnTo>
              </a:path>
            </a:pathLst>
          </a:custGeom>
          <a:ln w="5714">
            <a:solidFill>
              <a:srgbClr val="CACACA"/>
            </a:solidFill>
            <a:prstDash val="dot"/>
          </a:ln>
        </p:spPr>
        <p:txBody>
          <a:bodyPr wrap="square" lIns="0" tIns="0" rIns="0" bIns="0" rtlCol="0"/>
          <a:lstStyle/>
          <a:p>
            <a:endParaRPr/>
          </a:p>
        </p:txBody>
      </p:sp>
      <p:sp>
        <p:nvSpPr>
          <p:cNvPr id="70" name="object 70"/>
          <p:cNvSpPr/>
          <p:nvPr/>
        </p:nvSpPr>
        <p:spPr>
          <a:xfrm>
            <a:off x="8928805" y="1693555"/>
            <a:ext cx="571500" cy="0"/>
          </a:xfrm>
          <a:custGeom>
            <a:avLst/>
            <a:gdLst/>
            <a:ahLst/>
            <a:cxnLst/>
            <a:rect l="l" t="t" r="r" b="b"/>
            <a:pathLst>
              <a:path w="571500">
                <a:moveTo>
                  <a:pt x="0" y="0"/>
                </a:moveTo>
                <a:lnTo>
                  <a:pt x="571496" y="0"/>
                </a:lnTo>
              </a:path>
            </a:pathLst>
          </a:custGeom>
          <a:ln w="5714">
            <a:solidFill>
              <a:srgbClr val="CACACA"/>
            </a:solidFill>
            <a:prstDash val="dot"/>
          </a:ln>
        </p:spPr>
        <p:txBody>
          <a:bodyPr wrap="square" lIns="0" tIns="0" rIns="0" bIns="0" rtlCol="0"/>
          <a:lstStyle/>
          <a:p>
            <a:endParaRPr/>
          </a:p>
        </p:txBody>
      </p:sp>
      <p:sp>
        <p:nvSpPr>
          <p:cNvPr id="71" name="object 71"/>
          <p:cNvSpPr/>
          <p:nvPr/>
        </p:nvSpPr>
        <p:spPr>
          <a:xfrm>
            <a:off x="1665084" y="1693555"/>
            <a:ext cx="28575" cy="0"/>
          </a:xfrm>
          <a:custGeom>
            <a:avLst/>
            <a:gdLst/>
            <a:ahLst/>
            <a:cxnLst/>
            <a:rect l="l" t="t" r="r" b="b"/>
            <a:pathLst>
              <a:path w="28575">
                <a:moveTo>
                  <a:pt x="0" y="0"/>
                </a:moveTo>
                <a:lnTo>
                  <a:pt x="28574" y="0"/>
                </a:lnTo>
                <a:lnTo>
                  <a:pt x="0" y="0"/>
                </a:lnTo>
                <a:close/>
              </a:path>
            </a:pathLst>
          </a:custGeom>
          <a:solidFill>
            <a:srgbClr val="58A04E"/>
          </a:solidFill>
        </p:spPr>
        <p:txBody>
          <a:bodyPr wrap="square" lIns="0" tIns="0" rIns="0" bIns="0" rtlCol="0"/>
          <a:lstStyle/>
          <a:p>
            <a:endParaRPr/>
          </a:p>
        </p:txBody>
      </p:sp>
      <p:sp>
        <p:nvSpPr>
          <p:cNvPr id="72" name="object 72"/>
          <p:cNvSpPr/>
          <p:nvPr/>
        </p:nvSpPr>
        <p:spPr>
          <a:xfrm>
            <a:off x="1625079" y="1630690"/>
            <a:ext cx="28575" cy="62865"/>
          </a:xfrm>
          <a:custGeom>
            <a:avLst/>
            <a:gdLst/>
            <a:ahLst/>
            <a:cxnLst/>
            <a:rect l="l" t="t" r="r" b="b"/>
            <a:pathLst>
              <a:path w="28575" h="62864">
                <a:moveTo>
                  <a:pt x="0" y="0"/>
                </a:moveTo>
                <a:lnTo>
                  <a:pt x="28574" y="0"/>
                </a:lnTo>
                <a:lnTo>
                  <a:pt x="28574" y="62864"/>
                </a:lnTo>
                <a:lnTo>
                  <a:pt x="0" y="62864"/>
                </a:lnTo>
                <a:lnTo>
                  <a:pt x="0" y="0"/>
                </a:lnTo>
                <a:close/>
              </a:path>
            </a:pathLst>
          </a:custGeom>
          <a:solidFill>
            <a:srgbClr val="58A04E"/>
          </a:solidFill>
        </p:spPr>
        <p:txBody>
          <a:bodyPr wrap="square" lIns="0" tIns="0" rIns="0" bIns="0" rtlCol="0"/>
          <a:lstStyle/>
          <a:p>
            <a:endParaRPr/>
          </a:p>
        </p:txBody>
      </p:sp>
      <p:sp>
        <p:nvSpPr>
          <p:cNvPr id="73" name="object 73"/>
          <p:cNvSpPr/>
          <p:nvPr/>
        </p:nvSpPr>
        <p:spPr>
          <a:xfrm>
            <a:off x="1605077" y="1590686"/>
            <a:ext cx="0" cy="102870"/>
          </a:xfrm>
          <a:custGeom>
            <a:avLst/>
            <a:gdLst/>
            <a:ahLst/>
            <a:cxnLst/>
            <a:rect l="l" t="t" r="r" b="b"/>
            <a:pathLst>
              <a:path h="102869">
                <a:moveTo>
                  <a:pt x="0" y="0"/>
                </a:moveTo>
                <a:lnTo>
                  <a:pt x="0" y="102869"/>
                </a:lnTo>
              </a:path>
            </a:pathLst>
          </a:custGeom>
          <a:ln w="28574">
            <a:solidFill>
              <a:srgbClr val="58A04E"/>
            </a:solidFill>
          </a:ln>
        </p:spPr>
        <p:txBody>
          <a:bodyPr wrap="square" lIns="0" tIns="0" rIns="0" bIns="0" rtlCol="0"/>
          <a:lstStyle/>
          <a:p>
            <a:endParaRPr/>
          </a:p>
        </p:txBody>
      </p:sp>
      <p:sp>
        <p:nvSpPr>
          <p:cNvPr id="74" name="object 74"/>
          <p:cNvSpPr/>
          <p:nvPr/>
        </p:nvSpPr>
        <p:spPr>
          <a:xfrm>
            <a:off x="1565072" y="1453526"/>
            <a:ext cx="0" cy="240029"/>
          </a:xfrm>
          <a:custGeom>
            <a:avLst/>
            <a:gdLst/>
            <a:ahLst/>
            <a:cxnLst/>
            <a:rect l="l" t="t" r="r" b="b"/>
            <a:pathLst>
              <a:path h="240030">
                <a:moveTo>
                  <a:pt x="0" y="0"/>
                </a:moveTo>
                <a:lnTo>
                  <a:pt x="0" y="240028"/>
                </a:lnTo>
              </a:path>
            </a:pathLst>
          </a:custGeom>
          <a:ln w="28574">
            <a:solidFill>
              <a:srgbClr val="58A04E"/>
            </a:solidFill>
          </a:ln>
        </p:spPr>
        <p:txBody>
          <a:bodyPr wrap="square" lIns="0" tIns="0" rIns="0" bIns="0" rtlCol="0"/>
          <a:lstStyle/>
          <a:p>
            <a:endParaRPr/>
          </a:p>
        </p:txBody>
      </p:sp>
      <p:sp>
        <p:nvSpPr>
          <p:cNvPr id="75" name="object 75"/>
          <p:cNvSpPr/>
          <p:nvPr/>
        </p:nvSpPr>
        <p:spPr>
          <a:xfrm>
            <a:off x="1525067" y="1367802"/>
            <a:ext cx="0" cy="325755"/>
          </a:xfrm>
          <a:custGeom>
            <a:avLst/>
            <a:gdLst/>
            <a:ahLst/>
            <a:cxnLst/>
            <a:rect l="l" t="t" r="r" b="b"/>
            <a:pathLst>
              <a:path h="325755">
                <a:moveTo>
                  <a:pt x="0" y="0"/>
                </a:moveTo>
                <a:lnTo>
                  <a:pt x="0" y="325753"/>
                </a:lnTo>
              </a:path>
            </a:pathLst>
          </a:custGeom>
          <a:ln w="28574">
            <a:solidFill>
              <a:srgbClr val="58A04E"/>
            </a:solidFill>
          </a:ln>
        </p:spPr>
        <p:txBody>
          <a:bodyPr wrap="square" lIns="0" tIns="0" rIns="0" bIns="0" rtlCol="0"/>
          <a:lstStyle/>
          <a:p>
            <a:endParaRPr/>
          </a:p>
        </p:txBody>
      </p:sp>
      <p:sp>
        <p:nvSpPr>
          <p:cNvPr id="76" name="object 76"/>
          <p:cNvSpPr/>
          <p:nvPr/>
        </p:nvSpPr>
        <p:spPr>
          <a:xfrm>
            <a:off x="1485062" y="1247788"/>
            <a:ext cx="0" cy="445770"/>
          </a:xfrm>
          <a:custGeom>
            <a:avLst/>
            <a:gdLst/>
            <a:ahLst/>
            <a:cxnLst/>
            <a:rect l="l" t="t" r="r" b="b"/>
            <a:pathLst>
              <a:path h="445769">
                <a:moveTo>
                  <a:pt x="0" y="0"/>
                </a:moveTo>
                <a:lnTo>
                  <a:pt x="0" y="445767"/>
                </a:lnTo>
              </a:path>
            </a:pathLst>
          </a:custGeom>
          <a:ln w="28574">
            <a:solidFill>
              <a:srgbClr val="58A04E"/>
            </a:solidFill>
          </a:ln>
        </p:spPr>
        <p:txBody>
          <a:bodyPr wrap="square" lIns="0" tIns="0" rIns="0" bIns="0" rtlCol="0"/>
          <a:lstStyle/>
          <a:p>
            <a:endParaRPr/>
          </a:p>
        </p:txBody>
      </p:sp>
      <p:sp>
        <p:nvSpPr>
          <p:cNvPr id="77" name="object 77"/>
          <p:cNvSpPr/>
          <p:nvPr/>
        </p:nvSpPr>
        <p:spPr>
          <a:xfrm>
            <a:off x="1450773" y="1196353"/>
            <a:ext cx="0" cy="497205"/>
          </a:xfrm>
          <a:custGeom>
            <a:avLst/>
            <a:gdLst/>
            <a:ahLst/>
            <a:cxnLst/>
            <a:rect l="l" t="t" r="r" b="b"/>
            <a:pathLst>
              <a:path h="497205">
                <a:moveTo>
                  <a:pt x="0" y="0"/>
                </a:moveTo>
                <a:lnTo>
                  <a:pt x="0" y="497201"/>
                </a:lnTo>
              </a:path>
            </a:pathLst>
          </a:custGeom>
          <a:ln w="28574">
            <a:solidFill>
              <a:srgbClr val="58A04E"/>
            </a:solidFill>
          </a:ln>
        </p:spPr>
        <p:txBody>
          <a:bodyPr wrap="square" lIns="0" tIns="0" rIns="0" bIns="0" rtlCol="0"/>
          <a:lstStyle/>
          <a:p>
            <a:endParaRPr/>
          </a:p>
        </p:txBody>
      </p:sp>
      <p:sp>
        <p:nvSpPr>
          <p:cNvPr id="78" name="object 78"/>
          <p:cNvSpPr/>
          <p:nvPr/>
        </p:nvSpPr>
        <p:spPr>
          <a:xfrm>
            <a:off x="1410768" y="1184923"/>
            <a:ext cx="0" cy="508634"/>
          </a:xfrm>
          <a:custGeom>
            <a:avLst/>
            <a:gdLst/>
            <a:ahLst/>
            <a:cxnLst/>
            <a:rect l="l" t="t" r="r" b="b"/>
            <a:pathLst>
              <a:path h="508635">
                <a:moveTo>
                  <a:pt x="0" y="0"/>
                </a:moveTo>
                <a:lnTo>
                  <a:pt x="0" y="508631"/>
                </a:lnTo>
              </a:path>
            </a:pathLst>
          </a:custGeom>
          <a:ln w="28574">
            <a:solidFill>
              <a:srgbClr val="58A04E"/>
            </a:solidFill>
          </a:ln>
        </p:spPr>
        <p:txBody>
          <a:bodyPr wrap="square" lIns="0" tIns="0" rIns="0" bIns="0" rtlCol="0"/>
          <a:lstStyle/>
          <a:p>
            <a:endParaRPr/>
          </a:p>
        </p:txBody>
      </p:sp>
      <p:sp>
        <p:nvSpPr>
          <p:cNvPr id="79" name="object 79"/>
          <p:cNvSpPr/>
          <p:nvPr/>
        </p:nvSpPr>
        <p:spPr>
          <a:xfrm>
            <a:off x="1370763" y="1190638"/>
            <a:ext cx="0" cy="502920"/>
          </a:xfrm>
          <a:custGeom>
            <a:avLst/>
            <a:gdLst/>
            <a:ahLst/>
            <a:cxnLst/>
            <a:rect l="l" t="t" r="r" b="b"/>
            <a:pathLst>
              <a:path h="502919">
                <a:moveTo>
                  <a:pt x="0" y="0"/>
                </a:moveTo>
                <a:lnTo>
                  <a:pt x="0" y="502916"/>
                </a:lnTo>
              </a:path>
            </a:pathLst>
          </a:custGeom>
          <a:ln w="28574">
            <a:solidFill>
              <a:srgbClr val="58A04E"/>
            </a:solidFill>
          </a:ln>
        </p:spPr>
        <p:txBody>
          <a:bodyPr wrap="square" lIns="0" tIns="0" rIns="0" bIns="0" rtlCol="0"/>
          <a:lstStyle/>
          <a:p>
            <a:endParaRPr/>
          </a:p>
        </p:txBody>
      </p:sp>
      <p:sp>
        <p:nvSpPr>
          <p:cNvPr id="80" name="object 80"/>
          <p:cNvSpPr/>
          <p:nvPr/>
        </p:nvSpPr>
        <p:spPr>
          <a:xfrm>
            <a:off x="1336473" y="1219213"/>
            <a:ext cx="0" cy="474345"/>
          </a:xfrm>
          <a:custGeom>
            <a:avLst/>
            <a:gdLst/>
            <a:ahLst/>
            <a:cxnLst/>
            <a:rect l="l" t="t" r="r" b="b"/>
            <a:pathLst>
              <a:path h="474344">
                <a:moveTo>
                  <a:pt x="0" y="0"/>
                </a:moveTo>
                <a:lnTo>
                  <a:pt x="0" y="474342"/>
                </a:lnTo>
              </a:path>
            </a:pathLst>
          </a:custGeom>
          <a:ln w="28574">
            <a:solidFill>
              <a:srgbClr val="58A04E"/>
            </a:solidFill>
          </a:ln>
        </p:spPr>
        <p:txBody>
          <a:bodyPr wrap="square" lIns="0" tIns="0" rIns="0" bIns="0" rtlCol="0"/>
          <a:lstStyle/>
          <a:p>
            <a:endParaRPr/>
          </a:p>
        </p:txBody>
      </p:sp>
      <p:sp>
        <p:nvSpPr>
          <p:cNvPr id="81" name="object 81"/>
          <p:cNvSpPr/>
          <p:nvPr/>
        </p:nvSpPr>
        <p:spPr>
          <a:xfrm>
            <a:off x="1296469" y="1224928"/>
            <a:ext cx="0" cy="468630"/>
          </a:xfrm>
          <a:custGeom>
            <a:avLst/>
            <a:gdLst/>
            <a:ahLst/>
            <a:cxnLst/>
            <a:rect l="l" t="t" r="r" b="b"/>
            <a:pathLst>
              <a:path h="468630">
                <a:moveTo>
                  <a:pt x="0" y="0"/>
                </a:moveTo>
                <a:lnTo>
                  <a:pt x="0" y="468627"/>
                </a:lnTo>
              </a:path>
            </a:pathLst>
          </a:custGeom>
          <a:ln w="28574">
            <a:solidFill>
              <a:srgbClr val="58A04E"/>
            </a:solidFill>
          </a:ln>
        </p:spPr>
        <p:txBody>
          <a:bodyPr wrap="square" lIns="0" tIns="0" rIns="0" bIns="0" rtlCol="0"/>
          <a:lstStyle/>
          <a:p>
            <a:endParaRPr/>
          </a:p>
        </p:txBody>
      </p:sp>
      <p:sp>
        <p:nvSpPr>
          <p:cNvPr id="82" name="object 82"/>
          <p:cNvSpPr/>
          <p:nvPr/>
        </p:nvSpPr>
        <p:spPr>
          <a:xfrm>
            <a:off x="1256464" y="1259218"/>
            <a:ext cx="0" cy="434340"/>
          </a:xfrm>
          <a:custGeom>
            <a:avLst/>
            <a:gdLst/>
            <a:ahLst/>
            <a:cxnLst/>
            <a:rect l="l" t="t" r="r" b="b"/>
            <a:pathLst>
              <a:path h="434339">
                <a:moveTo>
                  <a:pt x="0" y="0"/>
                </a:moveTo>
                <a:lnTo>
                  <a:pt x="0" y="434337"/>
                </a:lnTo>
              </a:path>
            </a:pathLst>
          </a:custGeom>
          <a:ln w="28574">
            <a:solidFill>
              <a:srgbClr val="58A04E"/>
            </a:solidFill>
          </a:ln>
        </p:spPr>
        <p:txBody>
          <a:bodyPr wrap="square" lIns="0" tIns="0" rIns="0" bIns="0" rtlCol="0"/>
          <a:lstStyle/>
          <a:p>
            <a:endParaRPr/>
          </a:p>
        </p:txBody>
      </p:sp>
      <p:sp>
        <p:nvSpPr>
          <p:cNvPr id="83" name="object 83"/>
          <p:cNvSpPr/>
          <p:nvPr/>
        </p:nvSpPr>
        <p:spPr>
          <a:xfrm>
            <a:off x="1216459" y="1282077"/>
            <a:ext cx="0" cy="411480"/>
          </a:xfrm>
          <a:custGeom>
            <a:avLst/>
            <a:gdLst/>
            <a:ahLst/>
            <a:cxnLst/>
            <a:rect l="l" t="t" r="r" b="b"/>
            <a:pathLst>
              <a:path h="411480">
                <a:moveTo>
                  <a:pt x="0" y="0"/>
                </a:moveTo>
                <a:lnTo>
                  <a:pt x="0" y="411477"/>
                </a:lnTo>
              </a:path>
            </a:pathLst>
          </a:custGeom>
          <a:ln w="28574">
            <a:solidFill>
              <a:srgbClr val="58A04E"/>
            </a:solidFill>
          </a:ln>
        </p:spPr>
        <p:txBody>
          <a:bodyPr wrap="square" lIns="0" tIns="0" rIns="0" bIns="0" rtlCol="0"/>
          <a:lstStyle/>
          <a:p>
            <a:endParaRPr/>
          </a:p>
        </p:txBody>
      </p:sp>
      <p:sp>
        <p:nvSpPr>
          <p:cNvPr id="84" name="object 84"/>
          <p:cNvSpPr/>
          <p:nvPr/>
        </p:nvSpPr>
        <p:spPr>
          <a:xfrm>
            <a:off x="1182169" y="1339227"/>
            <a:ext cx="0" cy="354330"/>
          </a:xfrm>
          <a:custGeom>
            <a:avLst/>
            <a:gdLst/>
            <a:ahLst/>
            <a:cxnLst/>
            <a:rect l="l" t="t" r="r" b="b"/>
            <a:pathLst>
              <a:path h="354330">
                <a:moveTo>
                  <a:pt x="0" y="0"/>
                </a:moveTo>
                <a:lnTo>
                  <a:pt x="0" y="354327"/>
                </a:lnTo>
              </a:path>
            </a:pathLst>
          </a:custGeom>
          <a:ln w="28574">
            <a:solidFill>
              <a:srgbClr val="58A04E"/>
            </a:solidFill>
          </a:ln>
        </p:spPr>
        <p:txBody>
          <a:bodyPr wrap="square" lIns="0" tIns="0" rIns="0" bIns="0" rtlCol="0"/>
          <a:lstStyle/>
          <a:p>
            <a:endParaRPr/>
          </a:p>
        </p:txBody>
      </p:sp>
      <p:sp>
        <p:nvSpPr>
          <p:cNvPr id="85" name="object 85"/>
          <p:cNvSpPr/>
          <p:nvPr/>
        </p:nvSpPr>
        <p:spPr>
          <a:xfrm>
            <a:off x="1142164" y="1459241"/>
            <a:ext cx="0" cy="234315"/>
          </a:xfrm>
          <a:custGeom>
            <a:avLst/>
            <a:gdLst/>
            <a:ahLst/>
            <a:cxnLst/>
            <a:rect l="l" t="t" r="r" b="b"/>
            <a:pathLst>
              <a:path h="234314">
                <a:moveTo>
                  <a:pt x="0" y="0"/>
                </a:moveTo>
                <a:lnTo>
                  <a:pt x="0" y="234313"/>
                </a:lnTo>
              </a:path>
            </a:pathLst>
          </a:custGeom>
          <a:ln w="28574">
            <a:solidFill>
              <a:srgbClr val="58A04E"/>
            </a:solidFill>
          </a:ln>
        </p:spPr>
        <p:txBody>
          <a:bodyPr wrap="square" lIns="0" tIns="0" rIns="0" bIns="0" rtlCol="0"/>
          <a:lstStyle/>
          <a:p>
            <a:endParaRPr/>
          </a:p>
        </p:txBody>
      </p:sp>
      <p:sp>
        <p:nvSpPr>
          <p:cNvPr id="86" name="object 86"/>
          <p:cNvSpPr/>
          <p:nvPr/>
        </p:nvSpPr>
        <p:spPr>
          <a:xfrm>
            <a:off x="1396480" y="1184923"/>
            <a:ext cx="28575" cy="5715"/>
          </a:xfrm>
          <a:custGeom>
            <a:avLst/>
            <a:gdLst/>
            <a:ahLst/>
            <a:cxnLst/>
            <a:rect l="l" t="t" r="r" b="b"/>
            <a:pathLst>
              <a:path w="28575" h="5715">
                <a:moveTo>
                  <a:pt x="0" y="0"/>
                </a:moveTo>
                <a:lnTo>
                  <a:pt x="28574" y="0"/>
                </a:lnTo>
                <a:lnTo>
                  <a:pt x="28574" y="5714"/>
                </a:lnTo>
                <a:lnTo>
                  <a:pt x="0" y="5714"/>
                </a:lnTo>
                <a:lnTo>
                  <a:pt x="0" y="0"/>
                </a:lnTo>
                <a:close/>
              </a:path>
            </a:pathLst>
          </a:custGeom>
          <a:solidFill>
            <a:srgbClr val="75B6B1"/>
          </a:solidFill>
        </p:spPr>
        <p:txBody>
          <a:bodyPr wrap="square" lIns="0" tIns="0" rIns="0" bIns="0" rtlCol="0"/>
          <a:lstStyle/>
          <a:p>
            <a:endParaRPr/>
          </a:p>
        </p:txBody>
      </p:sp>
      <p:sp>
        <p:nvSpPr>
          <p:cNvPr id="87" name="object 87"/>
          <p:cNvSpPr/>
          <p:nvPr/>
        </p:nvSpPr>
        <p:spPr>
          <a:xfrm>
            <a:off x="1356476" y="1179208"/>
            <a:ext cx="28575" cy="11430"/>
          </a:xfrm>
          <a:custGeom>
            <a:avLst/>
            <a:gdLst/>
            <a:ahLst/>
            <a:cxnLst/>
            <a:rect l="l" t="t" r="r" b="b"/>
            <a:pathLst>
              <a:path w="28575" h="11430">
                <a:moveTo>
                  <a:pt x="0" y="0"/>
                </a:moveTo>
                <a:lnTo>
                  <a:pt x="28574" y="0"/>
                </a:lnTo>
                <a:lnTo>
                  <a:pt x="28574" y="11429"/>
                </a:lnTo>
                <a:lnTo>
                  <a:pt x="0" y="11429"/>
                </a:lnTo>
                <a:lnTo>
                  <a:pt x="0" y="0"/>
                </a:lnTo>
                <a:close/>
              </a:path>
            </a:pathLst>
          </a:custGeom>
          <a:solidFill>
            <a:srgbClr val="75B6B1"/>
          </a:solidFill>
        </p:spPr>
        <p:txBody>
          <a:bodyPr wrap="square" lIns="0" tIns="0" rIns="0" bIns="0" rtlCol="0"/>
          <a:lstStyle/>
          <a:p>
            <a:endParaRPr/>
          </a:p>
        </p:txBody>
      </p:sp>
      <p:sp>
        <p:nvSpPr>
          <p:cNvPr id="88" name="object 88"/>
          <p:cNvSpPr/>
          <p:nvPr/>
        </p:nvSpPr>
        <p:spPr>
          <a:xfrm>
            <a:off x="1322186" y="1213498"/>
            <a:ext cx="28575" cy="5715"/>
          </a:xfrm>
          <a:custGeom>
            <a:avLst/>
            <a:gdLst/>
            <a:ahLst/>
            <a:cxnLst/>
            <a:rect l="l" t="t" r="r" b="b"/>
            <a:pathLst>
              <a:path w="28575" h="5715">
                <a:moveTo>
                  <a:pt x="0" y="0"/>
                </a:moveTo>
                <a:lnTo>
                  <a:pt x="28574" y="0"/>
                </a:lnTo>
                <a:lnTo>
                  <a:pt x="28574" y="5714"/>
                </a:lnTo>
                <a:lnTo>
                  <a:pt x="0" y="5714"/>
                </a:lnTo>
                <a:lnTo>
                  <a:pt x="0" y="0"/>
                </a:lnTo>
                <a:close/>
              </a:path>
            </a:pathLst>
          </a:custGeom>
          <a:solidFill>
            <a:srgbClr val="75B6B1"/>
          </a:solidFill>
        </p:spPr>
        <p:txBody>
          <a:bodyPr wrap="square" lIns="0" tIns="0" rIns="0" bIns="0" rtlCol="0"/>
          <a:lstStyle/>
          <a:p>
            <a:endParaRPr/>
          </a:p>
        </p:txBody>
      </p:sp>
      <p:sp>
        <p:nvSpPr>
          <p:cNvPr id="89" name="object 89"/>
          <p:cNvSpPr/>
          <p:nvPr/>
        </p:nvSpPr>
        <p:spPr>
          <a:xfrm>
            <a:off x="1202172" y="1270647"/>
            <a:ext cx="28575" cy="11430"/>
          </a:xfrm>
          <a:custGeom>
            <a:avLst/>
            <a:gdLst/>
            <a:ahLst/>
            <a:cxnLst/>
            <a:rect l="l" t="t" r="r" b="b"/>
            <a:pathLst>
              <a:path w="28575" h="11430">
                <a:moveTo>
                  <a:pt x="0" y="0"/>
                </a:moveTo>
                <a:lnTo>
                  <a:pt x="28574" y="0"/>
                </a:lnTo>
                <a:lnTo>
                  <a:pt x="28574" y="11429"/>
                </a:lnTo>
                <a:lnTo>
                  <a:pt x="0" y="11429"/>
                </a:lnTo>
                <a:lnTo>
                  <a:pt x="0" y="0"/>
                </a:lnTo>
                <a:close/>
              </a:path>
            </a:pathLst>
          </a:custGeom>
          <a:solidFill>
            <a:srgbClr val="75B6B1"/>
          </a:solidFill>
        </p:spPr>
        <p:txBody>
          <a:bodyPr wrap="square" lIns="0" tIns="0" rIns="0" bIns="0" rtlCol="0"/>
          <a:lstStyle/>
          <a:p>
            <a:endParaRPr/>
          </a:p>
        </p:txBody>
      </p:sp>
      <p:sp>
        <p:nvSpPr>
          <p:cNvPr id="90" name="object 90"/>
          <p:cNvSpPr/>
          <p:nvPr/>
        </p:nvSpPr>
        <p:spPr>
          <a:xfrm>
            <a:off x="1167882" y="1333512"/>
            <a:ext cx="28575" cy="5715"/>
          </a:xfrm>
          <a:custGeom>
            <a:avLst/>
            <a:gdLst/>
            <a:ahLst/>
            <a:cxnLst/>
            <a:rect l="l" t="t" r="r" b="b"/>
            <a:pathLst>
              <a:path w="28575" h="5715">
                <a:moveTo>
                  <a:pt x="0" y="0"/>
                </a:moveTo>
                <a:lnTo>
                  <a:pt x="28574" y="0"/>
                </a:lnTo>
                <a:lnTo>
                  <a:pt x="28574" y="5714"/>
                </a:lnTo>
                <a:lnTo>
                  <a:pt x="0" y="5714"/>
                </a:lnTo>
                <a:lnTo>
                  <a:pt x="0" y="0"/>
                </a:lnTo>
                <a:close/>
              </a:path>
            </a:pathLst>
          </a:custGeom>
          <a:solidFill>
            <a:srgbClr val="75B6B1"/>
          </a:solidFill>
        </p:spPr>
        <p:txBody>
          <a:bodyPr wrap="square" lIns="0" tIns="0" rIns="0" bIns="0" rtlCol="0"/>
          <a:lstStyle/>
          <a:p>
            <a:endParaRPr/>
          </a:p>
        </p:txBody>
      </p:sp>
      <p:sp>
        <p:nvSpPr>
          <p:cNvPr id="91" name="object 91"/>
          <p:cNvSpPr/>
          <p:nvPr/>
        </p:nvSpPr>
        <p:spPr>
          <a:xfrm>
            <a:off x="1396480" y="1184923"/>
            <a:ext cx="28575" cy="5715"/>
          </a:xfrm>
          <a:custGeom>
            <a:avLst/>
            <a:gdLst/>
            <a:ahLst/>
            <a:cxnLst/>
            <a:rect l="l" t="t" r="r" b="b"/>
            <a:pathLst>
              <a:path w="28575" h="5715">
                <a:moveTo>
                  <a:pt x="0" y="0"/>
                </a:moveTo>
                <a:lnTo>
                  <a:pt x="28574" y="0"/>
                </a:lnTo>
                <a:lnTo>
                  <a:pt x="28574" y="5714"/>
                </a:lnTo>
                <a:lnTo>
                  <a:pt x="0" y="5714"/>
                </a:lnTo>
                <a:lnTo>
                  <a:pt x="0" y="0"/>
                </a:lnTo>
                <a:close/>
              </a:path>
            </a:pathLst>
          </a:custGeom>
          <a:solidFill>
            <a:srgbClr val="ECC847"/>
          </a:solidFill>
        </p:spPr>
        <p:txBody>
          <a:bodyPr wrap="square" lIns="0" tIns="0" rIns="0" bIns="0" rtlCol="0"/>
          <a:lstStyle/>
          <a:p>
            <a:endParaRPr/>
          </a:p>
        </p:txBody>
      </p:sp>
      <p:sp>
        <p:nvSpPr>
          <p:cNvPr id="92" name="object 92"/>
          <p:cNvSpPr/>
          <p:nvPr/>
        </p:nvSpPr>
        <p:spPr>
          <a:xfrm>
            <a:off x="1356476" y="1173493"/>
            <a:ext cx="28575" cy="5715"/>
          </a:xfrm>
          <a:custGeom>
            <a:avLst/>
            <a:gdLst/>
            <a:ahLst/>
            <a:cxnLst/>
            <a:rect l="l" t="t" r="r" b="b"/>
            <a:pathLst>
              <a:path w="28575" h="5715">
                <a:moveTo>
                  <a:pt x="0" y="0"/>
                </a:moveTo>
                <a:lnTo>
                  <a:pt x="28574" y="0"/>
                </a:lnTo>
                <a:lnTo>
                  <a:pt x="28574" y="5714"/>
                </a:lnTo>
                <a:lnTo>
                  <a:pt x="0" y="5714"/>
                </a:lnTo>
                <a:lnTo>
                  <a:pt x="0" y="0"/>
                </a:lnTo>
                <a:close/>
              </a:path>
            </a:pathLst>
          </a:custGeom>
          <a:solidFill>
            <a:srgbClr val="ECC847"/>
          </a:solidFill>
        </p:spPr>
        <p:txBody>
          <a:bodyPr wrap="square" lIns="0" tIns="0" rIns="0" bIns="0" rtlCol="0"/>
          <a:lstStyle/>
          <a:p>
            <a:endParaRPr/>
          </a:p>
        </p:txBody>
      </p:sp>
      <p:sp>
        <p:nvSpPr>
          <p:cNvPr id="93" name="object 93"/>
          <p:cNvSpPr/>
          <p:nvPr/>
        </p:nvSpPr>
        <p:spPr>
          <a:xfrm>
            <a:off x="1356476" y="1173493"/>
            <a:ext cx="28575" cy="5715"/>
          </a:xfrm>
          <a:custGeom>
            <a:avLst/>
            <a:gdLst/>
            <a:ahLst/>
            <a:cxnLst/>
            <a:rect l="l" t="t" r="r" b="b"/>
            <a:pathLst>
              <a:path w="28575" h="5715">
                <a:moveTo>
                  <a:pt x="0" y="0"/>
                </a:moveTo>
                <a:lnTo>
                  <a:pt x="28574" y="0"/>
                </a:lnTo>
                <a:lnTo>
                  <a:pt x="28574" y="5714"/>
                </a:lnTo>
                <a:lnTo>
                  <a:pt x="0" y="5714"/>
                </a:lnTo>
                <a:lnTo>
                  <a:pt x="0" y="0"/>
                </a:lnTo>
                <a:close/>
              </a:path>
            </a:pathLst>
          </a:custGeom>
          <a:solidFill>
            <a:srgbClr val="F18D2A"/>
          </a:solidFill>
        </p:spPr>
        <p:txBody>
          <a:bodyPr wrap="square" lIns="0" tIns="0" rIns="0" bIns="0" rtlCol="0"/>
          <a:lstStyle/>
          <a:p>
            <a:endParaRPr/>
          </a:p>
        </p:txBody>
      </p:sp>
      <p:sp>
        <p:nvSpPr>
          <p:cNvPr id="94" name="object 94"/>
          <p:cNvSpPr/>
          <p:nvPr/>
        </p:nvSpPr>
        <p:spPr>
          <a:xfrm>
            <a:off x="2248010" y="1693555"/>
            <a:ext cx="28575" cy="0"/>
          </a:xfrm>
          <a:custGeom>
            <a:avLst/>
            <a:gdLst/>
            <a:ahLst/>
            <a:cxnLst/>
            <a:rect l="l" t="t" r="r" b="b"/>
            <a:pathLst>
              <a:path w="28575">
                <a:moveTo>
                  <a:pt x="0" y="0"/>
                </a:moveTo>
                <a:lnTo>
                  <a:pt x="28574" y="0"/>
                </a:lnTo>
                <a:lnTo>
                  <a:pt x="0" y="0"/>
                </a:lnTo>
                <a:close/>
              </a:path>
            </a:pathLst>
          </a:custGeom>
          <a:solidFill>
            <a:srgbClr val="58A04E"/>
          </a:solidFill>
        </p:spPr>
        <p:txBody>
          <a:bodyPr wrap="square" lIns="0" tIns="0" rIns="0" bIns="0" rtlCol="0"/>
          <a:lstStyle/>
          <a:p>
            <a:endParaRPr/>
          </a:p>
        </p:txBody>
      </p:sp>
      <p:sp>
        <p:nvSpPr>
          <p:cNvPr id="95" name="object 95"/>
          <p:cNvSpPr/>
          <p:nvPr/>
        </p:nvSpPr>
        <p:spPr>
          <a:xfrm>
            <a:off x="2208006" y="1624975"/>
            <a:ext cx="28575" cy="68580"/>
          </a:xfrm>
          <a:custGeom>
            <a:avLst/>
            <a:gdLst/>
            <a:ahLst/>
            <a:cxnLst/>
            <a:rect l="l" t="t" r="r" b="b"/>
            <a:pathLst>
              <a:path w="28575" h="68580">
                <a:moveTo>
                  <a:pt x="0" y="0"/>
                </a:moveTo>
                <a:lnTo>
                  <a:pt x="28574" y="0"/>
                </a:lnTo>
                <a:lnTo>
                  <a:pt x="28574" y="68579"/>
                </a:lnTo>
                <a:lnTo>
                  <a:pt x="0" y="68579"/>
                </a:lnTo>
                <a:lnTo>
                  <a:pt x="0" y="0"/>
                </a:lnTo>
                <a:close/>
              </a:path>
            </a:pathLst>
          </a:custGeom>
          <a:solidFill>
            <a:srgbClr val="58A04E"/>
          </a:solidFill>
        </p:spPr>
        <p:txBody>
          <a:bodyPr wrap="square" lIns="0" tIns="0" rIns="0" bIns="0" rtlCol="0"/>
          <a:lstStyle/>
          <a:p>
            <a:endParaRPr/>
          </a:p>
        </p:txBody>
      </p:sp>
      <p:sp>
        <p:nvSpPr>
          <p:cNvPr id="96" name="object 96"/>
          <p:cNvSpPr/>
          <p:nvPr/>
        </p:nvSpPr>
        <p:spPr>
          <a:xfrm>
            <a:off x="2188003" y="1596401"/>
            <a:ext cx="0" cy="97155"/>
          </a:xfrm>
          <a:custGeom>
            <a:avLst/>
            <a:gdLst/>
            <a:ahLst/>
            <a:cxnLst/>
            <a:rect l="l" t="t" r="r" b="b"/>
            <a:pathLst>
              <a:path h="97155">
                <a:moveTo>
                  <a:pt x="0" y="0"/>
                </a:moveTo>
                <a:lnTo>
                  <a:pt x="0" y="97154"/>
                </a:lnTo>
              </a:path>
            </a:pathLst>
          </a:custGeom>
          <a:ln w="28574">
            <a:solidFill>
              <a:srgbClr val="58A04E"/>
            </a:solidFill>
          </a:ln>
        </p:spPr>
        <p:txBody>
          <a:bodyPr wrap="square" lIns="0" tIns="0" rIns="0" bIns="0" rtlCol="0"/>
          <a:lstStyle/>
          <a:p>
            <a:endParaRPr/>
          </a:p>
        </p:txBody>
      </p:sp>
      <p:sp>
        <p:nvSpPr>
          <p:cNvPr id="97" name="object 97"/>
          <p:cNvSpPr/>
          <p:nvPr/>
        </p:nvSpPr>
        <p:spPr>
          <a:xfrm>
            <a:off x="2147998" y="1464956"/>
            <a:ext cx="0" cy="228600"/>
          </a:xfrm>
          <a:custGeom>
            <a:avLst/>
            <a:gdLst/>
            <a:ahLst/>
            <a:cxnLst/>
            <a:rect l="l" t="t" r="r" b="b"/>
            <a:pathLst>
              <a:path h="228600">
                <a:moveTo>
                  <a:pt x="0" y="0"/>
                </a:moveTo>
                <a:lnTo>
                  <a:pt x="0" y="228598"/>
                </a:lnTo>
              </a:path>
            </a:pathLst>
          </a:custGeom>
          <a:ln w="28574">
            <a:solidFill>
              <a:srgbClr val="58A04E"/>
            </a:solidFill>
          </a:ln>
        </p:spPr>
        <p:txBody>
          <a:bodyPr wrap="square" lIns="0" tIns="0" rIns="0" bIns="0" rtlCol="0"/>
          <a:lstStyle/>
          <a:p>
            <a:endParaRPr/>
          </a:p>
        </p:txBody>
      </p:sp>
      <p:sp>
        <p:nvSpPr>
          <p:cNvPr id="98" name="object 98"/>
          <p:cNvSpPr/>
          <p:nvPr/>
        </p:nvSpPr>
        <p:spPr>
          <a:xfrm>
            <a:off x="2107994" y="1356372"/>
            <a:ext cx="0" cy="337185"/>
          </a:xfrm>
          <a:custGeom>
            <a:avLst/>
            <a:gdLst/>
            <a:ahLst/>
            <a:cxnLst/>
            <a:rect l="l" t="t" r="r" b="b"/>
            <a:pathLst>
              <a:path h="337185">
                <a:moveTo>
                  <a:pt x="0" y="0"/>
                </a:moveTo>
                <a:lnTo>
                  <a:pt x="0" y="337182"/>
                </a:lnTo>
              </a:path>
            </a:pathLst>
          </a:custGeom>
          <a:ln w="28574">
            <a:solidFill>
              <a:srgbClr val="58A04E"/>
            </a:solidFill>
          </a:ln>
        </p:spPr>
        <p:txBody>
          <a:bodyPr wrap="square" lIns="0" tIns="0" rIns="0" bIns="0" rtlCol="0"/>
          <a:lstStyle/>
          <a:p>
            <a:endParaRPr/>
          </a:p>
        </p:txBody>
      </p:sp>
      <p:sp>
        <p:nvSpPr>
          <p:cNvPr id="99" name="object 99"/>
          <p:cNvSpPr/>
          <p:nvPr/>
        </p:nvSpPr>
        <p:spPr>
          <a:xfrm>
            <a:off x="2067989" y="1224928"/>
            <a:ext cx="0" cy="468630"/>
          </a:xfrm>
          <a:custGeom>
            <a:avLst/>
            <a:gdLst/>
            <a:ahLst/>
            <a:cxnLst/>
            <a:rect l="l" t="t" r="r" b="b"/>
            <a:pathLst>
              <a:path h="468630">
                <a:moveTo>
                  <a:pt x="0" y="0"/>
                </a:moveTo>
                <a:lnTo>
                  <a:pt x="0" y="468627"/>
                </a:lnTo>
              </a:path>
            </a:pathLst>
          </a:custGeom>
          <a:ln w="28574">
            <a:solidFill>
              <a:srgbClr val="58A04E"/>
            </a:solidFill>
          </a:ln>
        </p:spPr>
        <p:txBody>
          <a:bodyPr wrap="square" lIns="0" tIns="0" rIns="0" bIns="0" rtlCol="0"/>
          <a:lstStyle/>
          <a:p>
            <a:endParaRPr/>
          </a:p>
        </p:txBody>
      </p:sp>
      <p:sp>
        <p:nvSpPr>
          <p:cNvPr id="100" name="object 100"/>
          <p:cNvSpPr/>
          <p:nvPr/>
        </p:nvSpPr>
        <p:spPr>
          <a:xfrm>
            <a:off x="2027984" y="1133488"/>
            <a:ext cx="0" cy="560070"/>
          </a:xfrm>
          <a:custGeom>
            <a:avLst/>
            <a:gdLst/>
            <a:ahLst/>
            <a:cxnLst/>
            <a:rect l="l" t="t" r="r" b="b"/>
            <a:pathLst>
              <a:path h="560069">
                <a:moveTo>
                  <a:pt x="0" y="0"/>
                </a:moveTo>
                <a:lnTo>
                  <a:pt x="0" y="560066"/>
                </a:lnTo>
              </a:path>
            </a:pathLst>
          </a:custGeom>
          <a:ln w="28574">
            <a:solidFill>
              <a:srgbClr val="58A04E"/>
            </a:solidFill>
          </a:ln>
        </p:spPr>
        <p:txBody>
          <a:bodyPr wrap="square" lIns="0" tIns="0" rIns="0" bIns="0" rtlCol="0"/>
          <a:lstStyle/>
          <a:p>
            <a:endParaRPr/>
          </a:p>
        </p:txBody>
      </p:sp>
      <p:sp>
        <p:nvSpPr>
          <p:cNvPr id="101" name="object 101"/>
          <p:cNvSpPr/>
          <p:nvPr/>
        </p:nvSpPr>
        <p:spPr>
          <a:xfrm>
            <a:off x="1993694" y="1156348"/>
            <a:ext cx="0" cy="537210"/>
          </a:xfrm>
          <a:custGeom>
            <a:avLst/>
            <a:gdLst/>
            <a:ahLst/>
            <a:cxnLst/>
            <a:rect l="l" t="t" r="r" b="b"/>
            <a:pathLst>
              <a:path h="537210">
                <a:moveTo>
                  <a:pt x="0" y="0"/>
                </a:moveTo>
                <a:lnTo>
                  <a:pt x="0" y="537206"/>
                </a:lnTo>
              </a:path>
            </a:pathLst>
          </a:custGeom>
          <a:ln w="28574">
            <a:solidFill>
              <a:srgbClr val="58A04E"/>
            </a:solidFill>
          </a:ln>
        </p:spPr>
        <p:txBody>
          <a:bodyPr wrap="square" lIns="0" tIns="0" rIns="0" bIns="0" rtlCol="0"/>
          <a:lstStyle/>
          <a:p>
            <a:endParaRPr/>
          </a:p>
        </p:txBody>
      </p:sp>
      <p:sp>
        <p:nvSpPr>
          <p:cNvPr id="102" name="object 102"/>
          <p:cNvSpPr/>
          <p:nvPr/>
        </p:nvSpPr>
        <p:spPr>
          <a:xfrm>
            <a:off x="1953690" y="1144918"/>
            <a:ext cx="0" cy="548640"/>
          </a:xfrm>
          <a:custGeom>
            <a:avLst/>
            <a:gdLst/>
            <a:ahLst/>
            <a:cxnLst/>
            <a:rect l="l" t="t" r="r" b="b"/>
            <a:pathLst>
              <a:path h="548639">
                <a:moveTo>
                  <a:pt x="0" y="0"/>
                </a:moveTo>
                <a:lnTo>
                  <a:pt x="0" y="548636"/>
                </a:lnTo>
              </a:path>
            </a:pathLst>
          </a:custGeom>
          <a:ln w="28574">
            <a:solidFill>
              <a:srgbClr val="58A04E"/>
            </a:solidFill>
          </a:ln>
        </p:spPr>
        <p:txBody>
          <a:bodyPr wrap="square" lIns="0" tIns="0" rIns="0" bIns="0" rtlCol="0"/>
          <a:lstStyle/>
          <a:p>
            <a:endParaRPr/>
          </a:p>
        </p:txBody>
      </p:sp>
      <p:sp>
        <p:nvSpPr>
          <p:cNvPr id="103" name="object 103"/>
          <p:cNvSpPr/>
          <p:nvPr/>
        </p:nvSpPr>
        <p:spPr>
          <a:xfrm>
            <a:off x="1913685" y="1127773"/>
            <a:ext cx="0" cy="565785"/>
          </a:xfrm>
          <a:custGeom>
            <a:avLst/>
            <a:gdLst/>
            <a:ahLst/>
            <a:cxnLst/>
            <a:rect l="l" t="t" r="r" b="b"/>
            <a:pathLst>
              <a:path h="565785">
                <a:moveTo>
                  <a:pt x="0" y="0"/>
                </a:moveTo>
                <a:lnTo>
                  <a:pt x="0" y="565781"/>
                </a:lnTo>
              </a:path>
            </a:pathLst>
          </a:custGeom>
          <a:ln w="28574">
            <a:solidFill>
              <a:srgbClr val="58A04E"/>
            </a:solidFill>
          </a:ln>
        </p:spPr>
        <p:txBody>
          <a:bodyPr wrap="square" lIns="0" tIns="0" rIns="0" bIns="0" rtlCol="0"/>
          <a:lstStyle/>
          <a:p>
            <a:endParaRPr/>
          </a:p>
        </p:txBody>
      </p:sp>
      <p:sp>
        <p:nvSpPr>
          <p:cNvPr id="104" name="object 104"/>
          <p:cNvSpPr/>
          <p:nvPr/>
        </p:nvSpPr>
        <p:spPr>
          <a:xfrm>
            <a:off x="1873680" y="1144918"/>
            <a:ext cx="0" cy="548640"/>
          </a:xfrm>
          <a:custGeom>
            <a:avLst/>
            <a:gdLst/>
            <a:ahLst/>
            <a:cxnLst/>
            <a:rect l="l" t="t" r="r" b="b"/>
            <a:pathLst>
              <a:path h="548639">
                <a:moveTo>
                  <a:pt x="0" y="0"/>
                </a:moveTo>
                <a:lnTo>
                  <a:pt x="0" y="548636"/>
                </a:lnTo>
              </a:path>
            </a:pathLst>
          </a:custGeom>
          <a:ln w="28574">
            <a:solidFill>
              <a:srgbClr val="58A04E"/>
            </a:solidFill>
          </a:ln>
        </p:spPr>
        <p:txBody>
          <a:bodyPr wrap="square" lIns="0" tIns="0" rIns="0" bIns="0" rtlCol="0"/>
          <a:lstStyle/>
          <a:p>
            <a:endParaRPr/>
          </a:p>
        </p:txBody>
      </p:sp>
      <p:sp>
        <p:nvSpPr>
          <p:cNvPr id="105" name="object 105"/>
          <p:cNvSpPr/>
          <p:nvPr/>
        </p:nvSpPr>
        <p:spPr>
          <a:xfrm>
            <a:off x="1833675" y="1196353"/>
            <a:ext cx="0" cy="497205"/>
          </a:xfrm>
          <a:custGeom>
            <a:avLst/>
            <a:gdLst/>
            <a:ahLst/>
            <a:cxnLst/>
            <a:rect l="l" t="t" r="r" b="b"/>
            <a:pathLst>
              <a:path h="497205">
                <a:moveTo>
                  <a:pt x="0" y="0"/>
                </a:moveTo>
                <a:lnTo>
                  <a:pt x="0" y="497201"/>
                </a:lnTo>
              </a:path>
            </a:pathLst>
          </a:custGeom>
          <a:ln w="28574">
            <a:solidFill>
              <a:srgbClr val="58A04E"/>
            </a:solidFill>
          </a:ln>
        </p:spPr>
        <p:txBody>
          <a:bodyPr wrap="square" lIns="0" tIns="0" rIns="0" bIns="0" rtlCol="0"/>
          <a:lstStyle/>
          <a:p>
            <a:endParaRPr/>
          </a:p>
        </p:txBody>
      </p:sp>
      <p:sp>
        <p:nvSpPr>
          <p:cNvPr id="106" name="object 106"/>
          <p:cNvSpPr/>
          <p:nvPr/>
        </p:nvSpPr>
        <p:spPr>
          <a:xfrm>
            <a:off x="1799386" y="1259218"/>
            <a:ext cx="0" cy="434340"/>
          </a:xfrm>
          <a:custGeom>
            <a:avLst/>
            <a:gdLst/>
            <a:ahLst/>
            <a:cxnLst/>
            <a:rect l="l" t="t" r="r" b="b"/>
            <a:pathLst>
              <a:path h="434339">
                <a:moveTo>
                  <a:pt x="0" y="0"/>
                </a:moveTo>
                <a:lnTo>
                  <a:pt x="0" y="434337"/>
                </a:lnTo>
              </a:path>
            </a:pathLst>
          </a:custGeom>
          <a:ln w="28574">
            <a:solidFill>
              <a:srgbClr val="58A04E"/>
            </a:solidFill>
          </a:ln>
        </p:spPr>
        <p:txBody>
          <a:bodyPr wrap="square" lIns="0" tIns="0" rIns="0" bIns="0" rtlCol="0"/>
          <a:lstStyle/>
          <a:p>
            <a:endParaRPr/>
          </a:p>
        </p:txBody>
      </p:sp>
      <p:sp>
        <p:nvSpPr>
          <p:cNvPr id="107" name="object 107"/>
          <p:cNvSpPr/>
          <p:nvPr/>
        </p:nvSpPr>
        <p:spPr>
          <a:xfrm>
            <a:off x="1759381" y="1384947"/>
            <a:ext cx="0" cy="308610"/>
          </a:xfrm>
          <a:custGeom>
            <a:avLst/>
            <a:gdLst/>
            <a:ahLst/>
            <a:cxnLst/>
            <a:rect l="l" t="t" r="r" b="b"/>
            <a:pathLst>
              <a:path h="308610">
                <a:moveTo>
                  <a:pt x="0" y="0"/>
                </a:moveTo>
                <a:lnTo>
                  <a:pt x="0" y="308608"/>
                </a:lnTo>
              </a:path>
            </a:pathLst>
          </a:custGeom>
          <a:ln w="28574">
            <a:solidFill>
              <a:srgbClr val="58A04E"/>
            </a:solidFill>
          </a:ln>
        </p:spPr>
        <p:txBody>
          <a:bodyPr wrap="square" lIns="0" tIns="0" rIns="0" bIns="0" rtlCol="0"/>
          <a:lstStyle/>
          <a:p>
            <a:endParaRPr/>
          </a:p>
        </p:txBody>
      </p:sp>
      <p:sp>
        <p:nvSpPr>
          <p:cNvPr id="108" name="object 108"/>
          <p:cNvSpPr/>
          <p:nvPr/>
        </p:nvSpPr>
        <p:spPr>
          <a:xfrm>
            <a:off x="1719376" y="1476386"/>
            <a:ext cx="0" cy="217170"/>
          </a:xfrm>
          <a:custGeom>
            <a:avLst/>
            <a:gdLst/>
            <a:ahLst/>
            <a:cxnLst/>
            <a:rect l="l" t="t" r="r" b="b"/>
            <a:pathLst>
              <a:path h="217169">
                <a:moveTo>
                  <a:pt x="0" y="0"/>
                </a:moveTo>
                <a:lnTo>
                  <a:pt x="0" y="217168"/>
                </a:lnTo>
              </a:path>
            </a:pathLst>
          </a:custGeom>
          <a:ln w="28574">
            <a:solidFill>
              <a:srgbClr val="58A04E"/>
            </a:solidFill>
          </a:ln>
        </p:spPr>
        <p:txBody>
          <a:bodyPr wrap="square" lIns="0" tIns="0" rIns="0" bIns="0" rtlCol="0"/>
          <a:lstStyle/>
          <a:p>
            <a:endParaRPr/>
          </a:p>
        </p:txBody>
      </p:sp>
      <p:sp>
        <p:nvSpPr>
          <p:cNvPr id="109" name="object 109"/>
          <p:cNvSpPr/>
          <p:nvPr/>
        </p:nvSpPr>
        <p:spPr>
          <a:xfrm>
            <a:off x="2093706" y="1356372"/>
            <a:ext cx="28575" cy="5715"/>
          </a:xfrm>
          <a:custGeom>
            <a:avLst/>
            <a:gdLst/>
            <a:ahLst/>
            <a:cxnLst/>
            <a:rect l="l" t="t" r="r" b="b"/>
            <a:pathLst>
              <a:path w="28575" h="5715">
                <a:moveTo>
                  <a:pt x="0" y="0"/>
                </a:moveTo>
                <a:lnTo>
                  <a:pt x="28574" y="0"/>
                </a:lnTo>
                <a:lnTo>
                  <a:pt x="28574" y="5714"/>
                </a:lnTo>
                <a:lnTo>
                  <a:pt x="0" y="5714"/>
                </a:lnTo>
                <a:lnTo>
                  <a:pt x="0" y="0"/>
                </a:lnTo>
                <a:close/>
              </a:path>
            </a:pathLst>
          </a:custGeom>
          <a:solidFill>
            <a:srgbClr val="75B6B1"/>
          </a:solidFill>
        </p:spPr>
        <p:txBody>
          <a:bodyPr wrap="square" lIns="0" tIns="0" rIns="0" bIns="0" rtlCol="0"/>
          <a:lstStyle/>
          <a:p>
            <a:endParaRPr/>
          </a:p>
        </p:txBody>
      </p:sp>
      <p:sp>
        <p:nvSpPr>
          <p:cNvPr id="110" name="object 110"/>
          <p:cNvSpPr/>
          <p:nvPr/>
        </p:nvSpPr>
        <p:spPr>
          <a:xfrm>
            <a:off x="2053701" y="1219213"/>
            <a:ext cx="28575" cy="5715"/>
          </a:xfrm>
          <a:custGeom>
            <a:avLst/>
            <a:gdLst/>
            <a:ahLst/>
            <a:cxnLst/>
            <a:rect l="l" t="t" r="r" b="b"/>
            <a:pathLst>
              <a:path w="28575" h="5715">
                <a:moveTo>
                  <a:pt x="0" y="0"/>
                </a:moveTo>
                <a:lnTo>
                  <a:pt x="28574" y="0"/>
                </a:lnTo>
                <a:lnTo>
                  <a:pt x="28574" y="5714"/>
                </a:lnTo>
                <a:lnTo>
                  <a:pt x="0" y="5714"/>
                </a:lnTo>
                <a:lnTo>
                  <a:pt x="0" y="0"/>
                </a:lnTo>
                <a:close/>
              </a:path>
            </a:pathLst>
          </a:custGeom>
          <a:solidFill>
            <a:srgbClr val="75B6B1"/>
          </a:solidFill>
        </p:spPr>
        <p:txBody>
          <a:bodyPr wrap="square" lIns="0" tIns="0" rIns="0" bIns="0" rtlCol="0"/>
          <a:lstStyle/>
          <a:p>
            <a:endParaRPr/>
          </a:p>
        </p:txBody>
      </p:sp>
      <p:sp>
        <p:nvSpPr>
          <p:cNvPr id="111" name="object 111"/>
          <p:cNvSpPr/>
          <p:nvPr/>
        </p:nvSpPr>
        <p:spPr>
          <a:xfrm>
            <a:off x="1819388" y="1184923"/>
            <a:ext cx="28575" cy="11430"/>
          </a:xfrm>
          <a:custGeom>
            <a:avLst/>
            <a:gdLst/>
            <a:ahLst/>
            <a:cxnLst/>
            <a:rect l="l" t="t" r="r" b="b"/>
            <a:pathLst>
              <a:path w="28575" h="11430">
                <a:moveTo>
                  <a:pt x="0" y="0"/>
                </a:moveTo>
                <a:lnTo>
                  <a:pt x="28574" y="0"/>
                </a:lnTo>
                <a:lnTo>
                  <a:pt x="28574" y="11429"/>
                </a:lnTo>
                <a:lnTo>
                  <a:pt x="0" y="11429"/>
                </a:lnTo>
                <a:lnTo>
                  <a:pt x="0" y="0"/>
                </a:lnTo>
                <a:close/>
              </a:path>
            </a:pathLst>
          </a:custGeom>
          <a:solidFill>
            <a:srgbClr val="75B6B1"/>
          </a:solidFill>
        </p:spPr>
        <p:txBody>
          <a:bodyPr wrap="square" lIns="0" tIns="0" rIns="0" bIns="0" rtlCol="0"/>
          <a:lstStyle/>
          <a:p>
            <a:endParaRPr/>
          </a:p>
        </p:txBody>
      </p:sp>
      <p:sp>
        <p:nvSpPr>
          <p:cNvPr id="112" name="object 112"/>
          <p:cNvSpPr/>
          <p:nvPr/>
        </p:nvSpPr>
        <p:spPr>
          <a:xfrm>
            <a:off x="1785098" y="1259218"/>
            <a:ext cx="28575" cy="5715"/>
          </a:xfrm>
          <a:custGeom>
            <a:avLst/>
            <a:gdLst/>
            <a:ahLst/>
            <a:cxnLst/>
            <a:rect l="l" t="t" r="r" b="b"/>
            <a:pathLst>
              <a:path w="28575" h="5715">
                <a:moveTo>
                  <a:pt x="0" y="0"/>
                </a:moveTo>
                <a:lnTo>
                  <a:pt x="28574" y="0"/>
                </a:lnTo>
                <a:lnTo>
                  <a:pt x="28574" y="5714"/>
                </a:lnTo>
                <a:lnTo>
                  <a:pt x="0" y="5714"/>
                </a:lnTo>
                <a:lnTo>
                  <a:pt x="0" y="0"/>
                </a:lnTo>
                <a:close/>
              </a:path>
            </a:pathLst>
          </a:custGeom>
          <a:solidFill>
            <a:srgbClr val="75B6B1"/>
          </a:solidFill>
        </p:spPr>
        <p:txBody>
          <a:bodyPr wrap="square" lIns="0" tIns="0" rIns="0" bIns="0" rtlCol="0"/>
          <a:lstStyle/>
          <a:p>
            <a:endParaRPr/>
          </a:p>
        </p:txBody>
      </p:sp>
      <p:sp>
        <p:nvSpPr>
          <p:cNvPr id="113" name="object 113"/>
          <p:cNvSpPr/>
          <p:nvPr/>
        </p:nvSpPr>
        <p:spPr>
          <a:xfrm>
            <a:off x="1745093" y="1373517"/>
            <a:ext cx="28575" cy="11430"/>
          </a:xfrm>
          <a:custGeom>
            <a:avLst/>
            <a:gdLst/>
            <a:ahLst/>
            <a:cxnLst/>
            <a:rect l="l" t="t" r="r" b="b"/>
            <a:pathLst>
              <a:path w="28575" h="11430">
                <a:moveTo>
                  <a:pt x="0" y="0"/>
                </a:moveTo>
                <a:lnTo>
                  <a:pt x="28574" y="0"/>
                </a:lnTo>
                <a:lnTo>
                  <a:pt x="28574" y="11429"/>
                </a:lnTo>
                <a:lnTo>
                  <a:pt x="0" y="11429"/>
                </a:lnTo>
                <a:lnTo>
                  <a:pt x="0" y="0"/>
                </a:lnTo>
                <a:close/>
              </a:path>
            </a:pathLst>
          </a:custGeom>
          <a:solidFill>
            <a:srgbClr val="75B6B1"/>
          </a:solidFill>
        </p:spPr>
        <p:txBody>
          <a:bodyPr wrap="square" lIns="0" tIns="0" rIns="0" bIns="0" rtlCol="0"/>
          <a:lstStyle/>
          <a:p>
            <a:endParaRPr/>
          </a:p>
        </p:txBody>
      </p:sp>
      <p:sp>
        <p:nvSpPr>
          <p:cNvPr id="114" name="object 114"/>
          <p:cNvSpPr/>
          <p:nvPr/>
        </p:nvSpPr>
        <p:spPr>
          <a:xfrm>
            <a:off x="2750927" y="1693555"/>
            <a:ext cx="28575" cy="0"/>
          </a:xfrm>
          <a:custGeom>
            <a:avLst/>
            <a:gdLst/>
            <a:ahLst/>
            <a:cxnLst/>
            <a:rect l="l" t="t" r="r" b="b"/>
            <a:pathLst>
              <a:path w="28575">
                <a:moveTo>
                  <a:pt x="0" y="0"/>
                </a:moveTo>
                <a:lnTo>
                  <a:pt x="28574" y="0"/>
                </a:lnTo>
                <a:lnTo>
                  <a:pt x="0" y="0"/>
                </a:lnTo>
                <a:close/>
              </a:path>
            </a:pathLst>
          </a:custGeom>
          <a:solidFill>
            <a:srgbClr val="58A04E"/>
          </a:solidFill>
        </p:spPr>
        <p:txBody>
          <a:bodyPr wrap="square" lIns="0" tIns="0" rIns="0" bIns="0" rtlCol="0"/>
          <a:lstStyle/>
          <a:p>
            <a:endParaRPr/>
          </a:p>
        </p:txBody>
      </p:sp>
      <p:sp>
        <p:nvSpPr>
          <p:cNvPr id="115" name="object 115"/>
          <p:cNvSpPr/>
          <p:nvPr/>
        </p:nvSpPr>
        <p:spPr>
          <a:xfrm>
            <a:off x="2725210" y="1562111"/>
            <a:ext cx="0" cy="131445"/>
          </a:xfrm>
          <a:custGeom>
            <a:avLst/>
            <a:gdLst/>
            <a:ahLst/>
            <a:cxnLst/>
            <a:rect l="l" t="t" r="r" b="b"/>
            <a:pathLst>
              <a:path h="131444">
                <a:moveTo>
                  <a:pt x="0" y="0"/>
                </a:moveTo>
                <a:lnTo>
                  <a:pt x="0" y="131444"/>
                </a:lnTo>
              </a:path>
            </a:pathLst>
          </a:custGeom>
          <a:ln w="28574">
            <a:solidFill>
              <a:srgbClr val="58A04E"/>
            </a:solidFill>
          </a:ln>
        </p:spPr>
        <p:txBody>
          <a:bodyPr wrap="square" lIns="0" tIns="0" rIns="0" bIns="0" rtlCol="0"/>
          <a:lstStyle/>
          <a:p>
            <a:endParaRPr/>
          </a:p>
        </p:txBody>
      </p:sp>
      <p:sp>
        <p:nvSpPr>
          <p:cNvPr id="116" name="object 116"/>
          <p:cNvSpPr/>
          <p:nvPr/>
        </p:nvSpPr>
        <p:spPr>
          <a:xfrm>
            <a:off x="2690920" y="1499246"/>
            <a:ext cx="0" cy="194310"/>
          </a:xfrm>
          <a:custGeom>
            <a:avLst/>
            <a:gdLst/>
            <a:ahLst/>
            <a:cxnLst/>
            <a:rect l="l" t="t" r="r" b="b"/>
            <a:pathLst>
              <a:path h="194310">
                <a:moveTo>
                  <a:pt x="0" y="0"/>
                </a:moveTo>
                <a:lnTo>
                  <a:pt x="0" y="194308"/>
                </a:lnTo>
              </a:path>
            </a:pathLst>
          </a:custGeom>
          <a:ln w="28574">
            <a:solidFill>
              <a:srgbClr val="58A04E"/>
            </a:solidFill>
          </a:ln>
        </p:spPr>
        <p:txBody>
          <a:bodyPr wrap="square" lIns="0" tIns="0" rIns="0" bIns="0" rtlCol="0"/>
          <a:lstStyle/>
          <a:p>
            <a:endParaRPr/>
          </a:p>
        </p:txBody>
      </p:sp>
      <p:sp>
        <p:nvSpPr>
          <p:cNvPr id="117" name="object 117"/>
          <p:cNvSpPr/>
          <p:nvPr/>
        </p:nvSpPr>
        <p:spPr>
          <a:xfrm>
            <a:off x="2650915" y="1436381"/>
            <a:ext cx="0" cy="257175"/>
          </a:xfrm>
          <a:custGeom>
            <a:avLst/>
            <a:gdLst/>
            <a:ahLst/>
            <a:cxnLst/>
            <a:rect l="l" t="t" r="r" b="b"/>
            <a:pathLst>
              <a:path h="257175">
                <a:moveTo>
                  <a:pt x="0" y="0"/>
                </a:moveTo>
                <a:lnTo>
                  <a:pt x="0" y="257173"/>
                </a:lnTo>
              </a:path>
            </a:pathLst>
          </a:custGeom>
          <a:ln w="28574">
            <a:solidFill>
              <a:srgbClr val="58A04E"/>
            </a:solidFill>
          </a:ln>
        </p:spPr>
        <p:txBody>
          <a:bodyPr wrap="square" lIns="0" tIns="0" rIns="0" bIns="0" rtlCol="0"/>
          <a:lstStyle/>
          <a:p>
            <a:endParaRPr/>
          </a:p>
        </p:txBody>
      </p:sp>
      <p:sp>
        <p:nvSpPr>
          <p:cNvPr id="118" name="object 118"/>
          <p:cNvSpPr/>
          <p:nvPr/>
        </p:nvSpPr>
        <p:spPr>
          <a:xfrm>
            <a:off x="2610911" y="1367802"/>
            <a:ext cx="0" cy="325755"/>
          </a:xfrm>
          <a:custGeom>
            <a:avLst/>
            <a:gdLst/>
            <a:ahLst/>
            <a:cxnLst/>
            <a:rect l="l" t="t" r="r" b="b"/>
            <a:pathLst>
              <a:path h="325755">
                <a:moveTo>
                  <a:pt x="0" y="0"/>
                </a:moveTo>
                <a:lnTo>
                  <a:pt x="0" y="325753"/>
                </a:lnTo>
              </a:path>
            </a:pathLst>
          </a:custGeom>
          <a:ln w="28574">
            <a:solidFill>
              <a:srgbClr val="58A04E"/>
            </a:solidFill>
          </a:ln>
        </p:spPr>
        <p:txBody>
          <a:bodyPr wrap="square" lIns="0" tIns="0" rIns="0" bIns="0" rtlCol="0"/>
          <a:lstStyle/>
          <a:p>
            <a:endParaRPr/>
          </a:p>
        </p:txBody>
      </p:sp>
      <p:sp>
        <p:nvSpPr>
          <p:cNvPr id="119" name="object 119"/>
          <p:cNvSpPr/>
          <p:nvPr/>
        </p:nvSpPr>
        <p:spPr>
          <a:xfrm>
            <a:off x="2570906" y="1362087"/>
            <a:ext cx="0" cy="331470"/>
          </a:xfrm>
          <a:custGeom>
            <a:avLst/>
            <a:gdLst/>
            <a:ahLst/>
            <a:cxnLst/>
            <a:rect l="l" t="t" r="r" b="b"/>
            <a:pathLst>
              <a:path h="331469">
                <a:moveTo>
                  <a:pt x="0" y="0"/>
                </a:moveTo>
                <a:lnTo>
                  <a:pt x="0" y="331467"/>
                </a:lnTo>
              </a:path>
            </a:pathLst>
          </a:custGeom>
          <a:ln w="28574">
            <a:solidFill>
              <a:srgbClr val="58A04E"/>
            </a:solidFill>
          </a:ln>
        </p:spPr>
        <p:txBody>
          <a:bodyPr wrap="square" lIns="0" tIns="0" rIns="0" bIns="0" rtlCol="0"/>
          <a:lstStyle/>
          <a:p>
            <a:endParaRPr/>
          </a:p>
        </p:txBody>
      </p:sp>
      <p:sp>
        <p:nvSpPr>
          <p:cNvPr id="120" name="object 120"/>
          <p:cNvSpPr/>
          <p:nvPr/>
        </p:nvSpPr>
        <p:spPr>
          <a:xfrm>
            <a:off x="2536616" y="1322082"/>
            <a:ext cx="0" cy="371475"/>
          </a:xfrm>
          <a:custGeom>
            <a:avLst/>
            <a:gdLst/>
            <a:ahLst/>
            <a:cxnLst/>
            <a:rect l="l" t="t" r="r" b="b"/>
            <a:pathLst>
              <a:path h="371475">
                <a:moveTo>
                  <a:pt x="0" y="0"/>
                </a:moveTo>
                <a:lnTo>
                  <a:pt x="0" y="371472"/>
                </a:lnTo>
              </a:path>
            </a:pathLst>
          </a:custGeom>
          <a:ln w="28574">
            <a:solidFill>
              <a:srgbClr val="58A04E"/>
            </a:solidFill>
          </a:ln>
        </p:spPr>
        <p:txBody>
          <a:bodyPr wrap="square" lIns="0" tIns="0" rIns="0" bIns="0" rtlCol="0"/>
          <a:lstStyle/>
          <a:p>
            <a:endParaRPr/>
          </a:p>
        </p:txBody>
      </p:sp>
      <p:sp>
        <p:nvSpPr>
          <p:cNvPr id="121" name="object 121"/>
          <p:cNvSpPr/>
          <p:nvPr/>
        </p:nvSpPr>
        <p:spPr>
          <a:xfrm>
            <a:off x="2496611" y="1304937"/>
            <a:ext cx="0" cy="388620"/>
          </a:xfrm>
          <a:custGeom>
            <a:avLst/>
            <a:gdLst/>
            <a:ahLst/>
            <a:cxnLst/>
            <a:rect l="l" t="t" r="r" b="b"/>
            <a:pathLst>
              <a:path h="388619">
                <a:moveTo>
                  <a:pt x="0" y="0"/>
                </a:moveTo>
                <a:lnTo>
                  <a:pt x="0" y="388617"/>
                </a:lnTo>
              </a:path>
            </a:pathLst>
          </a:custGeom>
          <a:ln w="28574">
            <a:solidFill>
              <a:srgbClr val="58A04E"/>
            </a:solidFill>
          </a:ln>
        </p:spPr>
        <p:txBody>
          <a:bodyPr wrap="square" lIns="0" tIns="0" rIns="0" bIns="0" rtlCol="0"/>
          <a:lstStyle/>
          <a:p>
            <a:endParaRPr/>
          </a:p>
        </p:txBody>
      </p:sp>
      <p:sp>
        <p:nvSpPr>
          <p:cNvPr id="122" name="object 122"/>
          <p:cNvSpPr/>
          <p:nvPr/>
        </p:nvSpPr>
        <p:spPr>
          <a:xfrm>
            <a:off x="2456606" y="1293507"/>
            <a:ext cx="0" cy="400050"/>
          </a:xfrm>
          <a:custGeom>
            <a:avLst/>
            <a:gdLst/>
            <a:ahLst/>
            <a:cxnLst/>
            <a:rect l="l" t="t" r="r" b="b"/>
            <a:pathLst>
              <a:path h="400050">
                <a:moveTo>
                  <a:pt x="0" y="0"/>
                </a:moveTo>
                <a:lnTo>
                  <a:pt x="0" y="400047"/>
                </a:lnTo>
              </a:path>
            </a:pathLst>
          </a:custGeom>
          <a:ln w="28574">
            <a:solidFill>
              <a:srgbClr val="58A04E"/>
            </a:solidFill>
          </a:ln>
        </p:spPr>
        <p:txBody>
          <a:bodyPr wrap="square" lIns="0" tIns="0" rIns="0" bIns="0" rtlCol="0"/>
          <a:lstStyle/>
          <a:p>
            <a:endParaRPr/>
          </a:p>
        </p:txBody>
      </p:sp>
      <p:sp>
        <p:nvSpPr>
          <p:cNvPr id="123" name="object 123"/>
          <p:cNvSpPr/>
          <p:nvPr/>
        </p:nvSpPr>
        <p:spPr>
          <a:xfrm>
            <a:off x="2416602" y="1299222"/>
            <a:ext cx="0" cy="394335"/>
          </a:xfrm>
          <a:custGeom>
            <a:avLst/>
            <a:gdLst/>
            <a:ahLst/>
            <a:cxnLst/>
            <a:rect l="l" t="t" r="r" b="b"/>
            <a:pathLst>
              <a:path h="394335">
                <a:moveTo>
                  <a:pt x="0" y="0"/>
                </a:moveTo>
                <a:lnTo>
                  <a:pt x="0" y="394332"/>
                </a:lnTo>
              </a:path>
            </a:pathLst>
          </a:custGeom>
          <a:ln w="28574">
            <a:solidFill>
              <a:srgbClr val="58A04E"/>
            </a:solidFill>
          </a:ln>
        </p:spPr>
        <p:txBody>
          <a:bodyPr wrap="square" lIns="0" tIns="0" rIns="0" bIns="0" rtlCol="0"/>
          <a:lstStyle/>
          <a:p>
            <a:endParaRPr/>
          </a:p>
        </p:txBody>
      </p:sp>
      <p:sp>
        <p:nvSpPr>
          <p:cNvPr id="124" name="object 124"/>
          <p:cNvSpPr/>
          <p:nvPr/>
        </p:nvSpPr>
        <p:spPr>
          <a:xfrm>
            <a:off x="2376597" y="1350657"/>
            <a:ext cx="0" cy="342900"/>
          </a:xfrm>
          <a:custGeom>
            <a:avLst/>
            <a:gdLst/>
            <a:ahLst/>
            <a:cxnLst/>
            <a:rect l="l" t="t" r="r" b="b"/>
            <a:pathLst>
              <a:path h="342900">
                <a:moveTo>
                  <a:pt x="0" y="0"/>
                </a:moveTo>
                <a:lnTo>
                  <a:pt x="0" y="342897"/>
                </a:lnTo>
              </a:path>
            </a:pathLst>
          </a:custGeom>
          <a:ln w="28574">
            <a:solidFill>
              <a:srgbClr val="58A04E"/>
            </a:solidFill>
          </a:ln>
        </p:spPr>
        <p:txBody>
          <a:bodyPr wrap="square" lIns="0" tIns="0" rIns="0" bIns="0" rtlCol="0"/>
          <a:lstStyle/>
          <a:p>
            <a:endParaRPr/>
          </a:p>
        </p:txBody>
      </p:sp>
      <p:sp>
        <p:nvSpPr>
          <p:cNvPr id="125" name="object 125"/>
          <p:cNvSpPr/>
          <p:nvPr/>
        </p:nvSpPr>
        <p:spPr>
          <a:xfrm>
            <a:off x="2342307" y="1453526"/>
            <a:ext cx="0" cy="240029"/>
          </a:xfrm>
          <a:custGeom>
            <a:avLst/>
            <a:gdLst/>
            <a:ahLst/>
            <a:cxnLst/>
            <a:rect l="l" t="t" r="r" b="b"/>
            <a:pathLst>
              <a:path h="240030">
                <a:moveTo>
                  <a:pt x="0" y="0"/>
                </a:moveTo>
                <a:lnTo>
                  <a:pt x="0" y="240028"/>
                </a:lnTo>
              </a:path>
            </a:pathLst>
          </a:custGeom>
          <a:ln w="28574">
            <a:solidFill>
              <a:srgbClr val="58A04E"/>
            </a:solidFill>
          </a:ln>
        </p:spPr>
        <p:txBody>
          <a:bodyPr wrap="square" lIns="0" tIns="0" rIns="0" bIns="0" rtlCol="0"/>
          <a:lstStyle/>
          <a:p>
            <a:endParaRPr/>
          </a:p>
        </p:txBody>
      </p:sp>
      <p:sp>
        <p:nvSpPr>
          <p:cNvPr id="126" name="object 126"/>
          <p:cNvSpPr/>
          <p:nvPr/>
        </p:nvSpPr>
        <p:spPr>
          <a:xfrm>
            <a:off x="2302302" y="1567826"/>
            <a:ext cx="0" cy="125730"/>
          </a:xfrm>
          <a:custGeom>
            <a:avLst/>
            <a:gdLst/>
            <a:ahLst/>
            <a:cxnLst/>
            <a:rect l="l" t="t" r="r" b="b"/>
            <a:pathLst>
              <a:path h="125730">
                <a:moveTo>
                  <a:pt x="0" y="0"/>
                </a:moveTo>
                <a:lnTo>
                  <a:pt x="0" y="125729"/>
                </a:lnTo>
              </a:path>
            </a:pathLst>
          </a:custGeom>
          <a:ln w="28574">
            <a:solidFill>
              <a:srgbClr val="58A04E"/>
            </a:solidFill>
          </a:ln>
        </p:spPr>
        <p:txBody>
          <a:bodyPr wrap="square" lIns="0" tIns="0" rIns="0" bIns="0" rtlCol="0"/>
          <a:lstStyle/>
          <a:p>
            <a:endParaRPr/>
          </a:p>
        </p:txBody>
      </p:sp>
      <p:sp>
        <p:nvSpPr>
          <p:cNvPr id="127" name="object 127"/>
          <p:cNvSpPr/>
          <p:nvPr/>
        </p:nvSpPr>
        <p:spPr>
          <a:xfrm>
            <a:off x="2442319" y="1293507"/>
            <a:ext cx="28575" cy="5715"/>
          </a:xfrm>
          <a:custGeom>
            <a:avLst/>
            <a:gdLst/>
            <a:ahLst/>
            <a:cxnLst/>
            <a:rect l="l" t="t" r="r" b="b"/>
            <a:pathLst>
              <a:path w="28575" h="5715">
                <a:moveTo>
                  <a:pt x="0" y="0"/>
                </a:moveTo>
                <a:lnTo>
                  <a:pt x="28574" y="0"/>
                </a:lnTo>
                <a:lnTo>
                  <a:pt x="28574" y="5714"/>
                </a:lnTo>
                <a:lnTo>
                  <a:pt x="0" y="5714"/>
                </a:lnTo>
                <a:lnTo>
                  <a:pt x="0" y="0"/>
                </a:lnTo>
                <a:close/>
              </a:path>
            </a:pathLst>
          </a:custGeom>
          <a:solidFill>
            <a:srgbClr val="75B6B1"/>
          </a:solidFill>
        </p:spPr>
        <p:txBody>
          <a:bodyPr wrap="square" lIns="0" tIns="0" rIns="0" bIns="0" rtlCol="0"/>
          <a:lstStyle/>
          <a:p>
            <a:endParaRPr/>
          </a:p>
        </p:txBody>
      </p:sp>
      <p:sp>
        <p:nvSpPr>
          <p:cNvPr id="128" name="object 128"/>
          <p:cNvSpPr/>
          <p:nvPr/>
        </p:nvSpPr>
        <p:spPr>
          <a:xfrm>
            <a:off x="3253844" y="1693555"/>
            <a:ext cx="28575" cy="0"/>
          </a:xfrm>
          <a:custGeom>
            <a:avLst/>
            <a:gdLst/>
            <a:ahLst/>
            <a:cxnLst/>
            <a:rect l="l" t="t" r="r" b="b"/>
            <a:pathLst>
              <a:path w="28575">
                <a:moveTo>
                  <a:pt x="0" y="0"/>
                </a:moveTo>
                <a:lnTo>
                  <a:pt x="28574" y="0"/>
                </a:lnTo>
                <a:lnTo>
                  <a:pt x="0" y="0"/>
                </a:lnTo>
                <a:close/>
              </a:path>
            </a:pathLst>
          </a:custGeom>
          <a:solidFill>
            <a:srgbClr val="58A04E"/>
          </a:solidFill>
        </p:spPr>
        <p:txBody>
          <a:bodyPr wrap="square" lIns="0" tIns="0" rIns="0" bIns="0" rtlCol="0"/>
          <a:lstStyle/>
          <a:p>
            <a:endParaRPr/>
          </a:p>
        </p:txBody>
      </p:sp>
      <p:sp>
        <p:nvSpPr>
          <p:cNvPr id="129" name="object 129"/>
          <p:cNvSpPr/>
          <p:nvPr/>
        </p:nvSpPr>
        <p:spPr>
          <a:xfrm>
            <a:off x="3213839" y="1630690"/>
            <a:ext cx="28575" cy="62865"/>
          </a:xfrm>
          <a:custGeom>
            <a:avLst/>
            <a:gdLst/>
            <a:ahLst/>
            <a:cxnLst/>
            <a:rect l="l" t="t" r="r" b="b"/>
            <a:pathLst>
              <a:path w="28575" h="62864">
                <a:moveTo>
                  <a:pt x="0" y="0"/>
                </a:moveTo>
                <a:lnTo>
                  <a:pt x="28574" y="0"/>
                </a:lnTo>
                <a:lnTo>
                  <a:pt x="28574" y="62864"/>
                </a:lnTo>
                <a:lnTo>
                  <a:pt x="0" y="62864"/>
                </a:lnTo>
                <a:lnTo>
                  <a:pt x="0" y="0"/>
                </a:lnTo>
                <a:close/>
              </a:path>
            </a:pathLst>
          </a:custGeom>
          <a:solidFill>
            <a:srgbClr val="58A04E"/>
          </a:solidFill>
        </p:spPr>
        <p:txBody>
          <a:bodyPr wrap="square" lIns="0" tIns="0" rIns="0" bIns="0" rtlCol="0"/>
          <a:lstStyle/>
          <a:p>
            <a:endParaRPr/>
          </a:p>
        </p:txBody>
      </p:sp>
      <p:sp>
        <p:nvSpPr>
          <p:cNvPr id="130" name="object 130"/>
          <p:cNvSpPr/>
          <p:nvPr/>
        </p:nvSpPr>
        <p:spPr>
          <a:xfrm>
            <a:off x="3179550" y="1607831"/>
            <a:ext cx="28575" cy="85725"/>
          </a:xfrm>
          <a:custGeom>
            <a:avLst/>
            <a:gdLst/>
            <a:ahLst/>
            <a:cxnLst/>
            <a:rect l="l" t="t" r="r" b="b"/>
            <a:pathLst>
              <a:path w="28575" h="85725">
                <a:moveTo>
                  <a:pt x="0" y="0"/>
                </a:moveTo>
                <a:lnTo>
                  <a:pt x="28574" y="0"/>
                </a:lnTo>
                <a:lnTo>
                  <a:pt x="28574" y="85724"/>
                </a:lnTo>
                <a:lnTo>
                  <a:pt x="0" y="85724"/>
                </a:lnTo>
                <a:lnTo>
                  <a:pt x="0" y="0"/>
                </a:lnTo>
                <a:close/>
              </a:path>
            </a:pathLst>
          </a:custGeom>
          <a:solidFill>
            <a:srgbClr val="58A04E"/>
          </a:solidFill>
        </p:spPr>
        <p:txBody>
          <a:bodyPr wrap="square" lIns="0" tIns="0" rIns="0" bIns="0" rtlCol="0"/>
          <a:lstStyle/>
          <a:p>
            <a:endParaRPr/>
          </a:p>
        </p:txBody>
      </p:sp>
      <p:sp>
        <p:nvSpPr>
          <p:cNvPr id="131" name="object 131"/>
          <p:cNvSpPr/>
          <p:nvPr/>
        </p:nvSpPr>
        <p:spPr>
          <a:xfrm>
            <a:off x="3153832" y="1550681"/>
            <a:ext cx="0" cy="142875"/>
          </a:xfrm>
          <a:custGeom>
            <a:avLst/>
            <a:gdLst/>
            <a:ahLst/>
            <a:cxnLst/>
            <a:rect l="l" t="t" r="r" b="b"/>
            <a:pathLst>
              <a:path h="142875">
                <a:moveTo>
                  <a:pt x="0" y="0"/>
                </a:moveTo>
                <a:lnTo>
                  <a:pt x="0" y="142874"/>
                </a:lnTo>
              </a:path>
            </a:pathLst>
          </a:custGeom>
          <a:ln w="28574">
            <a:solidFill>
              <a:srgbClr val="58A04E"/>
            </a:solidFill>
          </a:ln>
        </p:spPr>
        <p:txBody>
          <a:bodyPr wrap="square" lIns="0" tIns="0" rIns="0" bIns="0" rtlCol="0"/>
          <a:lstStyle/>
          <a:p>
            <a:endParaRPr/>
          </a:p>
        </p:txBody>
      </p:sp>
      <p:sp>
        <p:nvSpPr>
          <p:cNvPr id="132" name="object 132"/>
          <p:cNvSpPr/>
          <p:nvPr/>
        </p:nvSpPr>
        <p:spPr>
          <a:xfrm>
            <a:off x="3113828" y="1533536"/>
            <a:ext cx="0" cy="160020"/>
          </a:xfrm>
          <a:custGeom>
            <a:avLst/>
            <a:gdLst/>
            <a:ahLst/>
            <a:cxnLst/>
            <a:rect l="l" t="t" r="r" b="b"/>
            <a:pathLst>
              <a:path h="160019">
                <a:moveTo>
                  <a:pt x="0" y="0"/>
                </a:moveTo>
                <a:lnTo>
                  <a:pt x="0" y="160019"/>
                </a:lnTo>
              </a:path>
            </a:pathLst>
          </a:custGeom>
          <a:ln w="28574">
            <a:solidFill>
              <a:srgbClr val="58A04E"/>
            </a:solidFill>
          </a:ln>
        </p:spPr>
        <p:txBody>
          <a:bodyPr wrap="square" lIns="0" tIns="0" rIns="0" bIns="0" rtlCol="0"/>
          <a:lstStyle/>
          <a:p>
            <a:endParaRPr/>
          </a:p>
        </p:txBody>
      </p:sp>
      <p:sp>
        <p:nvSpPr>
          <p:cNvPr id="133" name="object 133"/>
          <p:cNvSpPr/>
          <p:nvPr/>
        </p:nvSpPr>
        <p:spPr>
          <a:xfrm>
            <a:off x="3073823" y="1487816"/>
            <a:ext cx="0" cy="205740"/>
          </a:xfrm>
          <a:custGeom>
            <a:avLst/>
            <a:gdLst/>
            <a:ahLst/>
            <a:cxnLst/>
            <a:rect l="l" t="t" r="r" b="b"/>
            <a:pathLst>
              <a:path h="205739">
                <a:moveTo>
                  <a:pt x="0" y="0"/>
                </a:moveTo>
                <a:lnTo>
                  <a:pt x="0" y="205738"/>
                </a:lnTo>
              </a:path>
            </a:pathLst>
          </a:custGeom>
          <a:ln w="28574">
            <a:solidFill>
              <a:srgbClr val="58A04E"/>
            </a:solidFill>
          </a:ln>
        </p:spPr>
        <p:txBody>
          <a:bodyPr wrap="square" lIns="0" tIns="0" rIns="0" bIns="0" rtlCol="0"/>
          <a:lstStyle/>
          <a:p>
            <a:endParaRPr/>
          </a:p>
        </p:txBody>
      </p:sp>
      <p:sp>
        <p:nvSpPr>
          <p:cNvPr id="134" name="object 134"/>
          <p:cNvSpPr/>
          <p:nvPr/>
        </p:nvSpPr>
        <p:spPr>
          <a:xfrm>
            <a:off x="3039533" y="1470671"/>
            <a:ext cx="0" cy="222885"/>
          </a:xfrm>
          <a:custGeom>
            <a:avLst/>
            <a:gdLst/>
            <a:ahLst/>
            <a:cxnLst/>
            <a:rect l="l" t="t" r="r" b="b"/>
            <a:pathLst>
              <a:path h="222885">
                <a:moveTo>
                  <a:pt x="0" y="0"/>
                </a:moveTo>
                <a:lnTo>
                  <a:pt x="0" y="222883"/>
                </a:lnTo>
              </a:path>
            </a:pathLst>
          </a:custGeom>
          <a:ln w="28574">
            <a:solidFill>
              <a:srgbClr val="58A04E"/>
            </a:solidFill>
          </a:ln>
        </p:spPr>
        <p:txBody>
          <a:bodyPr wrap="square" lIns="0" tIns="0" rIns="0" bIns="0" rtlCol="0"/>
          <a:lstStyle/>
          <a:p>
            <a:endParaRPr/>
          </a:p>
        </p:txBody>
      </p:sp>
      <p:sp>
        <p:nvSpPr>
          <p:cNvPr id="135" name="object 135"/>
          <p:cNvSpPr/>
          <p:nvPr/>
        </p:nvSpPr>
        <p:spPr>
          <a:xfrm>
            <a:off x="2999528" y="1447811"/>
            <a:ext cx="0" cy="245745"/>
          </a:xfrm>
          <a:custGeom>
            <a:avLst/>
            <a:gdLst/>
            <a:ahLst/>
            <a:cxnLst/>
            <a:rect l="l" t="t" r="r" b="b"/>
            <a:pathLst>
              <a:path h="245744">
                <a:moveTo>
                  <a:pt x="0" y="0"/>
                </a:moveTo>
                <a:lnTo>
                  <a:pt x="0" y="245743"/>
                </a:lnTo>
              </a:path>
            </a:pathLst>
          </a:custGeom>
          <a:ln w="28574">
            <a:solidFill>
              <a:srgbClr val="58A04E"/>
            </a:solidFill>
          </a:ln>
        </p:spPr>
        <p:txBody>
          <a:bodyPr wrap="square" lIns="0" tIns="0" rIns="0" bIns="0" rtlCol="0"/>
          <a:lstStyle/>
          <a:p>
            <a:endParaRPr/>
          </a:p>
        </p:txBody>
      </p:sp>
      <p:sp>
        <p:nvSpPr>
          <p:cNvPr id="136" name="object 136"/>
          <p:cNvSpPr/>
          <p:nvPr/>
        </p:nvSpPr>
        <p:spPr>
          <a:xfrm>
            <a:off x="2959523" y="1453526"/>
            <a:ext cx="0" cy="240029"/>
          </a:xfrm>
          <a:custGeom>
            <a:avLst/>
            <a:gdLst/>
            <a:ahLst/>
            <a:cxnLst/>
            <a:rect l="l" t="t" r="r" b="b"/>
            <a:pathLst>
              <a:path h="240030">
                <a:moveTo>
                  <a:pt x="0" y="0"/>
                </a:moveTo>
                <a:lnTo>
                  <a:pt x="0" y="240028"/>
                </a:lnTo>
              </a:path>
            </a:pathLst>
          </a:custGeom>
          <a:ln w="28574">
            <a:solidFill>
              <a:srgbClr val="58A04E"/>
            </a:solidFill>
          </a:ln>
        </p:spPr>
        <p:txBody>
          <a:bodyPr wrap="square" lIns="0" tIns="0" rIns="0" bIns="0" rtlCol="0"/>
          <a:lstStyle/>
          <a:p>
            <a:endParaRPr/>
          </a:p>
        </p:txBody>
      </p:sp>
      <p:sp>
        <p:nvSpPr>
          <p:cNvPr id="137" name="object 137"/>
          <p:cNvSpPr/>
          <p:nvPr/>
        </p:nvSpPr>
        <p:spPr>
          <a:xfrm>
            <a:off x="2919519" y="1487816"/>
            <a:ext cx="0" cy="205740"/>
          </a:xfrm>
          <a:custGeom>
            <a:avLst/>
            <a:gdLst/>
            <a:ahLst/>
            <a:cxnLst/>
            <a:rect l="l" t="t" r="r" b="b"/>
            <a:pathLst>
              <a:path h="205739">
                <a:moveTo>
                  <a:pt x="0" y="0"/>
                </a:moveTo>
                <a:lnTo>
                  <a:pt x="0" y="205738"/>
                </a:lnTo>
              </a:path>
            </a:pathLst>
          </a:custGeom>
          <a:ln w="28574">
            <a:solidFill>
              <a:srgbClr val="58A04E"/>
            </a:solidFill>
          </a:ln>
        </p:spPr>
        <p:txBody>
          <a:bodyPr wrap="square" lIns="0" tIns="0" rIns="0" bIns="0" rtlCol="0"/>
          <a:lstStyle/>
          <a:p>
            <a:endParaRPr/>
          </a:p>
        </p:txBody>
      </p:sp>
      <p:sp>
        <p:nvSpPr>
          <p:cNvPr id="138" name="object 138"/>
          <p:cNvSpPr/>
          <p:nvPr/>
        </p:nvSpPr>
        <p:spPr>
          <a:xfrm>
            <a:off x="2879514" y="1527821"/>
            <a:ext cx="0" cy="165735"/>
          </a:xfrm>
          <a:custGeom>
            <a:avLst/>
            <a:gdLst/>
            <a:ahLst/>
            <a:cxnLst/>
            <a:rect l="l" t="t" r="r" b="b"/>
            <a:pathLst>
              <a:path h="165735">
                <a:moveTo>
                  <a:pt x="0" y="0"/>
                </a:moveTo>
                <a:lnTo>
                  <a:pt x="0" y="165733"/>
                </a:lnTo>
              </a:path>
            </a:pathLst>
          </a:custGeom>
          <a:ln w="28574">
            <a:solidFill>
              <a:srgbClr val="58A04E"/>
            </a:solidFill>
          </a:ln>
        </p:spPr>
        <p:txBody>
          <a:bodyPr wrap="square" lIns="0" tIns="0" rIns="0" bIns="0" rtlCol="0"/>
          <a:lstStyle/>
          <a:p>
            <a:endParaRPr/>
          </a:p>
        </p:txBody>
      </p:sp>
      <p:sp>
        <p:nvSpPr>
          <p:cNvPr id="139" name="object 139"/>
          <p:cNvSpPr/>
          <p:nvPr/>
        </p:nvSpPr>
        <p:spPr>
          <a:xfrm>
            <a:off x="2845224" y="1584971"/>
            <a:ext cx="0" cy="108585"/>
          </a:xfrm>
          <a:custGeom>
            <a:avLst/>
            <a:gdLst/>
            <a:ahLst/>
            <a:cxnLst/>
            <a:rect l="l" t="t" r="r" b="b"/>
            <a:pathLst>
              <a:path h="108585">
                <a:moveTo>
                  <a:pt x="0" y="0"/>
                </a:moveTo>
                <a:lnTo>
                  <a:pt x="0" y="108584"/>
                </a:lnTo>
              </a:path>
            </a:pathLst>
          </a:custGeom>
          <a:ln w="28574">
            <a:solidFill>
              <a:srgbClr val="58A04E"/>
            </a:solidFill>
          </a:ln>
        </p:spPr>
        <p:txBody>
          <a:bodyPr wrap="square" lIns="0" tIns="0" rIns="0" bIns="0" rtlCol="0"/>
          <a:lstStyle/>
          <a:p>
            <a:endParaRPr/>
          </a:p>
        </p:txBody>
      </p:sp>
      <p:sp>
        <p:nvSpPr>
          <p:cNvPr id="140" name="object 140"/>
          <p:cNvSpPr/>
          <p:nvPr/>
        </p:nvSpPr>
        <p:spPr>
          <a:xfrm>
            <a:off x="2790932" y="1630690"/>
            <a:ext cx="28575" cy="62865"/>
          </a:xfrm>
          <a:custGeom>
            <a:avLst/>
            <a:gdLst/>
            <a:ahLst/>
            <a:cxnLst/>
            <a:rect l="l" t="t" r="r" b="b"/>
            <a:pathLst>
              <a:path w="28575" h="62864">
                <a:moveTo>
                  <a:pt x="0" y="0"/>
                </a:moveTo>
                <a:lnTo>
                  <a:pt x="28574" y="0"/>
                </a:lnTo>
                <a:lnTo>
                  <a:pt x="28574" y="62864"/>
                </a:lnTo>
                <a:lnTo>
                  <a:pt x="0" y="62864"/>
                </a:lnTo>
                <a:lnTo>
                  <a:pt x="0" y="0"/>
                </a:lnTo>
                <a:close/>
              </a:path>
            </a:pathLst>
          </a:custGeom>
          <a:solidFill>
            <a:srgbClr val="58A04E"/>
          </a:solidFill>
        </p:spPr>
        <p:txBody>
          <a:bodyPr wrap="square" lIns="0" tIns="0" rIns="0" bIns="0" rtlCol="0"/>
          <a:lstStyle/>
          <a:p>
            <a:endParaRPr/>
          </a:p>
        </p:txBody>
      </p:sp>
      <p:sp>
        <p:nvSpPr>
          <p:cNvPr id="141" name="object 141"/>
          <p:cNvSpPr/>
          <p:nvPr/>
        </p:nvSpPr>
        <p:spPr>
          <a:xfrm>
            <a:off x="3831056" y="1693555"/>
            <a:ext cx="28575" cy="0"/>
          </a:xfrm>
          <a:custGeom>
            <a:avLst/>
            <a:gdLst/>
            <a:ahLst/>
            <a:cxnLst/>
            <a:rect l="l" t="t" r="r" b="b"/>
            <a:pathLst>
              <a:path w="28575">
                <a:moveTo>
                  <a:pt x="0" y="0"/>
                </a:moveTo>
                <a:lnTo>
                  <a:pt x="28574" y="0"/>
                </a:lnTo>
                <a:lnTo>
                  <a:pt x="0" y="0"/>
                </a:lnTo>
                <a:close/>
              </a:path>
            </a:pathLst>
          </a:custGeom>
          <a:solidFill>
            <a:srgbClr val="58A04E"/>
          </a:solidFill>
        </p:spPr>
        <p:txBody>
          <a:bodyPr wrap="square" lIns="0" tIns="0" rIns="0" bIns="0" rtlCol="0"/>
          <a:lstStyle/>
          <a:p>
            <a:endParaRPr/>
          </a:p>
        </p:txBody>
      </p:sp>
      <p:sp>
        <p:nvSpPr>
          <p:cNvPr id="142" name="object 142"/>
          <p:cNvSpPr/>
          <p:nvPr/>
        </p:nvSpPr>
        <p:spPr>
          <a:xfrm>
            <a:off x="3791051" y="1619260"/>
            <a:ext cx="28575" cy="74295"/>
          </a:xfrm>
          <a:custGeom>
            <a:avLst/>
            <a:gdLst/>
            <a:ahLst/>
            <a:cxnLst/>
            <a:rect l="l" t="t" r="r" b="b"/>
            <a:pathLst>
              <a:path w="28575" h="74294">
                <a:moveTo>
                  <a:pt x="0" y="0"/>
                </a:moveTo>
                <a:lnTo>
                  <a:pt x="28574" y="0"/>
                </a:lnTo>
                <a:lnTo>
                  <a:pt x="28574" y="74294"/>
                </a:lnTo>
                <a:lnTo>
                  <a:pt x="0" y="74294"/>
                </a:lnTo>
                <a:lnTo>
                  <a:pt x="0" y="0"/>
                </a:lnTo>
                <a:close/>
              </a:path>
            </a:pathLst>
          </a:custGeom>
          <a:solidFill>
            <a:srgbClr val="58A04E"/>
          </a:solidFill>
        </p:spPr>
        <p:txBody>
          <a:bodyPr wrap="square" lIns="0" tIns="0" rIns="0" bIns="0" rtlCol="0"/>
          <a:lstStyle/>
          <a:p>
            <a:endParaRPr/>
          </a:p>
        </p:txBody>
      </p:sp>
      <p:sp>
        <p:nvSpPr>
          <p:cNvPr id="143" name="object 143"/>
          <p:cNvSpPr/>
          <p:nvPr/>
        </p:nvSpPr>
        <p:spPr>
          <a:xfrm>
            <a:off x="3771049" y="1579256"/>
            <a:ext cx="0" cy="114300"/>
          </a:xfrm>
          <a:custGeom>
            <a:avLst/>
            <a:gdLst/>
            <a:ahLst/>
            <a:cxnLst/>
            <a:rect l="l" t="t" r="r" b="b"/>
            <a:pathLst>
              <a:path h="114300">
                <a:moveTo>
                  <a:pt x="0" y="0"/>
                </a:moveTo>
                <a:lnTo>
                  <a:pt x="0" y="114299"/>
                </a:lnTo>
              </a:path>
            </a:pathLst>
          </a:custGeom>
          <a:ln w="28574">
            <a:solidFill>
              <a:srgbClr val="58A04E"/>
            </a:solidFill>
          </a:ln>
        </p:spPr>
        <p:txBody>
          <a:bodyPr wrap="square" lIns="0" tIns="0" rIns="0" bIns="0" rtlCol="0"/>
          <a:lstStyle/>
          <a:p>
            <a:endParaRPr/>
          </a:p>
        </p:txBody>
      </p:sp>
      <p:sp>
        <p:nvSpPr>
          <p:cNvPr id="144" name="object 144"/>
          <p:cNvSpPr/>
          <p:nvPr/>
        </p:nvSpPr>
        <p:spPr>
          <a:xfrm>
            <a:off x="3731044" y="1453526"/>
            <a:ext cx="0" cy="240029"/>
          </a:xfrm>
          <a:custGeom>
            <a:avLst/>
            <a:gdLst/>
            <a:ahLst/>
            <a:cxnLst/>
            <a:rect l="l" t="t" r="r" b="b"/>
            <a:pathLst>
              <a:path h="240030">
                <a:moveTo>
                  <a:pt x="0" y="0"/>
                </a:moveTo>
                <a:lnTo>
                  <a:pt x="0" y="240028"/>
                </a:lnTo>
              </a:path>
            </a:pathLst>
          </a:custGeom>
          <a:ln w="28574">
            <a:solidFill>
              <a:srgbClr val="58A04E"/>
            </a:solidFill>
          </a:ln>
        </p:spPr>
        <p:txBody>
          <a:bodyPr wrap="square" lIns="0" tIns="0" rIns="0" bIns="0" rtlCol="0"/>
          <a:lstStyle/>
          <a:p>
            <a:endParaRPr/>
          </a:p>
        </p:txBody>
      </p:sp>
      <p:sp>
        <p:nvSpPr>
          <p:cNvPr id="145" name="object 145"/>
          <p:cNvSpPr/>
          <p:nvPr/>
        </p:nvSpPr>
        <p:spPr>
          <a:xfrm>
            <a:off x="3691039" y="1333512"/>
            <a:ext cx="0" cy="360045"/>
          </a:xfrm>
          <a:custGeom>
            <a:avLst/>
            <a:gdLst/>
            <a:ahLst/>
            <a:cxnLst/>
            <a:rect l="l" t="t" r="r" b="b"/>
            <a:pathLst>
              <a:path h="360044">
                <a:moveTo>
                  <a:pt x="0" y="0"/>
                </a:moveTo>
                <a:lnTo>
                  <a:pt x="0" y="360042"/>
                </a:lnTo>
              </a:path>
            </a:pathLst>
          </a:custGeom>
          <a:ln w="28574">
            <a:solidFill>
              <a:srgbClr val="58A04E"/>
            </a:solidFill>
          </a:ln>
        </p:spPr>
        <p:txBody>
          <a:bodyPr wrap="square" lIns="0" tIns="0" rIns="0" bIns="0" rtlCol="0"/>
          <a:lstStyle/>
          <a:p>
            <a:endParaRPr/>
          </a:p>
        </p:txBody>
      </p:sp>
      <p:sp>
        <p:nvSpPr>
          <p:cNvPr id="146" name="object 146"/>
          <p:cNvSpPr/>
          <p:nvPr/>
        </p:nvSpPr>
        <p:spPr>
          <a:xfrm>
            <a:off x="3651034" y="1236358"/>
            <a:ext cx="0" cy="457200"/>
          </a:xfrm>
          <a:custGeom>
            <a:avLst/>
            <a:gdLst/>
            <a:ahLst/>
            <a:cxnLst/>
            <a:rect l="l" t="t" r="r" b="b"/>
            <a:pathLst>
              <a:path h="457200">
                <a:moveTo>
                  <a:pt x="0" y="0"/>
                </a:moveTo>
                <a:lnTo>
                  <a:pt x="0" y="457197"/>
                </a:lnTo>
              </a:path>
            </a:pathLst>
          </a:custGeom>
          <a:ln w="28574">
            <a:solidFill>
              <a:srgbClr val="58A04E"/>
            </a:solidFill>
          </a:ln>
        </p:spPr>
        <p:txBody>
          <a:bodyPr wrap="square" lIns="0" tIns="0" rIns="0" bIns="0" rtlCol="0"/>
          <a:lstStyle/>
          <a:p>
            <a:endParaRPr/>
          </a:p>
        </p:txBody>
      </p:sp>
      <p:sp>
        <p:nvSpPr>
          <p:cNvPr id="147" name="object 147"/>
          <p:cNvSpPr/>
          <p:nvPr/>
        </p:nvSpPr>
        <p:spPr>
          <a:xfrm>
            <a:off x="3616745" y="1196353"/>
            <a:ext cx="0" cy="497205"/>
          </a:xfrm>
          <a:custGeom>
            <a:avLst/>
            <a:gdLst/>
            <a:ahLst/>
            <a:cxnLst/>
            <a:rect l="l" t="t" r="r" b="b"/>
            <a:pathLst>
              <a:path h="497205">
                <a:moveTo>
                  <a:pt x="0" y="0"/>
                </a:moveTo>
                <a:lnTo>
                  <a:pt x="0" y="497201"/>
                </a:lnTo>
              </a:path>
            </a:pathLst>
          </a:custGeom>
          <a:ln w="28574">
            <a:solidFill>
              <a:srgbClr val="58A04E"/>
            </a:solidFill>
          </a:ln>
        </p:spPr>
        <p:txBody>
          <a:bodyPr wrap="square" lIns="0" tIns="0" rIns="0" bIns="0" rtlCol="0"/>
          <a:lstStyle/>
          <a:p>
            <a:endParaRPr/>
          </a:p>
        </p:txBody>
      </p:sp>
      <p:sp>
        <p:nvSpPr>
          <p:cNvPr id="148" name="object 148"/>
          <p:cNvSpPr/>
          <p:nvPr/>
        </p:nvSpPr>
        <p:spPr>
          <a:xfrm>
            <a:off x="3576740" y="1162063"/>
            <a:ext cx="0" cy="531495"/>
          </a:xfrm>
          <a:custGeom>
            <a:avLst/>
            <a:gdLst/>
            <a:ahLst/>
            <a:cxnLst/>
            <a:rect l="l" t="t" r="r" b="b"/>
            <a:pathLst>
              <a:path h="531494">
                <a:moveTo>
                  <a:pt x="0" y="0"/>
                </a:moveTo>
                <a:lnTo>
                  <a:pt x="0" y="531491"/>
                </a:lnTo>
              </a:path>
            </a:pathLst>
          </a:custGeom>
          <a:ln w="28574">
            <a:solidFill>
              <a:srgbClr val="58A04E"/>
            </a:solidFill>
          </a:ln>
        </p:spPr>
        <p:txBody>
          <a:bodyPr wrap="square" lIns="0" tIns="0" rIns="0" bIns="0" rtlCol="0"/>
          <a:lstStyle/>
          <a:p>
            <a:endParaRPr/>
          </a:p>
        </p:txBody>
      </p:sp>
      <p:sp>
        <p:nvSpPr>
          <p:cNvPr id="149" name="object 149"/>
          <p:cNvSpPr/>
          <p:nvPr/>
        </p:nvSpPr>
        <p:spPr>
          <a:xfrm>
            <a:off x="3536735" y="1156348"/>
            <a:ext cx="0" cy="537210"/>
          </a:xfrm>
          <a:custGeom>
            <a:avLst/>
            <a:gdLst/>
            <a:ahLst/>
            <a:cxnLst/>
            <a:rect l="l" t="t" r="r" b="b"/>
            <a:pathLst>
              <a:path h="537210">
                <a:moveTo>
                  <a:pt x="0" y="0"/>
                </a:moveTo>
                <a:lnTo>
                  <a:pt x="0" y="537206"/>
                </a:lnTo>
              </a:path>
            </a:pathLst>
          </a:custGeom>
          <a:ln w="28574">
            <a:solidFill>
              <a:srgbClr val="58A04E"/>
            </a:solidFill>
          </a:ln>
        </p:spPr>
        <p:txBody>
          <a:bodyPr wrap="square" lIns="0" tIns="0" rIns="0" bIns="0" rtlCol="0"/>
          <a:lstStyle/>
          <a:p>
            <a:endParaRPr/>
          </a:p>
        </p:txBody>
      </p:sp>
      <p:sp>
        <p:nvSpPr>
          <p:cNvPr id="150" name="object 150"/>
          <p:cNvSpPr/>
          <p:nvPr/>
        </p:nvSpPr>
        <p:spPr>
          <a:xfrm>
            <a:off x="3502445" y="1173493"/>
            <a:ext cx="0" cy="520065"/>
          </a:xfrm>
          <a:custGeom>
            <a:avLst/>
            <a:gdLst/>
            <a:ahLst/>
            <a:cxnLst/>
            <a:rect l="l" t="t" r="r" b="b"/>
            <a:pathLst>
              <a:path h="520064">
                <a:moveTo>
                  <a:pt x="0" y="0"/>
                </a:moveTo>
                <a:lnTo>
                  <a:pt x="0" y="520061"/>
                </a:lnTo>
              </a:path>
            </a:pathLst>
          </a:custGeom>
          <a:ln w="28574">
            <a:solidFill>
              <a:srgbClr val="58A04E"/>
            </a:solidFill>
          </a:ln>
        </p:spPr>
        <p:txBody>
          <a:bodyPr wrap="square" lIns="0" tIns="0" rIns="0" bIns="0" rtlCol="0"/>
          <a:lstStyle/>
          <a:p>
            <a:endParaRPr/>
          </a:p>
        </p:txBody>
      </p:sp>
      <p:sp>
        <p:nvSpPr>
          <p:cNvPr id="151" name="object 151"/>
          <p:cNvSpPr/>
          <p:nvPr/>
        </p:nvSpPr>
        <p:spPr>
          <a:xfrm>
            <a:off x="3462440" y="1133488"/>
            <a:ext cx="0" cy="560070"/>
          </a:xfrm>
          <a:custGeom>
            <a:avLst/>
            <a:gdLst/>
            <a:ahLst/>
            <a:cxnLst/>
            <a:rect l="l" t="t" r="r" b="b"/>
            <a:pathLst>
              <a:path h="560069">
                <a:moveTo>
                  <a:pt x="0" y="0"/>
                </a:moveTo>
                <a:lnTo>
                  <a:pt x="0" y="560066"/>
                </a:lnTo>
              </a:path>
            </a:pathLst>
          </a:custGeom>
          <a:ln w="28574">
            <a:solidFill>
              <a:srgbClr val="58A04E"/>
            </a:solidFill>
          </a:ln>
        </p:spPr>
        <p:txBody>
          <a:bodyPr wrap="square" lIns="0" tIns="0" rIns="0" bIns="0" rtlCol="0"/>
          <a:lstStyle/>
          <a:p>
            <a:endParaRPr/>
          </a:p>
        </p:txBody>
      </p:sp>
      <p:sp>
        <p:nvSpPr>
          <p:cNvPr id="152" name="object 152"/>
          <p:cNvSpPr/>
          <p:nvPr/>
        </p:nvSpPr>
        <p:spPr>
          <a:xfrm>
            <a:off x="3422436" y="1156348"/>
            <a:ext cx="0" cy="537210"/>
          </a:xfrm>
          <a:custGeom>
            <a:avLst/>
            <a:gdLst/>
            <a:ahLst/>
            <a:cxnLst/>
            <a:rect l="l" t="t" r="r" b="b"/>
            <a:pathLst>
              <a:path h="537210">
                <a:moveTo>
                  <a:pt x="0" y="0"/>
                </a:moveTo>
                <a:lnTo>
                  <a:pt x="0" y="537206"/>
                </a:lnTo>
              </a:path>
            </a:pathLst>
          </a:custGeom>
          <a:ln w="28574">
            <a:solidFill>
              <a:srgbClr val="58A04E"/>
            </a:solidFill>
          </a:ln>
        </p:spPr>
        <p:txBody>
          <a:bodyPr wrap="square" lIns="0" tIns="0" rIns="0" bIns="0" rtlCol="0"/>
          <a:lstStyle/>
          <a:p>
            <a:endParaRPr/>
          </a:p>
        </p:txBody>
      </p:sp>
      <p:sp>
        <p:nvSpPr>
          <p:cNvPr id="153" name="object 153"/>
          <p:cNvSpPr/>
          <p:nvPr/>
        </p:nvSpPr>
        <p:spPr>
          <a:xfrm>
            <a:off x="3382431" y="1230643"/>
            <a:ext cx="0" cy="462915"/>
          </a:xfrm>
          <a:custGeom>
            <a:avLst/>
            <a:gdLst/>
            <a:ahLst/>
            <a:cxnLst/>
            <a:rect l="l" t="t" r="r" b="b"/>
            <a:pathLst>
              <a:path h="462914">
                <a:moveTo>
                  <a:pt x="0" y="0"/>
                </a:moveTo>
                <a:lnTo>
                  <a:pt x="0" y="462912"/>
                </a:lnTo>
              </a:path>
            </a:pathLst>
          </a:custGeom>
          <a:ln w="28574">
            <a:solidFill>
              <a:srgbClr val="58A04E"/>
            </a:solidFill>
          </a:ln>
        </p:spPr>
        <p:txBody>
          <a:bodyPr wrap="square" lIns="0" tIns="0" rIns="0" bIns="0" rtlCol="0"/>
          <a:lstStyle/>
          <a:p>
            <a:endParaRPr/>
          </a:p>
        </p:txBody>
      </p:sp>
      <p:sp>
        <p:nvSpPr>
          <p:cNvPr id="154" name="object 154"/>
          <p:cNvSpPr/>
          <p:nvPr/>
        </p:nvSpPr>
        <p:spPr>
          <a:xfrm>
            <a:off x="3348141" y="1327797"/>
            <a:ext cx="0" cy="365760"/>
          </a:xfrm>
          <a:custGeom>
            <a:avLst/>
            <a:gdLst/>
            <a:ahLst/>
            <a:cxnLst/>
            <a:rect l="l" t="t" r="r" b="b"/>
            <a:pathLst>
              <a:path h="365760">
                <a:moveTo>
                  <a:pt x="0" y="0"/>
                </a:moveTo>
                <a:lnTo>
                  <a:pt x="0" y="365757"/>
                </a:lnTo>
              </a:path>
            </a:pathLst>
          </a:custGeom>
          <a:ln w="28574">
            <a:solidFill>
              <a:srgbClr val="58A04E"/>
            </a:solidFill>
          </a:ln>
        </p:spPr>
        <p:txBody>
          <a:bodyPr wrap="square" lIns="0" tIns="0" rIns="0" bIns="0" rtlCol="0"/>
          <a:lstStyle/>
          <a:p>
            <a:endParaRPr/>
          </a:p>
        </p:txBody>
      </p:sp>
      <p:sp>
        <p:nvSpPr>
          <p:cNvPr id="155" name="object 155"/>
          <p:cNvSpPr/>
          <p:nvPr/>
        </p:nvSpPr>
        <p:spPr>
          <a:xfrm>
            <a:off x="3308136" y="1482101"/>
            <a:ext cx="0" cy="211454"/>
          </a:xfrm>
          <a:custGeom>
            <a:avLst/>
            <a:gdLst/>
            <a:ahLst/>
            <a:cxnLst/>
            <a:rect l="l" t="t" r="r" b="b"/>
            <a:pathLst>
              <a:path h="211455">
                <a:moveTo>
                  <a:pt x="0" y="0"/>
                </a:moveTo>
                <a:lnTo>
                  <a:pt x="0" y="211453"/>
                </a:lnTo>
              </a:path>
            </a:pathLst>
          </a:custGeom>
          <a:ln w="28574">
            <a:solidFill>
              <a:srgbClr val="58A04E"/>
            </a:solidFill>
          </a:ln>
        </p:spPr>
        <p:txBody>
          <a:bodyPr wrap="square" lIns="0" tIns="0" rIns="0" bIns="0" rtlCol="0"/>
          <a:lstStyle/>
          <a:p>
            <a:endParaRPr/>
          </a:p>
        </p:txBody>
      </p:sp>
      <p:sp>
        <p:nvSpPr>
          <p:cNvPr id="156" name="object 156"/>
          <p:cNvSpPr/>
          <p:nvPr/>
        </p:nvSpPr>
        <p:spPr>
          <a:xfrm>
            <a:off x="3716756" y="1453526"/>
            <a:ext cx="28575" cy="5715"/>
          </a:xfrm>
          <a:custGeom>
            <a:avLst/>
            <a:gdLst/>
            <a:ahLst/>
            <a:cxnLst/>
            <a:rect l="l" t="t" r="r" b="b"/>
            <a:pathLst>
              <a:path w="28575" h="5715">
                <a:moveTo>
                  <a:pt x="0" y="0"/>
                </a:moveTo>
                <a:lnTo>
                  <a:pt x="28574" y="0"/>
                </a:lnTo>
                <a:lnTo>
                  <a:pt x="28574" y="5714"/>
                </a:lnTo>
                <a:lnTo>
                  <a:pt x="0" y="5714"/>
                </a:lnTo>
                <a:lnTo>
                  <a:pt x="0" y="0"/>
                </a:lnTo>
                <a:close/>
              </a:path>
            </a:pathLst>
          </a:custGeom>
          <a:solidFill>
            <a:srgbClr val="75B6B1"/>
          </a:solidFill>
        </p:spPr>
        <p:txBody>
          <a:bodyPr wrap="square" lIns="0" tIns="0" rIns="0" bIns="0" rtlCol="0"/>
          <a:lstStyle/>
          <a:p>
            <a:endParaRPr/>
          </a:p>
        </p:txBody>
      </p:sp>
      <p:sp>
        <p:nvSpPr>
          <p:cNvPr id="157" name="object 157"/>
          <p:cNvSpPr/>
          <p:nvPr/>
        </p:nvSpPr>
        <p:spPr>
          <a:xfrm>
            <a:off x="3676752" y="1327797"/>
            <a:ext cx="28575" cy="5715"/>
          </a:xfrm>
          <a:custGeom>
            <a:avLst/>
            <a:gdLst/>
            <a:ahLst/>
            <a:cxnLst/>
            <a:rect l="l" t="t" r="r" b="b"/>
            <a:pathLst>
              <a:path w="28575" h="5715">
                <a:moveTo>
                  <a:pt x="0" y="0"/>
                </a:moveTo>
                <a:lnTo>
                  <a:pt x="28574" y="0"/>
                </a:lnTo>
                <a:lnTo>
                  <a:pt x="28574" y="5714"/>
                </a:lnTo>
                <a:lnTo>
                  <a:pt x="0" y="5714"/>
                </a:lnTo>
                <a:lnTo>
                  <a:pt x="0" y="0"/>
                </a:lnTo>
                <a:close/>
              </a:path>
            </a:pathLst>
          </a:custGeom>
          <a:solidFill>
            <a:srgbClr val="75B6B1"/>
          </a:solidFill>
        </p:spPr>
        <p:txBody>
          <a:bodyPr wrap="square" lIns="0" tIns="0" rIns="0" bIns="0" rtlCol="0"/>
          <a:lstStyle/>
          <a:p>
            <a:endParaRPr/>
          </a:p>
        </p:txBody>
      </p:sp>
      <p:sp>
        <p:nvSpPr>
          <p:cNvPr id="158" name="object 158"/>
          <p:cNvSpPr/>
          <p:nvPr/>
        </p:nvSpPr>
        <p:spPr>
          <a:xfrm>
            <a:off x="3636747" y="1236358"/>
            <a:ext cx="28575" cy="5715"/>
          </a:xfrm>
          <a:custGeom>
            <a:avLst/>
            <a:gdLst/>
            <a:ahLst/>
            <a:cxnLst/>
            <a:rect l="l" t="t" r="r" b="b"/>
            <a:pathLst>
              <a:path w="28575" h="5715">
                <a:moveTo>
                  <a:pt x="0" y="0"/>
                </a:moveTo>
                <a:lnTo>
                  <a:pt x="28574" y="0"/>
                </a:lnTo>
                <a:lnTo>
                  <a:pt x="28574" y="5714"/>
                </a:lnTo>
                <a:lnTo>
                  <a:pt x="0" y="5714"/>
                </a:lnTo>
                <a:lnTo>
                  <a:pt x="0" y="0"/>
                </a:lnTo>
                <a:close/>
              </a:path>
            </a:pathLst>
          </a:custGeom>
          <a:solidFill>
            <a:srgbClr val="75B6B1"/>
          </a:solidFill>
        </p:spPr>
        <p:txBody>
          <a:bodyPr wrap="square" lIns="0" tIns="0" rIns="0" bIns="0" rtlCol="0"/>
          <a:lstStyle/>
          <a:p>
            <a:endParaRPr/>
          </a:p>
        </p:txBody>
      </p:sp>
      <p:sp>
        <p:nvSpPr>
          <p:cNvPr id="159" name="object 159"/>
          <p:cNvSpPr/>
          <p:nvPr/>
        </p:nvSpPr>
        <p:spPr>
          <a:xfrm>
            <a:off x="3408148" y="1156348"/>
            <a:ext cx="28575" cy="5715"/>
          </a:xfrm>
          <a:custGeom>
            <a:avLst/>
            <a:gdLst/>
            <a:ahLst/>
            <a:cxnLst/>
            <a:rect l="l" t="t" r="r" b="b"/>
            <a:pathLst>
              <a:path w="28575" h="5715">
                <a:moveTo>
                  <a:pt x="0" y="0"/>
                </a:moveTo>
                <a:lnTo>
                  <a:pt x="28574" y="0"/>
                </a:lnTo>
                <a:lnTo>
                  <a:pt x="28574" y="5714"/>
                </a:lnTo>
                <a:lnTo>
                  <a:pt x="0" y="5714"/>
                </a:lnTo>
                <a:lnTo>
                  <a:pt x="0" y="0"/>
                </a:lnTo>
                <a:close/>
              </a:path>
            </a:pathLst>
          </a:custGeom>
          <a:solidFill>
            <a:srgbClr val="75B6B1"/>
          </a:solidFill>
        </p:spPr>
        <p:txBody>
          <a:bodyPr wrap="square" lIns="0" tIns="0" rIns="0" bIns="0" rtlCol="0"/>
          <a:lstStyle/>
          <a:p>
            <a:endParaRPr/>
          </a:p>
        </p:txBody>
      </p:sp>
      <p:sp>
        <p:nvSpPr>
          <p:cNvPr id="160" name="object 160"/>
          <p:cNvSpPr/>
          <p:nvPr/>
        </p:nvSpPr>
        <p:spPr>
          <a:xfrm>
            <a:off x="3368143" y="1219213"/>
            <a:ext cx="28575" cy="11430"/>
          </a:xfrm>
          <a:custGeom>
            <a:avLst/>
            <a:gdLst/>
            <a:ahLst/>
            <a:cxnLst/>
            <a:rect l="l" t="t" r="r" b="b"/>
            <a:pathLst>
              <a:path w="28575" h="11430">
                <a:moveTo>
                  <a:pt x="0" y="0"/>
                </a:moveTo>
                <a:lnTo>
                  <a:pt x="28574" y="0"/>
                </a:lnTo>
                <a:lnTo>
                  <a:pt x="28574" y="11429"/>
                </a:lnTo>
                <a:lnTo>
                  <a:pt x="0" y="11429"/>
                </a:lnTo>
                <a:lnTo>
                  <a:pt x="0" y="0"/>
                </a:lnTo>
                <a:close/>
              </a:path>
            </a:pathLst>
          </a:custGeom>
          <a:solidFill>
            <a:srgbClr val="75B6B1"/>
          </a:solidFill>
        </p:spPr>
        <p:txBody>
          <a:bodyPr wrap="square" lIns="0" tIns="0" rIns="0" bIns="0" rtlCol="0"/>
          <a:lstStyle/>
          <a:p>
            <a:endParaRPr/>
          </a:p>
        </p:txBody>
      </p:sp>
      <p:sp>
        <p:nvSpPr>
          <p:cNvPr id="161" name="object 161"/>
          <p:cNvSpPr/>
          <p:nvPr/>
        </p:nvSpPr>
        <p:spPr>
          <a:xfrm>
            <a:off x="3333854" y="1327797"/>
            <a:ext cx="28575" cy="5715"/>
          </a:xfrm>
          <a:custGeom>
            <a:avLst/>
            <a:gdLst/>
            <a:ahLst/>
            <a:cxnLst/>
            <a:rect l="l" t="t" r="r" b="b"/>
            <a:pathLst>
              <a:path w="28575" h="5715">
                <a:moveTo>
                  <a:pt x="0" y="0"/>
                </a:moveTo>
                <a:lnTo>
                  <a:pt x="28574" y="0"/>
                </a:lnTo>
                <a:lnTo>
                  <a:pt x="28574" y="5714"/>
                </a:lnTo>
                <a:lnTo>
                  <a:pt x="0" y="5714"/>
                </a:lnTo>
                <a:lnTo>
                  <a:pt x="0" y="0"/>
                </a:lnTo>
                <a:close/>
              </a:path>
            </a:pathLst>
          </a:custGeom>
          <a:solidFill>
            <a:srgbClr val="75B6B1"/>
          </a:solidFill>
        </p:spPr>
        <p:txBody>
          <a:bodyPr wrap="square" lIns="0" tIns="0" rIns="0" bIns="0" rtlCol="0"/>
          <a:lstStyle/>
          <a:p>
            <a:endParaRPr/>
          </a:p>
        </p:txBody>
      </p:sp>
      <p:sp>
        <p:nvSpPr>
          <p:cNvPr id="162" name="object 162"/>
          <p:cNvSpPr/>
          <p:nvPr/>
        </p:nvSpPr>
        <p:spPr>
          <a:xfrm>
            <a:off x="3368143" y="1219213"/>
            <a:ext cx="28575" cy="5715"/>
          </a:xfrm>
          <a:custGeom>
            <a:avLst/>
            <a:gdLst/>
            <a:ahLst/>
            <a:cxnLst/>
            <a:rect l="l" t="t" r="r" b="b"/>
            <a:pathLst>
              <a:path w="28575" h="5715">
                <a:moveTo>
                  <a:pt x="0" y="0"/>
                </a:moveTo>
                <a:lnTo>
                  <a:pt x="28574" y="0"/>
                </a:lnTo>
                <a:lnTo>
                  <a:pt x="28574" y="5714"/>
                </a:lnTo>
                <a:lnTo>
                  <a:pt x="0" y="5714"/>
                </a:lnTo>
                <a:lnTo>
                  <a:pt x="0" y="0"/>
                </a:lnTo>
                <a:close/>
              </a:path>
            </a:pathLst>
          </a:custGeom>
          <a:solidFill>
            <a:srgbClr val="ECC847"/>
          </a:solidFill>
        </p:spPr>
        <p:txBody>
          <a:bodyPr wrap="square" lIns="0" tIns="0" rIns="0" bIns="0" rtlCol="0"/>
          <a:lstStyle/>
          <a:p>
            <a:endParaRPr/>
          </a:p>
        </p:txBody>
      </p:sp>
      <p:sp>
        <p:nvSpPr>
          <p:cNvPr id="163" name="object 163"/>
          <p:cNvSpPr/>
          <p:nvPr/>
        </p:nvSpPr>
        <p:spPr>
          <a:xfrm>
            <a:off x="4408267" y="1693555"/>
            <a:ext cx="28575" cy="0"/>
          </a:xfrm>
          <a:custGeom>
            <a:avLst/>
            <a:gdLst/>
            <a:ahLst/>
            <a:cxnLst/>
            <a:rect l="l" t="t" r="r" b="b"/>
            <a:pathLst>
              <a:path w="28575">
                <a:moveTo>
                  <a:pt x="0" y="0"/>
                </a:moveTo>
                <a:lnTo>
                  <a:pt x="28574" y="0"/>
                </a:lnTo>
                <a:lnTo>
                  <a:pt x="0" y="0"/>
                </a:lnTo>
                <a:close/>
              </a:path>
            </a:pathLst>
          </a:custGeom>
          <a:solidFill>
            <a:srgbClr val="58A04E"/>
          </a:solidFill>
        </p:spPr>
        <p:txBody>
          <a:bodyPr wrap="square" lIns="0" tIns="0" rIns="0" bIns="0" rtlCol="0"/>
          <a:lstStyle/>
          <a:p>
            <a:endParaRPr/>
          </a:p>
        </p:txBody>
      </p:sp>
      <p:sp>
        <p:nvSpPr>
          <p:cNvPr id="164" name="object 164"/>
          <p:cNvSpPr/>
          <p:nvPr/>
        </p:nvSpPr>
        <p:spPr>
          <a:xfrm>
            <a:off x="4368263" y="1613545"/>
            <a:ext cx="28575" cy="80010"/>
          </a:xfrm>
          <a:custGeom>
            <a:avLst/>
            <a:gdLst/>
            <a:ahLst/>
            <a:cxnLst/>
            <a:rect l="l" t="t" r="r" b="b"/>
            <a:pathLst>
              <a:path w="28575" h="80010">
                <a:moveTo>
                  <a:pt x="0" y="0"/>
                </a:moveTo>
                <a:lnTo>
                  <a:pt x="28574" y="0"/>
                </a:lnTo>
                <a:lnTo>
                  <a:pt x="28574" y="80009"/>
                </a:lnTo>
                <a:lnTo>
                  <a:pt x="0" y="80009"/>
                </a:lnTo>
                <a:lnTo>
                  <a:pt x="0" y="0"/>
                </a:lnTo>
                <a:close/>
              </a:path>
            </a:pathLst>
          </a:custGeom>
          <a:solidFill>
            <a:srgbClr val="58A04E"/>
          </a:solidFill>
        </p:spPr>
        <p:txBody>
          <a:bodyPr wrap="square" lIns="0" tIns="0" rIns="0" bIns="0" rtlCol="0"/>
          <a:lstStyle/>
          <a:p>
            <a:endParaRPr/>
          </a:p>
        </p:txBody>
      </p:sp>
      <p:sp>
        <p:nvSpPr>
          <p:cNvPr id="165" name="object 165"/>
          <p:cNvSpPr/>
          <p:nvPr/>
        </p:nvSpPr>
        <p:spPr>
          <a:xfrm>
            <a:off x="4348260" y="1562111"/>
            <a:ext cx="0" cy="131445"/>
          </a:xfrm>
          <a:custGeom>
            <a:avLst/>
            <a:gdLst/>
            <a:ahLst/>
            <a:cxnLst/>
            <a:rect l="l" t="t" r="r" b="b"/>
            <a:pathLst>
              <a:path h="131444">
                <a:moveTo>
                  <a:pt x="0" y="0"/>
                </a:moveTo>
                <a:lnTo>
                  <a:pt x="0" y="131444"/>
                </a:lnTo>
              </a:path>
            </a:pathLst>
          </a:custGeom>
          <a:ln w="28574">
            <a:solidFill>
              <a:srgbClr val="58A04E"/>
            </a:solidFill>
          </a:ln>
        </p:spPr>
        <p:txBody>
          <a:bodyPr wrap="square" lIns="0" tIns="0" rIns="0" bIns="0" rtlCol="0"/>
          <a:lstStyle/>
          <a:p>
            <a:endParaRPr/>
          </a:p>
        </p:txBody>
      </p:sp>
      <p:sp>
        <p:nvSpPr>
          <p:cNvPr id="166" name="object 166"/>
          <p:cNvSpPr/>
          <p:nvPr/>
        </p:nvSpPr>
        <p:spPr>
          <a:xfrm>
            <a:off x="4308255" y="1413522"/>
            <a:ext cx="0" cy="280035"/>
          </a:xfrm>
          <a:custGeom>
            <a:avLst/>
            <a:gdLst/>
            <a:ahLst/>
            <a:cxnLst/>
            <a:rect l="l" t="t" r="r" b="b"/>
            <a:pathLst>
              <a:path h="280035">
                <a:moveTo>
                  <a:pt x="0" y="0"/>
                </a:moveTo>
                <a:lnTo>
                  <a:pt x="0" y="280033"/>
                </a:lnTo>
              </a:path>
            </a:pathLst>
          </a:custGeom>
          <a:ln w="28574">
            <a:solidFill>
              <a:srgbClr val="58A04E"/>
            </a:solidFill>
          </a:ln>
        </p:spPr>
        <p:txBody>
          <a:bodyPr wrap="square" lIns="0" tIns="0" rIns="0" bIns="0" rtlCol="0"/>
          <a:lstStyle/>
          <a:p>
            <a:endParaRPr/>
          </a:p>
        </p:txBody>
      </p:sp>
      <p:sp>
        <p:nvSpPr>
          <p:cNvPr id="167" name="object 167"/>
          <p:cNvSpPr/>
          <p:nvPr/>
        </p:nvSpPr>
        <p:spPr>
          <a:xfrm>
            <a:off x="4268251" y="1316367"/>
            <a:ext cx="0" cy="377190"/>
          </a:xfrm>
          <a:custGeom>
            <a:avLst/>
            <a:gdLst/>
            <a:ahLst/>
            <a:cxnLst/>
            <a:rect l="l" t="t" r="r" b="b"/>
            <a:pathLst>
              <a:path h="377189">
                <a:moveTo>
                  <a:pt x="0" y="0"/>
                </a:moveTo>
                <a:lnTo>
                  <a:pt x="0" y="377187"/>
                </a:lnTo>
              </a:path>
            </a:pathLst>
          </a:custGeom>
          <a:ln w="28574">
            <a:solidFill>
              <a:srgbClr val="58A04E"/>
            </a:solidFill>
          </a:ln>
        </p:spPr>
        <p:txBody>
          <a:bodyPr wrap="square" lIns="0" tIns="0" rIns="0" bIns="0" rtlCol="0"/>
          <a:lstStyle/>
          <a:p>
            <a:endParaRPr/>
          </a:p>
        </p:txBody>
      </p:sp>
      <p:sp>
        <p:nvSpPr>
          <p:cNvPr id="168" name="object 168"/>
          <p:cNvSpPr/>
          <p:nvPr/>
        </p:nvSpPr>
        <p:spPr>
          <a:xfrm>
            <a:off x="4228246" y="1202068"/>
            <a:ext cx="0" cy="491490"/>
          </a:xfrm>
          <a:custGeom>
            <a:avLst/>
            <a:gdLst/>
            <a:ahLst/>
            <a:cxnLst/>
            <a:rect l="l" t="t" r="r" b="b"/>
            <a:pathLst>
              <a:path h="491489">
                <a:moveTo>
                  <a:pt x="0" y="0"/>
                </a:moveTo>
                <a:lnTo>
                  <a:pt x="0" y="491487"/>
                </a:lnTo>
              </a:path>
            </a:pathLst>
          </a:custGeom>
          <a:ln w="28574">
            <a:solidFill>
              <a:srgbClr val="58A04E"/>
            </a:solidFill>
          </a:ln>
        </p:spPr>
        <p:txBody>
          <a:bodyPr wrap="square" lIns="0" tIns="0" rIns="0" bIns="0" rtlCol="0"/>
          <a:lstStyle/>
          <a:p>
            <a:endParaRPr/>
          </a:p>
        </p:txBody>
      </p:sp>
      <p:sp>
        <p:nvSpPr>
          <p:cNvPr id="169" name="object 169"/>
          <p:cNvSpPr/>
          <p:nvPr/>
        </p:nvSpPr>
        <p:spPr>
          <a:xfrm>
            <a:off x="4193956" y="1127773"/>
            <a:ext cx="0" cy="565785"/>
          </a:xfrm>
          <a:custGeom>
            <a:avLst/>
            <a:gdLst/>
            <a:ahLst/>
            <a:cxnLst/>
            <a:rect l="l" t="t" r="r" b="b"/>
            <a:pathLst>
              <a:path h="565785">
                <a:moveTo>
                  <a:pt x="0" y="0"/>
                </a:moveTo>
                <a:lnTo>
                  <a:pt x="0" y="565781"/>
                </a:lnTo>
              </a:path>
            </a:pathLst>
          </a:custGeom>
          <a:ln w="28574">
            <a:solidFill>
              <a:srgbClr val="58A04E"/>
            </a:solidFill>
          </a:ln>
        </p:spPr>
        <p:txBody>
          <a:bodyPr wrap="square" lIns="0" tIns="0" rIns="0" bIns="0" rtlCol="0"/>
          <a:lstStyle/>
          <a:p>
            <a:endParaRPr/>
          </a:p>
        </p:txBody>
      </p:sp>
      <p:sp>
        <p:nvSpPr>
          <p:cNvPr id="170" name="object 170"/>
          <p:cNvSpPr/>
          <p:nvPr/>
        </p:nvSpPr>
        <p:spPr>
          <a:xfrm>
            <a:off x="4153951" y="1133488"/>
            <a:ext cx="0" cy="560070"/>
          </a:xfrm>
          <a:custGeom>
            <a:avLst/>
            <a:gdLst/>
            <a:ahLst/>
            <a:cxnLst/>
            <a:rect l="l" t="t" r="r" b="b"/>
            <a:pathLst>
              <a:path h="560069">
                <a:moveTo>
                  <a:pt x="0" y="0"/>
                </a:moveTo>
                <a:lnTo>
                  <a:pt x="0" y="560066"/>
                </a:lnTo>
              </a:path>
            </a:pathLst>
          </a:custGeom>
          <a:ln w="28574">
            <a:solidFill>
              <a:srgbClr val="58A04E"/>
            </a:solidFill>
          </a:ln>
        </p:spPr>
        <p:txBody>
          <a:bodyPr wrap="square" lIns="0" tIns="0" rIns="0" bIns="0" rtlCol="0"/>
          <a:lstStyle/>
          <a:p>
            <a:endParaRPr/>
          </a:p>
        </p:txBody>
      </p:sp>
      <p:sp>
        <p:nvSpPr>
          <p:cNvPr id="171" name="object 171"/>
          <p:cNvSpPr/>
          <p:nvPr/>
        </p:nvSpPr>
        <p:spPr>
          <a:xfrm>
            <a:off x="4113946" y="1156348"/>
            <a:ext cx="0" cy="537210"/>
          </a:xfrm>
          <a:custGeom>
            <a:avLst/>
            <a:gdLst/>
            <a:ahLst/>
            <a:cxnLst/>
            <a:rect l="l" t="t" r="r" b="b"/>
            <a:pathLst>
              <a:path h="537210">
                <a:moveTo>
                  <a:pt x="0" y="0"/>
                </a:moveTo>
                <a:lnTo>
                  <a:pt x="0" y="537206"/>
                </a:lnTo>
              </a:path>
            </a:pathLst>
          </a:custGeom>
          <a:ln w="28574">
            <a:solidFill>
              <a:srgbClr val="58A04E"/>
            </a:solidFill>
          </a:ln>
        </p:spPr>
        <p:txBody>
          <a:bodyPr wrap="square" lIns="0" tIns="0" rIns="0" bIns="0" rtlCol="0"/>
          <a:lstStyle/>
          <a:p>
            <a:endParaRPr/>
          </a:p>
        </p:txBody>
      </p:sp>
      <p:sp>
        <p:nvSpPr>
          <p:cNvPr id="172" name="object 172"/>
          <p:cNvSpPr/>
          <p:nvPr/>
        </p:nvSpPr>
        <p:spPr>
          <a:xfrm>
            <a:off x="4079657" y="1139203"/>
            <a:ext cx="0" cy="554355"/>
          </a:xfrm>
          <a:custGeom>
            <a:avLst/>
            <a:gdLst/>
            <a:ahLst/>
            <a:cxnLst/>
            <a:rect l="l" t="t" r="r" b="b"/>
            <a:pathLst>
              <a:path h="554355">
                <a:moveTo>
                  <a:pt x="0" y="0"/>
                </a:moveTo>
                <a:lnTo>
                  <a:pt x="0" y="554351"/>
                </a:lnTo>
              </a:path>
            </a:pathLst>
          </a:custGeom>
          <a:ln w="28574">
            <a:solidFill>
              <a:srgbClr val="58A04E"/>
            </a:solidFill>
          </a:ln>
        </p:spPr>
        <p:txBody>
          <a:bodyPr wrap="square" lIns="0" tIns="0" rIns="0" bIns="0" rtlCol="0"/>
          <a:lstStyle/>
          <a:p>
            <a:endParaRPr/>
          </a:p>
        </p:txBody>
      </p:sp>
      <p:sp>
        <p:nvSpPr>
          <p:cNvPr id="173" name="object 173"/>
          <p:cNvSpPr/>
          <p:nvPr/>
        </p:nvSpPr>
        <p:spPr>
          <a:xfrm>
            <a:off x="4039652" y="1167778"/>
            <a:ext cx="0" cy="525780"/>
          </a:xfrm>
          <a:custGeom>
            <a:avLst/>
            <a:gdLst/>
            <a:ahLst/>
            <a:cxnLst/>
            <a:rect l="l" t="t" r="r" b="b"/>
            <a:pathLst>
              <a:path h="525780">
                <a:moveTo>
                  <a:pt x="0" y="0"/>
                </a:moveTo>
                <a:lnTo>
                  <a:pt x="0" y="525776"/>
                </a:lnTo>
              </a:path>
            </a:pathLst>
          </a:custGeom>
          <a:ln w="28574">
            <a:solidFill>
              <a:srgbClr val="58A04E"/>
            </a:solidFill>
          </a:ln>
        </p:spPr>
        <p:txBody>
          <a:bodyPr wrap="square" lIns="0" tIns="0" rIns="0" bIns="0" rtlCol="0"/>
          <a:lstStyle/>
          <a:p>
            <a:endParaRPr/>
          </a:p>
        </p:txBody>
      </p:sp>
      <p:sp>
        <p:nvSpPr>
          <p:cNvPr id="174" name="object 174"/>
          <p:cNvSpPr/>
          <p:nvPr/>
        </p:nvSpPr>
        <p:spPr>
          <a:xfrm>
            <a:off x="3999647" y="1207783"/>
            <a:ext cx="0" cy="485775"/>
          </a:xfrm>
          <a:custGeom>
            <a:avLst/>
            <a:gdLst/>
            <a:ahLst/>
            <a:cxnLst/>
            <a:rect l="l" t="t" r="r" b="b"/>
            <a:pathLst>
              <a:path h="485775">
                <a:moveTo>
                  <a:pt x="0" y="0"/>
                </a:moveTo>
                <a:lnTo>
                  <a:pt x="0" y="485772"/>
                </a:lnTo>
              </a:path>
            </a:pathLst>
          </a:custGeom>
          <a:ln w="28574">
            <a:solidFill>
              <a:srgbClr val="58A04E"/>
            </a:solidFill>
          </a:ln>
        </p:spPr>
        <p:txBody>
          <a:bodyPr wrap="square" lIns="0" tIns="0" rIns="0" bIns="0" rtlCol="0"/>
          <a:lstStyle/>
          <a:p>
            <a:endParaRPr/>
          </a:p>
        </p:txBody>
      </p:sp>
      <p:sp>
        <p:nvSpPr>
          <p:cNvPr id="175" name="object 175"/>
          <p:cNvSpPr/>
          <p:nvPr/>
        </p:nvSpPr>
        <p:spPr>
          <a:xfrm>
            <a:off x="3959643" y="1402092"/>
            <a:ext cx="0" cy="291465"/>
          </a:xfrm>
          <a:custGeom>
            <a:avLst/>
            <a:gdLst/>
            <a:ahLst/>
            <a:cxnLst/>
            <a:rect l="l" t="t" r="r" b="b"/>
            <a:pathLst>
              <a:path h="291464">
                <a:moveTo>
                  <a:pt x="0" y="0"/>
                </a:moveTo>
                <a:lnTo>
                  <a:pt x="0" y="291463"/>
                </a:lnTo>
              </a:path>
            </a:pathLst>
          </a:custGeom>
          <a:ln w="28574">
            <a:solidFill>
              <a:srgbClr val="58A04E"/>
            </a:solidFill>
          </a:ln>
        </p:spPr>
        <p:txBody>
          <a:bodyPr wrap="square" lIns="0" tIns="0" rIns="0" bIns="0" rtlCol="0"/>
          <a:lstStyle/>
          <a:p>
            <a:endParaRPr/>
          </a:p>
        </p:txBody>
      </p:sp>
      <p:sp>
        <p:nvSpPr>
          <p:cNvPr id="176" name="object 176"/>
          <p:cNvSpPr/>
          <p:nvPr/>
        </p:nvSpPr>
        <p:spPr>
          <a:xfrm>
            <a:off x="3911065" y="1630690"/>
            <a:ext cx="28575" cy="62865"/>
          </a:xfrm>
          <a:custGeom>
            <a:avLst/>
            <a:gdLst/>
            <a:ahLst/>
            <a:cxnLst/>
            <a:rect l="l" t="t" r="r" b="b"/>
            <a:pathLst>
              <a:path w="28575" h="62864">
                <a:moveTo>
                  <a:pt x="0" y="0"/>
                </a:moveTo>
                <a:lnTo>
                  <a:pt x="28574" y="0"/>
                </a:lnTo>
                <a:lnTo>
                  <a:pt x="28574" y="62864"/>
                </a:lnTo>
                <a:lnTo>
                  <a:pt x="0" y="62864"/>
                </a:lnTo>
                <a:lnTo>
                  <a:pt x="0" y="0"/>
                </a:lnTo>
                <a:close/>
              </a:path>
            </a:pathLst>
          </a:custGeom>
          <a:solidFill>
            <a:srgbClr val="58A04E"/>
          </a:solidFill>
        </p:spPr>
        <p:txBody>
          <a:bodyPr wrap="square" lIns="0" tIns="0" rIns="0" bIns="0" rtlCol="0"/>
          <a:lstStyle/>
          <a:p>
            <a:endParaRPr/>
          </a:p>
        </p:txBody>
      </p:sp>
      <p:sp>
        <p:nvSpPr>
          <p:cNvPr id="177" name="object 177"/>
          <p:cNvSpPr/>
          <p:nvPr/>
        </p:nvSpPr>
        <p:spPr>
          <a:xfrm>
            <a:off x="3885348" y="1470671"/>
            <a:ext cx="0" cy="222885"/>
          </a:xfrm>
          <a:custGeom>
            <a:avLst/>
            <a:gdLst/>
            <a:ahLst/>
            <a:cxnLst/>
            <a:rect l="l" t="t" r="r" b="b"/>
            <a:pathLst>
              <a:path h="222885">
                <a:moveTo>
                  <a:pt x="0" y="0"/>
                </a:moveTo>
                <a:lnTo>
                  <a:pt x="0" y="222883"/>
                </a:lnTo>
              </a:path>
            </a:pathLst>
          </a:custGeom>
          <a:ln w="28574">
            <a:solidFill>
              <a:srgbClr val="58A04E"/>
            </a:solidFill>
          </a:ln>
        </p:spPr>
        <p:txBody>
          <a:bodyPr wrap="square" lIns="0" tIns="0" rIns="0" bIns="0" rtlCol="0"/>
          <a:lstStyle/>
          <a:p>
            <a:endParaRPr/>
          </a:p>
        </p:txBody>
      </p:sp>
      <p:sp>
        <p:nvSpPr>
          <p:cNvPr id="178" name="object 178"/>
          <p:cNvSpPr/>
          <p:nvPr/>
        </p:nvSpPr>
        <p:spPr>
          <a:xfrm>
            <a:off x="4293968" y="1407807"/>
            <a:ext cx="28575" cy="5715"/>
          </a:xfrm>
          <a:custGeom>
            <a:avLst/>
            <a:gdLst/>
            <a:ahLst/>
            <a:cxnLst/>
            <a:rect l="l" t="t" r="r" b="b"/>
            <a:pathLst>
              <a:path w="28575" h="5715">
                <a:moveTo>
                  <a:pt x="0" y="0"/>
                </a:moveTo>
                <a:lnTo>
                  <a:pt x="28574" y="0"/>
                </a:lnTo>
                <a:lnTo>
                  <a:pt x="28574" y="5714"/>
                </a:lnTo>
                <a:lnTo>
                  <a:pt x="0" y="5714"/>
                </a:lnTo>
                <a:lnTo>
                  <a:pt x="0" y="0"/>
                </a:lnTo>
                <a:close/>
              </a:path>
            </a:pathLst>
          </a:custGeom>
          <a:solidFill>
            <a:srgbClr val="75B6B1"/>
          </a:solidFill>
        </p:spPr>
        <p:txBody>
          <a:bodyPr wrap="square" lIns="0" tIns="0" rIns="0" bIns="0" rtlCol="0"/>
          <a:lstStyle/>
          <a:p>
            <a:endParaRPr/>
          </a:p>
        </p:txBody>
      </p:sp>
      <p:sp>
        <p:nvSpPr>
          <p:cNvPr id="179" name="object 179"/>
          <p:cNvSpPr/>
          <p:nvPr/>
        </p:nvSpPr>
        <p:spPr>
          <a:xfrm>
            <a:off x="4253963" y="1316367"/>
            <a:ext cx="28575" cy="5715"/>
          </a:xfrm>
          <a:custGeom>
            <a:avLst/>
            <a:gdLst/>
            <a:ahLst/>
            <a:cxnLst/>
            <a:rect l="l" t="t" r="r" b="b"/>
            <a:pathLst>
              <a:path w="28575" h="5715">
                <a:moveTo>
                  <a:pt x="0" y="0"/>
                </a:moveTo>
                <a:lnTo>
                  <a:pt x="28574" y="0"/>
                </a:lnTo>
                <a:lnTo>
                  <a:pt x="28574" y="5714"/>
                </a:lnTo>
                <a:lnTo>
                  <a:pt x="0" y="5714"/>
                </a:lnTo>
                <a:lnTo>
                  <a:pt x="0" y="0"/>
                </a:lnTo>
                <a:close/>
              </a:path>
            </a:pathLst>
          </a:custGeom>
          <a:solidFill>
            <a:srgbClr val="75B6B1"/>
          </a:solidFill>
        </p:spPr>
        <p:txBody>
          <a:bodyPr wrap="square" lIns="0" tIns="0" rIns="0" bIns="0" rtlCol="0"/>
          <a:lstStyle/>
          <a:p>
            <a:endParaRPr/>
          </a:p>
        </p:txBody>
      </p:sp>
      <p:sp>
        <p:nvSpPr>
          <p:cNvPr id="180" name="object 180"/>
          <p:cNvSpPr/>
          <p:nvPr/>
        </p:nvSpPr>
        <p:spPr>
          <a:xfrm>
            <a:off x="4213958" y="1196353"/>
            <a:ext cx="28575" cy="5715"/>
          </a:xfrm>
          <a:custGeom>
            <a:avLst/>
            <a:gdLst/>
            <a:ahLst/>
            <a:cxnLst/>
            <a:rect l="l" t="t" r="r" b="b"/>
            <a:pathLst>
              <a:path w="28575" h="5715">
                <a:moveTo>
                  <a:pt x="0" y="0"/>
                </a:moveTo>
                <a:lnTo>
                  <a:pt x="28574" y="0"/>
                </a:lnTo>
                <a:lnTo>
                  <a:pt x="28574" y="5714"/>
                </a:lnTo>
                <a:lnTo>
                  <a:pt x="0" y="5714"/>
                </a:lnTo>
                <a:lnTo>
                  <a:pt x="0" y="0"/>
                </a:lnTo>
                <a:close/>
              </a:path>
            </a:pathLst>
          </a:custGeom>
          <a:solidFill>
            <a:srgbClr val="75B6B1"/>
          </a:solidFill>
        </p:spPr>
        <p:txBody>
          <a:bodyPr wrap="square" lIns="0" tIns="0" rIns="0" bIns="0" rtlCol="0"/>
          <a:lstStyle/>
          <a:p>
            <a:endParaRPr/>
          </a:p>
        </p:txBody>
      </p:sp>
      <p:sp>
        <p:nvSpPr>
          <p:cNvPr id="181" name="object 181"/>
          <p:cNvSpPr/>
          <p:nvPr/>
        </p:nvSpPr>
        <p:spPr>
          <a:xfrm>
            <a:off x="4179669" y="1127773"/>
            <a:ext cx="28575" cy="5715"/>
          </a:xfrm>
          <a:custGeom>
            <a:avLst/>
            <a:gdLst/>
            <a:ahLst/>
            <a:cxnLst/>
            <a:rect l="l" t="t" r="r" b="b"/>
            <a:pathLst>
              <a:path w="28575" h="5715">
                <a:moveTo>
                  <a:pt x="0" y="0"/>
                </a:moveTo>
                <a:lnTo>
                  <a:pt x="28574" y="0"/>
                </a:lnTo>
                <a:lnTo>
                  <a:pt x="28574" y="5714"/>
                </a:lnTo>
                <a:lnTo>
                  <a:pt x="0" y="5714"/>
                </a:lnTo>
                <a:lnTo>
                  <a:pt x="0" y="0"/>
                </a:lnTo>
                <a:close/>
              </a:path>
            </a:pathLst>
          </a:custGeom>
          <a:solidFill>
            <a:srgbClr val="75B6B1"/>
          </a:solidFill>
        </p:spPr>
        <p:txBody>
          <a:bodyPr wrap="square" lIns="0" tIns="0" rIns="0" bIns="0" rtlCol="0"/>
          <a:lstStyle/>
          <a:p>
            <a:endParaRPr/>
          </a:p>
        </p:txBody>
      </p:sp>
      <p:sp>
        <p:nvSpPr>
          <p:cNvPr id="182" name="object 182"/>
          <p:cNvSpPr/>
          <p:nvPr/>
        </p:nvSpPr>
        <p:spPr>
          <a:xfrm>
            <a:off x="4139664" y="1133488"/>
            <a:ext cx="28575" cy="5715"/>
          </a:xfrm>
          <a:custGeom>
            <a:avLst/>
            <a:gdLst/>
            <a:ahLst/>
            <a:cxnLst/>
            <a:rect l="l" t="t" r="r" b="b"/>
            <a:pathLst>
              <a:path w="28575" h="5715">
                <a:moveTo>
                  <a:pt x="0" y="0"/>
                </a:moveTo>
                <a:lnTo>
                  <a:pt x="28574" y="0"/>
                </a:lnTo>
                <a:lnTo>
                  <a:pt x="28574" y="5714"/>
                </a:lnTo>
                <a:lnTo>
                  <a:pt x="0" y="5714"/>
                </a:lnTo>
                <a:lnTo>
                  <a:pt x="0" y="0"/>
                </a:lnTo>
                <a:close/>
              </a:path>
            </a:pathLst>
          </a:custGeom>
          <a:solidFill>
            <a:srgbClr val="75B6B1"/>
          </a:solidFill>
        </p:spPr>
        <p:txBody>
          <a:bodyPr wrap="square" lIns="0" tIns="0" rIns="0" bIns="0" rtlCol="0"/>
          <a:lstStyle/>
          <a:p>
            <a:endParaRPr/>
          </a:p>
        </p:txBody>
      </p:sp>
      <p:sp>
        <p:nvSpPr>
          <p:cNvPr id="183" name="object 183"/>
          <p:cNvSpPr/>
          <p:nvPr/>
        </p:nvSpPr>
        <p:spPr>
          <a:xfrm>
            <a:off x="4065369" y="1139203"/>
            <a:ext cx="28575" cy="5715"/>
          </a:xfrm>
          <a:custGeom>
            <a:avLst/>
            <a:gdLst/>
            <a:ahLst/>
            <a:cxnLst/>
            <a:rect l="l" t="t" r="r" b="b"/>
            <a:pathLst>
              <a:path w="28575" h="5715">
                <a:moveTo>
                  <a:pt x="0" y="0"/>
                </a:moveTo>
                <a:lnTo>
                  <a:pt x="28574" y="0"/>
                </a:lnTo>
                <a:lnTo>
                  <a:pt x="28574" y="5714"/>
                </a:lnTo>
                <a:lnTo>
                  <a:pt x="0" y="5714"/>
                </a:lnTo>
                <a:lnTo>
                  <a:pt x="0" y="0"/>
                </a:lnTo>
                <a:close/>
              </a:path>
            </a:pathLst>
          </a:custGeom>
          <a:solidFill>
            <a:srgbClr val="75B6B1"/>
          </a:solidFill>
        </p:spPr>
        <p:txBody>
          <a:bodyPr wrap="square" lIns="0" tIns="0" rIns="0" bIns="0" rtlCol="0"/>
          <a:lstStyle/>
          <a:p>
            <a:endParaRPr/>
          </a:p>
        </p:txBody>
      </p:sp>
      <p:sp>
        <p:nvSpPr>
          <p:cNvPr id="184" name="object 184"/>
          <p:cNvSpPr/>
          <p:nvPr/>
        </p:nvSpPr>
        <p:spPr>
          <a:xfrm>
            <a:off x="3945355" y="1327797"/>
            <a:ext cx="28575" cy="74295"/>
          </a:xfrm>
          <a:custGeom>
            <a:avLst/>
            <a:gdLst/>
            <a:ahLst/>
            <a:cxnLst/>
            <a:rect l="l" t="t" r="r" b="b"/>
            <a:pathLst>
              <a:path w="28575" h="74294">
                <a:moveTo>
                  <a:pt x="0" y="0"/>
                </a:moveTo>
                <a:lnTo>
                  <a:pt x="28574" y="0"/>
                </a:lnTo>
                <a:lnTo>
                  <a:pt x="28574" y="74294"/>
                </a:lnTo>
                <a:lnTo>
                  <a:pt x="0" y="74294"/>
                </a:lnTo>
                <a:lnTo>
                  <a:pt x="0" y="0"/>
                </a:lnTo>
                <a:close/>
              </a:path>
            </a:pathLst>
          </a:custGeom>
          <a:solidFill>
            <a:srgbClr val="75B6B1"/>
          </a:solidFill>
        </p:spPr>
        <p:txBody>
          <a:bodyPr wrap="square" lIns="0" tIns="0" rIns="0" bIns="0" rtlCol="0"/>
          <a:lstStyle/>
          <a:p>
            <a:endParaRPr/>
          </a:p>
        </p:txBody>
      </p:sp>
      <p:sp>
        <p:nvSpPr>
          <p:cNvPr id="185" name="object 185"/>
          <p:cNvSpPr/>
          <p:nvPr/>
        </p:nvSpPr>
        <p:spPr>
          <a:xfrm>
            <a:off x="3911065" y="1596401"/>
            <a:ext cx="28575" cy="34290"/>
          </a:xfrm>
          <a:custGeom>
            <a:avLst/>
            <a:gdLst/>
            <a:ahLst/>
            <a:cxnLst/>
            <a:rect l="l" t="t" r="r" b="b"/>
            <a:pathLst>
              <a:path w="28575" h="34289">
                <a:moveTo>
                  <a:pt x="0" y="0"/>
                </a:moveTo>
                <a:lnTo>
                  <a:pt x="28574" y="0"/>
                </a:lnTo>
                <a:lnTo>
                  <a:pt x="28574" y="34289"/>
                </a:lnTo>
                <a:lnTo>
                  <a:pt x="0" y="34289"/>
                </a:lnTo>
                <a:lnTo>
                  <a:pt x="0" y="0"/>
                </a:lnTo>
                <a:close/>
              </a:path>
            </a:pathLst>
          </a:custGeom>
          <a:solidFill>
            <a:srgbClr val="75B6B1"/>
          </a:solidFill>
        </p:spPr>
        <p:txBody>
          <a:bodyPr wrap="square" lIns="0" tIns="0" rIns="0" bIns="0" rtlCol="0"/>
          <a:lstStyle/>
          <a:p>
            <a:endParaRPr/>
          </a:p>
        </p:txBody>
      </p:sp>
      <p:sp>
        <p:nvSpPr>
          <p:cNvPr id="186" name="object 186"/>
          <p:cNvSpPr/>
          <p:nvPr/>
        </p:nvSpPr>
        <p:spPr>
          <a:xfrm>
            <a:off x="3871060" y="1470671"/>
            <a:ext cx="28575" cy="5715"/>
          </a:xfrm>
          <a:custGeom>
            <a:avLst/>
            <a:gdLst/>
            <a:ahLst/>
            <a:cxnLst/>
            <a:rect l="l" t="t" r="r" b="b"/>
            <a:pathLst>
              <a:path w="28575" h="5715">
                <a:moveTo>
                  <a:pt x="0" y="0"/>
                </a:moveTo>
                <a:lnTo>
                  <a:pt x="28574" y="0"/>
                </a:lnTo>
                <a:lnTo>
                  <a:pt x="28574" y="5714"/>
                </a:lnTo>
                <a:lnTo>
                  <a:pt x="0" y="5714"/>
                </a:lnTo>
                <a:lnTo>
                  <a:pt x="0" y="0"/>
                </a:lnTo>
                <a:close/>
              </a:path>
            </a:pathLst>
          </a:custGeom>
          <a:solidFill>
            <a:srgbClr val="75B6B1"/>
          </a:solidFill>
        </p:spPr>
        <p:txBody>
          <a:bodyPr wrap="square" lIns="0" tIns="0" rIns="0" bIns="0" rtlCol="0"/>
          <a:lstStyle/>
          <a:p>
            <a:endParaRPr/>
          </a:p>
        </p:txBody>
      </p:sp>
      <p:sp>
        <p:nvSpPr>
          <p:cNvPr id="187" name="object 187"/>
          <p:cNvSpPr/>
          <p:nvPr/>
        </p:nvSpPr>
        <p:spPr>
          <a:xfrm>
            <a:off x="3945355" y="1253503"/>
            <a:ext cx="28575" cy="74295"/>
          </a:xfrm>
          <a:custGeom>
            <a:avLst/>
            <a:gdLst/>
            <a:ahLst/>
            <a:cxnLst/>
            <a:rect l="l" t="t" r="r" b="b"/>
            <a:pathLst>
              <a:path w="28575" h="74294">
                <a:moveTo>
                  <a:pt x="0" y="0"/>
                </a:moveTo>
                <a:lnTo>
                  <a:pt x="28574" y="0"/>
                </a:lnTo>
                <a:lnTo>
                  <a:pt x="28574" y="74294"/>
                </a:lnTo>
                <a:lnTo>
                  <a:pt x="0" y="74294"/>
                </a:lnTo>
                <a:lnTo>
                  <a:pt x="0" y="0"/>
                </a:lnTo>
                <a:close/>
              </a:path>
            </a:pathLst>
          </a:custGeom>
          <a:solidFill>
            <a:srgbClr val="ECC847"/>
          </a:solidFill>
        </p:spPr>
        <p:txBody>
          <a:bodyPr wrap="square" lIns="0" tIns="0" rIns="0" bIns="0" rtlCol="0"/>
          <a:lstStyle/>
          <a:p>
            <a:endParaRPr/>
          </a:p>
        </p:txBody>
      </p:sp>
      <p:sp>
        <p:nvSpPr>
          <p:cNvPr id="188" name="object 188"/>
          <p:cNvSpPr/>
          <p:nvPr/>
        </p:nvSpPr>
        <p:spPr>
          <a:xfrm>
            <a:off x="3911065" y="1573541"/>
            <a:ext cx="28575" cy="22860"/>
          </a:xfrm>
          <a:custGeom>
            <a:avLst/>
            <a:gdLst/>
            <a:ahLst/>
            <a:cxnLst/>
            <a:rect l="l" t="t" r="r" b="b"/>
            <a:pathLst>
              <a:path w="28575" h="22859">
                <a:moveTo>
                  <a:pt x="0" y="0"/>
                </a:moveTo>
                <a:lnTo>
                  <a:pt x="28574" y="0"/>
                </a:lnTo>
                <a:lnTo>
                  <a:pt x="28574" y="22859"/>
                </a:lnTo>
                <a:lnTo>
                  <a:pt x="0" y="22859"/>
                </a:lnTo>
                <a:lnTo>
                  <a:pt x="0" y="0"/>
                </a:lnTo>
                <a:close/>
              </a:path>
            </a:pathLst>
          </a:custGeom>
          <a:solidFill>
            <a:srgbClr val="ECC847"/>
          </a:solidFill>
        </p:spPr>
        <p:txBody>
          <a:bodyPr wrap="square" lIns="0" tIns="0" rIns="0" bIns="0" rtlCol="0"/>
          <a:lstStyle/>
          <a:p>
            <a:endParaRPr/>
          </a:p>
        </p:txBody>
      </p:sp>
      <p:sp>
        <p:nvSpPr>
          <p:cNvPr id="189" name="object 189"/>
          <p:cNvSpPr/>
          <p:nvPr/>
        </p:nvSpPr>
        <p:spPr>
          <a:xfrm>
            <a:off x="3945355" y="1219213"/>
            <a:ext cx="28575" cy="34290"/>
          </a:xfrm>
          <a:custGeom>
            <a:avLst/>
            <a:gdLst/>
            <a:ahLst/>
            <a:cxnLst/>
            <a:rect l="l" t="t" r="r" b="b"/>
            <a:pathLst>
              <a:path w="28575" h="34290">
                <a:moveTo>
                  <a:pt x="0" y="0"/>
                </a:moveTo>
                <a:lnTo>
                  <a:pt x="28574" y="0"/>
                </a:lnTo>
                <a:lnTo>
                  <a:pt x="28574" y="34289"/>
                </a:lnTo>
                <a:lnTo>
                  <a:pt x="0" y="34289"/>
                </a:lnTo>
                <a:lnTo>
                  <a:pt x="0" y="0"/>
                </a:lnTo>
                <a:close/>
              </a:path>
            </a:pathLst>
          </a:custGeom>
          <a:solidFill>
            <a:srgbClr val="F18D2A"/>
          </a:solidFill>
        </p:spPr>
        <p:txBody>
          <a:bodyPr wrap="square" lIns="0" tIns="0" rIns="0" bIns="0" rtlCol="0"/>
          <a:lstStyle/>
          <a:p>
            <a:endParaRPr/>
          </a:p>
        </p:txBody>
      </p:sp>
      <p:sp>
        <p:nvSpPr>
          <p:cNvPr id="190" name="object 190"/>
          <p:cNvSpPr/>
          <p:nvPr/>
        </p:nvSpPr>
        <p:spPr>
          <a:xfrm>
            <a:off x="3925352" y="1453526"/>
            <a:ext cx="0" cy="120014"/>
          </a:xfrm>
          <a:custGeom>
            <a:avLst/>
            <a:gdLst/>
            <a:ahLst/>
            <a:cxnLst/>
            <a:rect l="l" t="t" r="r" b="b"/>
            <a:pathLst>
              <a:path h="120015">
                <a:moveTo>
                  <a:pt x="0" y="0"/>
                </a:moveTo>
                <a:lnTo>
                  <a:pt x="0" y="120014"/>
                </a:lnTo>
              </a:path>
            </a:pathLst>
          </a:custGeom>
          <a:ln w="28574">
            <a:solidFill>
              <a:srgbClr val="F18D2A"/>
            </a:solidFill>
          </a:ln>
        </p:spPr>
        <p:txBody>
          <a:bodyPr wrap="square" lIns="0" tIns="0" rIns="0" bIns="0" rtlCol="0"/>
          <a:lstStyle/>
          <a:p>
            <a:endParaRPr/>
          </a:p>
        </p:txBody>
      </p:sp>
      <p:sp>
        <p:nvSpPr>
          <p:cNvPr id="191" name="object 191"/>
          <p:cNvSpPr/>
          <p:nvPr/>
        </p:nvSpPr>
        <p:spPr>
          <a:xfrm>
            <a:off x="3945355" y="1219213"/>
            <a:ext cx="28575" cy="5715"/>
          </a:xfrm>
          <a:custGeom>
            <a:avLst/>
            <a:gdLst/>
            <a:ahLst/>
            <a:cxnLst/>
            <a:rect l="l" t="t" r="r" b="b"/>
            <a:pathLst>
              <a:path w="28575" h="5715">
                <a:moveTo>
                  <a:pt x="0" y="0"/>
                </a:moveTo>
                <a:lnTo>
                  <a:pt x="28574" y="0"/>
                </a:lnTo>
                <a:lnTo>
                  <a:pt x="28574" y="5714"/>
                </a:lnTo>
                <a:lnTo>
                  <a:pt x="0" y="5714"/>
                </a:lnTo>
                <a:lnTo>
                  <a:pt x="0" y="0"/>
                </a:lnTo>
                <a:close/>
              </a:path>
            </a:pathLst>
          </a:custGeom>
          <a:solidFill>
            <a:srgbClr val="E05658"/>
          </a:solidFill>
        </p:spPr>
        <p:txBody>
          <a:bodyPr wrap="square" lIns="0" tIns="0" rIns="0" bIns="0" rtlCol="0"/>
          <a:lstStyle/>
          <a:p>
            <a:endParaRPr/>
          </a:p>
        </p:txBody>
      </p:sp>
      <p:sp>
        <p:nvSpPr>
          <p:cNvPr id="192" name="object 192"/>
          <p:cNvSpPr/>
          <p:nvPr/>
        </p:nvSpPr>
        <p:spPr>
          <a:xfrm>
            <a:off x="3911065" y="1447811"/>
            <a:ext cx="28575" cy="5715"/>
          </a:xfrm>
          <a:custGeom>
            <a:avLst/>
            <a:gdLst/>
            <a:ahLst/>
            <a:cxnLst/>
            <a:rect l="l" t="t" r="r" b="b"/>
            <a:pathLst>
              <a:path w="28575" h="5715">
                <a:moveTo>
                  <a:pt x="0" y="0"/>
                </a:moveTo>
                <a:lnTo>
                  <a:pt x="28574" y="0"/>
                </a:lnTo>
                <a:lnTo>
                  <a:pt x="28574" y="5714"/>
                </a:lnTo>
                <a:lnTo>
                  <a:pt x="0" y="5714"/>
                </a:lnTo>
                <a:lnTo>
                  <a:pt x="0" y="0"/>
                </a:lnTo>
                <a:close/>
              </a:path>
            </a:pathLst>
          </a:custGeom>
          <a:solidFill>
            <a:srgbClr val="E05658"/>
          </a:solidFill>
        </p:spPr>
        <p:txBody>
          <a:bodyPr wrap="square" lIns="0" tIns="0" rIns="0" bIns="0" rtlCol="0"/>
          <a:lstStyle/>
          <a:p>
            <a:endParaRPr/>
          </a:p>
        </p:txBody>
      </p:sp>
      <p:sp>
        <p:nvSpPr>
          <p:cNvPr id="193" name="object 193"/>
          <p:cNvSpPr/>
          <p:nvPr/>
        </p:nvSpPr>
        <p:spPr>
          <a:xfrm>
            <a:off x="4991194" y="1693555"/>
            <a:ext cx="28575" cy="0"/>
          </a:xfrm>
          <a:custGeom>
            <a:avLst/>
            <a:gdLst/>
            <a:ahLst/>
            <a:cxnLst/>
            <a:rect l="l" t="t" r="r" b="b"/>
            <a:pathLst>
              <a:path w="28575">
                <a:moveTo>
                  <a:pt x="0" y="0"/>
                </a:moveTo>
                <a:lnTo>
                  <a:pt x="28574" y="0"/>
                </a:lnTo>
                <a:lnTo>
                  <a:pt x="0" y="0"/>
                </a:lnTo>
                <a:close/>
              </a:path>
            </a:pathLst>
          </a:custGeom>
          <a:solidFill>
            <a:srgbClr val="58A04E"/>
          </a:solidFill>
        </p:spPr>
        <p:txBody>
          <a:bodyPr wrap="square" lIns="0" tIns="0" rIns="0" bIns="0" rtlCol="0"/>
          <a:lstStyle/>
          <a:p>
            <a:endParaRPr/>
          </a:p>
        </p:txBody>
      </p:sp>
      <p:sp>
        <p:nvSpPr>
          <p:cNvPr id="194" name="object 194"/>
          <p:cNvSpPr/>
          <p:nvPr/>
        </p:nvSpPr>
        <p:spPr>
          <a:xfrm>
            <a:off x="4951189" y="1613545"/>
            <a:ext cx="28575" cy="80010"/>
          </a:xfrm>
          <a:custGeom>
            <a:avLst/>
            <a:gdLst/>
            <a:ahLst/>
            <a:cxnLst/>
            <a:rect l="l" t="t" r="r" b="b"/>
            <a:pathLst>
              <a:path w="28575" h="80010">
                <a:moveTo>
                  <a:pt x="0" y="0"/>
                </a:moveTo>
                <a:lnTo>
                  <a:pt x="28574" y="0"/>
                </a:lnTo>
                <a:lnTo>
                  <a:pt x="28574" y="80009"/>
                </a:lnTo>
                <a:lnTo>
                  <a:pt x="0" y="80009"/>
                </a:lnTo>
                <a:lnTo>
                  <a:pt x="0" y="0"/>
                </a:lnTo>
                <a:close/>
              </a:path>
            </a:pathLst>
          </a:custGeom>
          <a:solidFill>
            <a:srgbClr val="58A04E"/>
          </a:solidFill>
        </p:spPr>
        <p:txBody>
          <a:bodyPr wrap="square" lIns="0" tIns="0" rIns="0" bIns="0" rtlCol="0"/>
          <a:lstStyle/>
          <a:p>
            <a:endParaRPr/>
          </a:p>
        </p:txBody>
      </p:sp>
      <p:sp>
        <p:nvSpPr>
          <p:cNvPr id="195" name="object 195"/>
          <p:cNvSpPr/>
          <p:nvPr/>
        </p:nvSpPr>
        <p:spPr>
          <a:xfrm>
            <a:off x="4931186" y="1573541"/>
            <a:ext cx="0" cy="120014"/>
          </a:xfrm>
          <a:custGeom>
            <a:avLst/>
            <a:gdLst/>
            <a:ahLst/>
            <a:cxnLst/>
            <a:rect l="l" t="t" r="r" b="b"/>
            <a:pathLst>
              <a:path h="120014">
                <a:moveTo>
                  <a:pt x="0" y="0"/>
                </a:moveTo>
                <a:lnTo>
                  <a:pt x="0" y="120014"/>
                </a:lnTo>
              </a:path>
            </a:pathLst>
          </a:custGeom>
          <a:ln w="28574">
            <a:solidFill>
              <a:srgbClr val="58A04E"/>
            </a:solidFill>
          </a:ln>
        </p:spPr>
        <p:txBody>
          <a:bodyPr wrap="square" lIns="0" tIns="0" rIns="0" bIns="0" rtlCol="0"/>
          <a:lstStyle/>
          <a:p>
            <a:endParaRPr/>
          </a:p>
        </p:txBody>
      </p:sp>
      <p:sp>
        <p:nvSpPr>
          <p:cNvPr id="196" name="object 196"/>
          <p:cNvSpPr/>
          <p:nvPr/>
        </p:nvSpPr>
        <p:spPr>
          <a:xfrm>
            <a:off x="4891182" y="1436381"/>
            <a:ext cx="0" cy="257175"/>
          </a:xfrm>
          <a:custGeom>
            <a:avLst/>
            <a:gdLst/>
            <a:ahLst/>
            <a:cxnLst/>
            <a:rect l="l" t="t" r="r" b="b"/>
            <a:pathLst>
              <a:path h="257175">
                <a:moveTo>
                  <a:pt x="0" y="0"/>
                </a:moveTo>
                <a:lnTo>
                  <a:pt x="0" y="257173"/>
                </a:lnTo>
              </a:path>
            </a:pathLst>
          </a:custGeom>
          <a:ln w="28574">
            <a:solidFill>
              <a:srgbClr val="58A04E"/>
            </a:solidFill>
          </a:ln>
        </p:spPr>
        <p:txBody>
          <a:bodyPr wrap="square" lIns="0" tIns="0" rIns="0" bIns="0" rtlCol="0"/>
          <a:lstStyle/>
          <a:p>
            <a:endParaRPr/>
          </a:p>
        </p:txBody>
      </p:sp>
      <p:sp>
        <p:nvSpPr>
          <p:cNvPr id="197" name="object 197"/>
          <p:cNvSpPr/>
          <p:nvPr/>
        </p:nvSpPr>
        <p:spPr>
          <a:xfrm>
            <a:off x="4851177" y="1333512"/>
            <a:ext cx="0" cy="360045"/>
          </a:xfrm>
          <a:custGeom>
            <a:avLst/>
            <a:gdLst/>
            <a:ahLst/>
            <a:cxnLst/>
            <a:rect l="l" t="t" r="r" b="b"/>
            <a:pathLst>
              <a:path h="360044">
                <a:moveTo>
                  <a:pt x="0" y="0"/>
                </a:moveTo>
                <a:lnTo>
                  <a:pt x="0" y="360042"/>
                </a:lnTo>
              </a:path>
            </a:pathLst>
          </a:custGeom>
          <a:ln w="28574">
            <a:solidFill>
              <a:srgbClr val="58A04E"/>
            </a:solidFill>
          </a:ln>
        </p:spPr>
        <p:txBody>
          <a:bodyPr wrap="square" lIns="0" tIns="0" rIns="0" bIns="0" rtlCol="0"/>
          <a:lstStyle/>
          <a:p>
            <a:endParaRPr/>
          </a:p>
        </p:txBody>
      </p:sp>
      <p:sp>
        <p:nvSpPr>
          <p:cNvPr id="198" name="object 198"/>
          <p:cNvSpPr/>
          <p:nvPr/>
        </p:nvSpPr>
        <p:spPr>
          <a:xfrm>
            <a:off x="4811172" y="1213498"/>
            <a:ext cx="0" cy="480059"/>
          </a:xfrm>
          <a:custGeom>
            <a:avLst/>
            <a:gdLst/>
            <a:ahLst/>
            <a:cxnLst/>
            <a:rect l="l" t="t" r="r" b="b"/>
            <a:pathLst>
              <a:path h="480060">
                <a:moveTo>
                  <a:pt x="0" y="0"/>
                </a:moveTo>
                <a:lnTo>
                  <a:pt x="0" y="480057"/>
                </a:lnTo>
              </a:path>
            </a:pathLst>
          </a:custGeom>
          <a:ln w="28574">
            <a:solidFill>
              <a:srgbClr val="58A04E"/>
            </a:solidFill>
          </a:ln>
        </p:spPr>
        <p:txBody>
          <a:bodyPr wrap="square" lIns="0" tIns="0" rIns="0" bIns="0" rtlCol="0"/>
          <a:lstStyle/>
          <a:p>
            <a:endParaRPr/>
          </a:p>
        </p:txBody>
      </p:sp>
      <p:sp>
        <p:nvSpPr>
          <p:cNvPr id="199" name="object 199"/>
          <p:cNvSpPr/>
          <p:nvPr/>
        </p:nvSpPr>
        <p:spPr>
          <a:xfrm>
            <a:off x="4771167" y="1184923"/>
            <a:ext cx="0" cy="508634"/>
          </a:xfrm>
          <a:custGeom>
            <a:avLst/>
            <a:gdLst/>
            <a:ahLst/>
            <a:cxnLst/>
            <a:rect l="l" t="t" r="r" b="b"/>
            <a:pathLst>
              <a:path h="508635">
                <a:moveTo>
                  <a:pt x="0" y="0"/>
                </a:moveTo>
                <a:lnTo>
                  <a:pt x="0" y="508631"/>
                </a:lnTo>
              </a:path>
            </a:pathLst>
          </a:custGeom>
          <a:ln w="28574">
            <a:solidFill>
              <a:srgbClr val="58A04E"/>
            </a:solidFill>
          </a:ln>
        </p:spPr>
        <p:txBody>
          <a:bodyPr wrap="square" lIns="0" tIns="0" rIns="0" bIns="0" rtlCol="0"/>
          <a:lstStyle/>
          <a:p>
            <a:endParaRPr/>
          </a:p>
        </p:txBody>
      </p:sp>
      <p:sp>
        <p:nvSpPr>
          <p:cNvPr id="200" name="object 200"/>
          <p:cNvSpPr/>
          <p:nvPr/>
        </p:nvSpPr>
        <p:spPr>
          <a:xfrm>
            <a:off x="4736878" y="1179208"/>
            <a:ext cx="0" cy="514350"/>
          </a:xfrm>
          <a:custGeom>
            <a:avLst/>
            <a:gdLst/>
            <a:ahLst/>
            <a:cxnLst/>
            <a:rect l="l" t="t" r="r" b="b"/>
            <a:pathLst>
              <a:path h="514350">
                <a:moveTo>
                  <a:pt x="0" y="0"/>
                </a:moveTo>
                <a:lnTo>
                  <a:pt x="0" y="514346"/>
                </a:lnTo>
              </a:path>
            </a:pathLst>
          </a:custGeom>
          <a:ln w="28574">
            <a:solidFill>
              <a:srgbClr val="58A04E"/>
            </a:solidFill>
          </a:ln>
        </p:spPr>
        <p:txBody>
          <a:bodyPr wrap="square" lIns="0" tIns="0" rIns="0" bIns="0" rtlCol="0"/>
          <a:lstStyle/>
          <a:p>
            <a:endParaRPr/>
          </a:p>
        </p:txBody>
      </p:sp>
      <p:sp>
        <p:nvSpPr>
          <p:cNvPr id="201" name="object 201"/>
          <p:cNvSpPr/>
          <p:nvPr/>
        </p:nvSpPr>
        <p:spPr>
          <a:xfrm>
            <a:off x="4696873" y="1162063"/>
            <a:ext cx="0" cy="531495"/>
          </a:xfrm>
          <a:custGeom>
            <a:avLst/>
            <a:gdLst/>
            <a:ahLst/>
            <a:cxnLst/>
            <a:rect l="l" t="t" r="r" b="b"/>
            <a:pathLst>
              <a:path h="531494">
                <a:moveTo>
                  <a:pt x="0" y="0"/>
                </a:moveTo>
                <a:lnTo>
                  <a:pt x="0" y="531491"/>
                </a:lnTo>
              </a:path>
            </a:pathLst>
          </a:custGeom>
          <a:ln w="28574">
            <a:solidFill>
              <a:srgbClr val="58A04E"/>
            </a:solidFill>
          </a:ln>
        </p:spPr>
        <p:txBody>
          <a:bodyPr wrap="square" lIns="0" tIns="0" rIns="0" bIns="0" rtlCol="0"/>
          <a:lstStyle/>
          <a:p>
            <a:endParaRPr/>
          </a:p>
        </p:txBody>
      </p:sp>
      <p:sp>
        <p:nvSpPr>
          <p:cNvPr id="202" name="object 202"/>
          <p:cNvSpPr/>
          <p:nvPr/>
        </p:nvSpPr>
        <p:spPr>
          <a:xfrm>
            <a:off x="4656868" y="1173493"/>
            <a:ext cx="0" cy="520065"/>
          </a:xfrm>
          <a:custGeom>
            <a:avLst/>
            <a:gdLst/>
            <a:ahLst/>
            <a:cxnLst/>
            <a:rect l="l" t="t" r="r" b="b"/>
            <a:pathLst>
              <a:path h="520064">
                <a:moveTo>
                  <a:pt x="0" y="0"/>
                </a:moveTo>
                <a:lnTo>
                  <a:pt x="0" y="520061"/>
                </a:lnTo>
              </a:path>
            </a:pathLst>
          </a:custGeom>
          <a:ln w="28574">
            <a:solidFill>
              <a:srgbClr val="58A04E"/>
            </a:solidFill>
          </a:ln>
        </p:spPr>
        <p:txBody>
          <a:bodyPr wrap="square" lIns="0" tIns="0" rIns="0" bIns="0" rtlCol="0"/>
          <a:lstStyle/>
          <a:p>
            <a:endParaRPr/>
          </a:p>
        </p:txBody>
      </p:sp>
      <p:sp>
        <p:nvSpPr>
          <p:cNvPr id="203" name="object 203"/>
          <p:cNvSpPr/>
          <p:nvPr/>
        </p:nvSpPr>
        <p:spPr>
          <a:xfrm>
            <a:off x="4616863" y="1184923"/>
            <a:ext cx="0" cy="508634"/>
          </a:xfrm>
          <a:custGeom>
            <a:avLst/>
            <a:gdLst/>
            <a:ahLst/>
            <a:cxnLst/>
            <a:rect l="l" t="t" r="r" b="b"/>
            <a:pathLst>
              <a:path h="508635">
                <a:moveTo>
                  <a:pt x="0" y="0"/>
                </a:moveTo>
                <a:lnTo>
                  <a:pt x="0" y="508631"/>
                </a:lnTo>
              </a:path>
            </a:pathLst>
          </a:custGeom>
          <a:ln w="28574">
            <a:solidFill>
              <a:srgbClr val="58A04E"/>
            </a:solidFill>
          </a:ln>
        </p:spPr>
        <p:txBody>
          <a:bodyPr wrap="square" lIns="0" tIns="0" rIns="0" bIns="0" rtlCol="0"/>
          <a:lstStyle/>
          <a:p>
            <a:endParaRPr/>
          </a:p>
        </p:txBody>
      </p:sp>
      <p:sp>
        <p:nvSpPr>
          <p:cNvPr id="204" name="object 204"/>
          <p:cNvSpPr/>
          <p:nvPr/>
        </p:nvSpPr>
        <p:spPr>
          <a:xfrm>
            <a:off x="4576859" y="1207783"/>
            <a:ext cx="0" cy="485775"/>
          </a:xfrm>
          <a:custGeom>
            <a:avLst/>
            <a:gdLst/>
            <a:ahLst/>
            <a:cxnLst/>
            <a:rect l="l" t="t" r="r" b="b"/>
            <a:pathLst>
              <a:path h="485775">
                <a:moveTo>
                  <a:pt x="0" y="0"/>
                </a:moveTo>
                <a:lnTo>
                  <a:pt x="0" y="485772"/>
                </a:lnTo>
              </a:path>
            </a:pathLst>
          </a:custGeom>
          <a:ln w="28574">
            <a:solidFill>
              <a:srgbClr val="58A04E"/>
            </a:solidFill>
          </a:ln>
        </p:spPr>
        <p:txBody>
          <a:bodyPr wrap="square" lIns="0" tIns="0" rIns="0" bIns="0" rtlCol="0"/>
          <a:lstStyle/>
          <a:p>
            <a:endParaRPr/>
          </a:p>
        </p:txBody>
      </p:sp>
      <p:sp>
        <p:nvSpPr>
          <p:cNvPr id="205" name="object 205"/>
          <p:cNvSpPr/>
          <p:nvPr/>
        </p:nvSpPr>
        <p:spPr>
          <a:xfrm>
            <a:off x="4542569" y="1247788"/>
            <a:ext cx="0" cy="445770"/>
          </a:xfrm>
          <a:custGeom>
            <a:avLst/>
            <a:gdLst/>
            <a:ahLst/>
            <a:cxnLst/>
            <a:rect l="l" t="t" r="r" b="b"/>
            <a:pathLst>
              <a:path h="445769">
                <a:moveTo>
                  <a:pt x="0" y="0"/>
                </a:moveTo>
                <a:lnTo>
                  <a:pt x="0" y="445767"/>
                </a:lnTo>
              </a:path>
            </a:pathLst>
          </a:custGeom>
          <a:ln w="28574">
            <a:solidFill>
              <a:srgbClr val="58A04E"/>
            </a:solidFill>
          </a:ln>
        </p:spPr>
        <p:txBody>
          <a:bodyPr wrap="square" lIns="0" tIns="0" rIns="0" bIns="0" rtlCol="0"/>
          <a:lstStyle/>
          <a:p>
            <a:endParaRPr/>
          </a:p>
        </p:txBody>
      </p:sp>
      <p:sp>
        <p:nvSpPr>
          <p:cNvPr id="206" name="object 206"/>
          <p:cNvSpPr/>
          <p:nvPr/>
        </p:nvSpPr>
        <p:spPr>
          <a:xfrm>
            <a:off x="4502564" y="1350657"/>
            <a:ext cx="0" cy="342900"/>
          </a:xfrm>
          <a:custGeom>
            <a:avLst/>
            <a:gdLst/>
            <a:ahLst/>
            <a:cxnLst/>
            <a:rect l="l" t="t" r="r" b="b"/>
            <a:pathLst>
              <a:path h="342900">
                <a:moveTo>
                  <a:pt x="0" y="0"/>
                </a:moveTo>
                <a:lnTo>
                  <a:pt x="0" y="342897"/>
                </a:lnTo>
              </a:path>
            </a:pathLst>
          </a:custGeom>
          <a:ln w="28574">
            <a:solidFill>
              <a:srgbClr val="58A04E"/>
            </a:solidFill>
          </a:ln>
        </p:spPr>
        <p:txBody>
          <a:bodyPr wrap="square" lIns="0" tIns="0" rIns="0" bIns="0" rtlCol="0"/>
          <a:lstStyle/>
          <a:p>
            <a:endParaRPr/>
          </a:p>
        </p:txBody>
      </p:sp>
      <p:sp>
        <p:nvSpPr>
          <p:cNvPr id="207" name="object 207"/>
          <p:cNvSpPr/>
          <p:nvPr/>
        </p:nvSpPr>
        <p:spPr>
          <a:xfrm>
            <a:off x="4462559" y="1447811"/>
            <a:ext cx="0" cy="245745"/>
          </a:xfrm>
          <a:custGeom>
            <a:avLst/>
            <a:gdLst/>
            <a:ahLst/>
            <a:cxnLst/>
            <a:rect l="l" t="t" r="r" b="b"/>
            <a:pathLst>
              <a:path h="245744">
                <a:moveTo>
                  <a:pt x="0" y="0"/>
                </a:moveTo>
                <a:lnTo>
                  <a:pt x="0" y="245743"/>
                </a:lnTo>
              </a:path>
            </a:pathLst>
          </a:custGeom>
          <a:ln w="28574">
            <a:solidFill>
              <a:srgbClr val="58A04E"/>
            </a:solidFill>
          </a:ln>
        </p:spPr>
        <p:txBody>
          <a:bodyPr wrap="square" lIns="0" tIns="0" rIns="0" bIns="0" rtlCol="0"/>
          <a:lstStyle/>
          <a:p>
            <a:endParaRPr/>
          </a:p>
        </p:txBody>
      </p:sp>
      <p:sp>
        <p:nvSpPr>
          <p:cNvPr id="208" name="object 208"/>
          <p:cNvSpPr/>
          <p:nvPr/>
        </p:nvSpPr>
        <p:spPr>
          <a:xfrm>
            <a:off x="4876894" y="1436381"/>
            <a:ext cx="28575" cy="5715"/>
          </a:xfrm>
          <a:custGeom>
            <a:avLst/>
            <a:gdLst/>
            <a:ahLst/>
            <a:cxnLst/>
            <a:rect l="l" t="t" r="r" b="b"/>
            <a:pathLst>
              <a:path w="28575" h="5715">
                <a:moveTo>
                  <a:pt x="0" y="0"/>
                </a:moveTo>
                <a:lnTo>
                  <a:pt x="28574" y="0"/>
                </a:lnTo>
                <a:lnTo>
                  <a:pt x="28574" y="5714"/>
                </a:lnTo>
                <a:lnTo>
                  <a:pt x="0" y="5714"/>
                </a:lnTo>
                <a:lnTo>
                  <a:pt x="0" y="0"/>
                </a:lnTo>
                <a:close/>
              </a:path>
            </a:pathLst>
          </a:custGeom>
          <a:solidFill>
            <a:srgbClr val="75B6B1"/>
          </a:solidFill>
        </p:spPr>
        <p:txBody>
          <a:bodyPr wrap="square" lIns="0" tIns="0" rIns="0" bIns="0" rtlCol="0"/>
          <a:lstStyle/>
          <a:p>
            <a:endParaRPr/>
          </a:p>
        </p:txBody>
      </p:sp>
      <p:sp>
        <p:nvSpPr>
          <p:cNvPr id="209" name="object 209"/>
          <p:cNvSpPr/>
          <p:nvPr/>
        </p:nvSpPr>
        <p:spPr>
          <a:xfrm>
            <a:off x="4836889" y="1333512"/>
            <a:ext cx="28575" cy="5715"/>
          </a:xfrm>
          <a:custGeom>
            <a:avLst/>
            <a:gdLst/>
            <a:ahLst/>
            <a:cxnLst/>
            <a:rect l="l" t="t" r="r" b="b"/>
            <a:pathLst>
              <a:path w="28575" h="5715">
                <a:moveTo>
                  <a:pt x="0" y="0"/>
                </a:moveTo>
                <a:lnTo>
                  <a:pt x="28574" y="0"/>
                </a:lnTo>
                <a:lnTo>
                  <a:pt x="28574" y="5714"/>
                </a:lnTo>
                <a:lnTo>
                  <a:pt x="0" y="5714"/>
                </a:lnTo>
                <a:lnTo>
                  <a:pt x="0" y="0"/>
                </a:lnTo>
                <a:close/>
              </a:path>
            </a:pathLst>
          </a:custGeom>
          <a:solidFill>
            <a:srgbClr val="75B6B1"/>
          </a:solidFill>
        </p:spPr>
        <p:txBody>
          <a:bodyPr wrap="square" lIns="0" tIns="0" rIns="0" bIns="0" rtlCol="0"/>
          <a:lstStyle/>
          <a:p>
            <a:endParaRPr/>
          </a:p>
        </p:txBody>
      </p:sp>
      <p:sp>
        <p:nvSpPr>
          <p:cNvPr id="210" name="object 210"/>
          <p:cNvSpPr/>
          <p:nvPr/>
        </p:nvSpPr>
        <p:spPr>
          <a:xfrm>
            <a:off x="4796885" y="1207783"/>
            <a:ext cx="28575" cy="5715"/>
          </a:xfrm>
          <a:custGeom>
            <a:avLst/>
            <a:gdLst/>
            <a:ahLst/>
            <a:cxnLst/>
            <a:rect l="l" t="t" r="r" b="b"/>
            <a:pathLst>
              <a:path w="28575" h="5715">
                <a:moveTo>
                  <a:pt x="0" y="0"/>
                </a:moveTo>
                <a:lnTo>
                  <a:pt x="28574" y="0"/>
                </a:lnTo>
                <a:lnTo>
                  <a:pt x="28574" y="5714"/>
                </a:lnTo>
                <a:lnTo>
                  <a:pt x="0" y="5714"/>
                </a:lnTo>
                <a:lnTo>
                  <a:pt x="0" y="0"/>
                </a:lnTo>
                <a:close/>
              </a:path>
            </a:pathLst>
          </a:custGeom>
          <a:solidFill>
            <a:srgbClr val="75B6B1"/>
          </a:solidFill>
        </p:spPr>
        <p:txBody>
          <a:bodyPr wrap="square" lIns="0" tIns="0" rIns="0" bIns="0" rtlCol="0"/>
          <a:lstStyle/>
          <a:p>
            <a:endParaRPr/>
          </a:p>
        </p:txBody>
      </p:sp>
      <p:sp>
        <p:nvSpPr>
          <p:cNvPr id="211" name="object 211"/>
          <p:cNvSpPr/>
          <p:nvPr/>
        </p:nvSpPr>
        <p:spPr>
          <a:xfrm>
            <a:off x="4756880" y="1167778"/>
            <a:ext cx="28575" cy="17145"/>
          </a:xfrm>
          <a:custGeom>
            <a:avLst/>
            <a:gdLst/>
            <a:ahLst/>
            <a:cxnLst/>
            <a:rect l="l" t="t" r="r" b="b"/>
            <a:pathLst>
              <a:path w="28575" h="17144">
                <a:moveTo>
                  <a:pt x="0" y="0"/>
                </a:moveTo>
                <a:lnTo>
                  <a:pt x="28574" y="0"/>
                </a:lnTo>
                <a:lnTo>
                  <a:pt x="28574" y="17144"/>
                </a:lnTo>
                <a:lnTo>
                  <a:pt x="0" y="17144"/>
                </a:lnTo>
                <a:lnTo>
                  <a:pt x="0" y="0"/>
                </a:lnTo>
                <a:close/>
              </a:path>
            </a:pathLst>
          </a:custGeom>
          <a:solidFill>
            <a:srgbClr val="75B6B1"/>
          </a:solidFill>
        </p:spPr>
        <p:txBody>
          <a:bodyPr wrap="square" lIns="0" tIns="0" rIns="0" bIns="0" rtlCol="0"/>
          <a:lstStyle/>
          <a:p>
            <a:endParaRPr/>
          </a:p>
        </p:txBody>
      </p:sp>
      <p:sp>
        <p:nvSpPr>
          <p:cNvPr id="212" name="object 212"/>
          <p:cNvSpPr/>
          <p:nvPr/>
        </p:nvSpPr>
        <p:spPr>
          <a:xfrm>
            <a:off x="4722590" y="1179208"/>
            <a:ext cx="28575" cy="5715"/>
          </a:xfrm>
          <a:custGeom>
            <a:avLst/>
            <a:gdLst/>
            <a:ahLst/>
            <a:cxnLst/>
            <a:rect l="l" t="t" r="r" b="b"/>
            <a:pathLst>
              <a:path w="28575" h="5715">
                <a:moveTo>
                  <a:pt x="0" y="0"/>
                </a:moveTo>
                <a:lnTo>
                  <a:pt x="28574" y="0"/>
                </a:lnTo>
                <a:lnTo>
                  <a:pt x="28574" y="5714"/>
                </a:lnTo>
                <a:lnTo>
                  <a:pt x="0" y="5714"/>
                </a:lnTo>
                <a:lnTo>
                  <a:pt x="0" y="0"/>
                </a:lnTo>
                <a:close/>
              </a:path>
            </a:pathLst>
          </a:custGeom>
          <a:solidFill>
            <a:srgbClr val="75B6B1"/>
          </a:solidFill>
        </p:spPr>
        <p:txBody>
          <a:bodyPr wrap="square" lIns="0" tIns="0" rIns="0" bIns="0" rtlCol="0"/>
          <a:lstStyle/>
          <a:p>
            <a:endParaRPr/>
          </a:p>
        </p:txBody>
      </p:sp>
      <p:sp>
        <p:nvSpPr>
          <p:cNvPr id="213" name="object 213"/>
          <p:cNvSpPr/>
          <p:nvPr/>
        </p:nvSpPr>
        <p:spPr>
          <a:xfrm>
            <a:off x="4602576" y="1184923"/>
            <a:ext cx="28575" cy="5715"/>
          </a:xfrm>
          <a:custGeom>
            <a:avLst/>
            <a:gdLst/>
            <a:ahLst/>
            <a:cxnLst/>
            <a:rect l="l" t="t" r="r" b="b"/>
            <a:pathLst>
              <a:path w="28575" h="5715">
                <a:moveTo>
                  <a:pt x="0" y="0"/>
                </a:moveTo>
                <a:lnTo>
                  <a:pt x="28574" y="0"/>
                </a:lnTo>
                <a:lnTo>
                  <a:pt x="28574" y="5714"/>
                </a:lnTo>
                <a:lnTo>
                  <a:pt x="0" y="5714"/>
                </a:lnTo>
                <a:lnTo>
                  <a:pt x="0" y="0"/>
                </a:lnTo>
                <a:close/>
              </a:path>
            </a:pathLst>
          </a:custGeom>
          <a:solidFill>
            <a:srgbClr val="75B6B1"/>
          </a:solidFill>
        </p:spPr>
        <p:txBody>
          <a:bodyPr wrap="square" lIns="0" tIns="0" rIns="0" bIns="0" rtlCol="0"/>
          <a:lstStyle/>
          <a:p>
            <a:endParaRPr/>
          </a:p>
        </p:txBody>
      </p:sp>
      <p:sp>
        <p:nvSpPr>
          <p:cNvPr id="214" name="object 214"/>
          <p:cNvSpPr/>
          <p:nvPr/>
        </p:nvSpPr>
        <p:spPr>
          <a:xfrm>
            <a:off x="4562571" y="1207783"/>
            <a:ext cx="28575" cy="5715"/>
          </a:xfrm>
          <a:custGeom>
            <a:avLst/>
            <a:gdLst/>
            <a:ahLst/>
            <a:cxnLst/>
            <a:rect l="l" t="t" r="r" b="b"/>
            <a:pathLst>
              <a:path w="28575" h="5715">
                <a:moveTo>
                  <a:pt x="0" y="0"/>
                </a:moveTo>
                <a:lnTo>
                  <a:pt x="28574" y="0"/>
                </a:lnTo>
                <a:lnTo>
                  <a:pt x="28574" y="5714"/>
                </a:lnTo>
                <a:lnTo>
                  <a:pt x="0" y="5714"/>
                </a:lnTo>
                <a:lnTo>
                  <a:pt x="0" y="0"/>
                </a:lnTo>
                <a:close/>
              </a:path>
            </a:pathLst>
          </a:custGeom>
          <a:solidFill>
            <a:srgbClr val="75B6B1"/>
          </a:solidFill>
        </p:spPr>
        <p:txBody>
          <a:bodyPr wrap="square" lIns="0" tIns="0" rIns="0" bIns="0" rtlCol="0"/>
          <a:lstStyle/>
          <a:p>
            <a:endParaRPr/>
          </a:p>
        </p:txBody>
      </p:sp>
      <p:sp>
        <p:nvSpPr>
          <p:cNvPr id="215" name="object 215"/>
          <p:cNvSpPr/>
          <p:nvPr/>
        </p:nvSpPr>
        <p:spPr>
          <a:xfrm>
            <a:off x="4528282" y="1242073"/>
            <a:ext cx="28575" cy="5715"/>
          </a:xfrm>
          <a:custGeom>
            <a:avLst/>
            <a:gdLst/>
            <a:ahLst/>
            <a:cxnLst/>
            <a:rect l="l" t="t" r="r" b="b"/>
            <a:pathLst>
              <a:path w="28575" h="5715">
                <a:moveTo>
                  <a:pt x="0" y="0"/>
                </a:moveTo>
                <a:lnTo>
                  <a:pt x="28574" y="0"/>
                </a:lnTo>
                <a:lnTo>
                  <a:pt x="28574" y="5714"/>
                </a:lnTo>
                <a:lnTo>
                  <a:pt x="0" y="5714"/>
                </a:lnTo>
                <a:lnTo>
                  <a:pt x="0" y="0"/>
                </a:lnTo>
                <a:close/>
              </a:path>
            </a:pathLst>
          </a:custGeom>
          <a:solidFill>
            <a:srgbClr val="75B6B1"/>
          </a:solidFill>
        </p:spPr>
        <p:txBody>
          <a:bodyPr wrap="square" lIns="0" tIns="0" rIns="0" bIns="0" rtlCol="0"/>
          <a:lstStyle/>
          <a:p>
            <a:endParaRPr/>
          </a:p>
        </p:txBody>
      </p:sp>
      <p:sp>
        <p:nvSpPr>
          <p:cNvPr id="216" name="object 216"/>
          <p:cNvSpPr/>
          <p:nvPr/>
        </p:nvSpPr>
        <p:spPr>
          <a:xfrm>
            <a:off x="4488277" y="1350657"/>
            <a:ext cx="28575" cy="5715"/>
          </a:xfrm>
          <a:custGeom>
            <a:avLst/>
            <a:gdLst/>
            <a:ahLst/>
            <a:cxnLst/>
            <a:rect l="l" t="t" r="r" b="b"/>
            <a:pathLst>
              <a:path w="28575" h="5715">
                <a:moveTo>
                  <a:pt x="0" y="0"/>
                </a:moveTo>
                <a:lnTo>
                  <a:pt x="28574" y="0"/>
                </a:lnTo>
                <a:lnTo>
                  <a:pt x="28574" y="5714"/>
                </a:lnTo>
                <a:lnTo>
                  <a:pt x="0" y="5714"/>
                </a:lnTo>
                <a:lnTo>
                  <a:pt x="0" y="0"/>
                </a:lnTo>
                <a:close/>
              </a:path>
            </a:pathLst>
          </a:custGeom>
          <a:solidFill>
            <a:srgbClr val="75B6B1"/>
          </a:solidFill>
        </p:spPr>
        <p:txBody>
          <a:bodyPr wrap="square" lIns="0" tIns="0" rIns="0" bIns="0" rtlCol="0"/>
          <a:lstStyle/>
          <a:p>
            <a:endParaRPr/>
          </a:p>
        </p:txBody>
      </p:sp>
      <p:sp>
        <p:nvSpPr>
          <p:cNvPr id="217" name="object 217"/>
          <p:cNvSpPr/>
          <p:nvPr/>
        </p:nvSpPr>
        <p:spPr>
          <a:xfrm>
            <a:off x="4528282" y="1242073"/>
            <a:ext cx="28575" cy="5715"/>
          </a:xfrm>
          <a:custGeom>
            <a:avLst/>
            <a:gdLst/>
            <a:ahLst/>
            <a:cxnLst/>
            <a:rect l="l" t="t" r="r" b="b"/>
            <a:pathLst>
              <a:path w="28575" h="5715">
                <a:moveTo>
                  <a:pt x="0" y="0"/>
                </a:moveTo>
                <a:lnTo>
                  <a:pt x="28574" y="0"/>
                </a:lnTo>
                <a:lnTo>
                  <a:pt x="28574" y="5714"/>
                </a:lnTo>
                <a:lnTo>
                  <a:pt x="0" y="5714"/>
                </a:lnTo>
                <a:lnTo>
                  <a:pt x="0" y="0"/>
                </a:lnTo>
                <a:close/>
              </a:path>
            </a:pathLst>
          </a:custGeom>
          <a:solidFill>
            <a:srgbClr val="ECC847"/>
          </a:solidFill>
        </p:spPr>
        <p:txBody>
          <a:bodyPr wrap="square" lIns="0" tIns="0" rIns="0" bIns="0" rtlCol="0"/>
          <a:lstStyle/>
          <a:p>
            <a:endParaRPr/>
          </a:p>
        </p:txBody>
      </p:sp>
      <p:sp>
        <p:nvSpPr>
          <p:cNvPr id="218" name="object 218"/>
          <p:cNvSpPr/>
          <p:nvPr/>
        </p:nvSpPr>
        <p:spPr>
          <a:xfrm>
            <a:off x="5568405" y="1693555"/>
            <a:ext cx="28575" cy="0"/>
          </a:xfrm>
          <a:custGeom>
            <a:avLst/>
            <a:gdLst/>
            <a:ahLst/>
            <a:cxnLst/>
            <a:rect l="l" t="t" r="r" b="b"/>
            <a:pathLst>
              <a:path w="28575">
                <a:moveTo>
                  <a:pt x="0" y="0"/>
                </a:moveTo>
                <a:lnTo>
                  <a:pt x="28574" y="0"/>
                </a:lnTo>
                <a:lnTo>
                  <a:pt x="0" y="0"/>
                </a:lnTo>
                <a:close/>
              </a:path>
            </a:pathLst>
          </a:custGeom>
          <a:solidFill>
            <a:srgbClr val="58A04E"/>
          </a:solidFill>
        </p:spPr>
        <p:txBody>
          <a:bodyPr wrap="square" lIns="0" tIns="0" rIns="0" bIns="0" rtlCol="0"/>
          <a:lstStyle/>
          <a:p>
            <a:endParaRPr/>
          </a:p>
        </p:txBody>
      </p:sp>
      <p:sp>
        <p:nvSpPr>
          <p:cNvPr id="219" name="object 219"/>
          <p:cNvSpPr/>
          <p:nvPr/>
        </p:nvSpPr>
        <p:spPr>
          <a:xfrm>
            <a:off x="5528400" y="1613545"/>
            <a:ext cx="28575" cy="80010"/>
          </a:xfrm>
          <a:custGeom>
            <a:avLst/>
            <a:gdLst/>
            <a:ahLst/>
            <a:cxnLst/>
            <a:rect l="l" t="t" r="r" b="b"/>
            <a:pathLst>
              <a:path w="28575" h="80010">
                <a:moveTo>
                  <a:pt x="0" y="0"/>
                </a:moveTo>
                <a:lnTo>
                  <a:pt x="28574" y="0"/>
                </a:lnTo>
                <a:lnTo>
                  <a:pt x="28574" y="80009"/>
                </a:lnTo>
                <a:lnTo>
                  <a:pt x="0" y="80009"/>
                </a:lnTo>
                <a:lnTo>
                  <a:pt x="0" y="0"/>
                </a:lnTo>
                <a:close/>
              </a:path>
            </a:pathLst>
          </a:custGeom>
          <a:solidFill>
            <a:srgbClr val="58A04E"/>
          </a:solidFill>
        </p:spPr>
        <p:txBody>
          <a:bodyPr wrap="square" lIns="0" tIns="0" rIns="0" bIns="0" rtlCol="0"/>
          <a:lstStyle/>
          <a:p>
            <a:endParaRPr/>
          </a:p>
        </p:txBody>
      </p:sp>
      <p:sp>
        <p:nvSpPr>
          <p:cNvPr id="220" name="object 220"/>
          <p:cNvSpPr/>
          <p:nvPr/>
        </p:nvSpPr>
        <p:spPr>
          <a:xfrm>
            <a:off x="5508398" y="1556396"/>
            <a:ext cx="0" cy="137160"/>
          </a:xfrm>
          <a:custGeom>
            <a:avLst/>
            <a:gdLst/>
            <a:ahLst/>
            <a:cxnLst/>
            <a:rect l="l" t="t" r="r" b="b"/>
            <a:pathLst>
              <a:path h="137160">
                <a:moveTo>
                  <a:pt x="0" y="0"/>
                </a:moveTo>
                <a:lnTo>
                  <a:pt x="0" y="137159"/>
                </a:lnTo>
              </a:path>
            </a:pathLst>
          </a:custGeom>
          <a:ln w="28574">
            <a:solidFill>
              <a:srgbClr val="58A04E"/>
            </a:solidFill>
          </a:ln>
        </p:spPr>
        <p:txBody>
          <a:bodyPr wrap="square" lIns="0" tIns="0" rIns="0" bIns="0" rtlCol="0"/>
          <a:lstStyle/>
          <a:p>
            <a:endParaRPr/>
          </a:p>
        </p:txBody>
      </p:sp>
      <p:sp>
        <p:nvSpPr>
          <p:cNvPr id="221" name="object 221"/>
          <p:cNvSpPr/>
          <p:nvPr/>
        </p:nvSpPr>
        <p:spPr>
          <a:xfrm>
            <a:off x="5468393" y="1453526"/>
            <a:ext cx="0" cy="240029"/>
          </a:xfrm>
          <a:custGeom>
            <a:avLst/>
            <a:gdLst/>
            <a:ahLst/>
            <a:cxnLst/>
            <a:rect l="l" t="t" r="r" b="b"/>
            <a:pathLst>
              <a:path h="240030">
                <a:moveTo>
                  <a:pt x="0" y="0"/>
                </a:moveTo>
                <a:lnTo>
                  <a:pt x="0" y="240028"/>
                </a:lnTo>
              </a:path>
            </a:pathLst>
          </a:custGeom>
          <a:ln w="28574">
            <a:solidFill>
              <a:srgbClr val="58A04E"/>
            </a:solidFill>
          </a:ln>
        </p:spPr>
        <p:txBody>
          <a:bodyPr wrap="square" lIns="0" tIns="0" rIns="0" bIns="0" rtlCol="0"/>
          <a:lstStyle/>
          <a:p>
            <a:endParaRPr/>
          </a:p>
        </p:txBody>
      </p:sp>
      <p:sp>
        <p:nvSpPr>
          <p:cNvPr id="222" name="object 222"/>
          <p:cNvSpPr/>
          <p:nvPr/>
        </p:nvSpPr>
        <p:spPr>
          <a:xfrm>
            <a:off x="5428389" y="1362087"/>
            <a:ext cx="0" cy="331470"/>
          </a:xfrm>
          <a:custGeom>
            <a:avLst/>
            <a:gdLst/>
            <a:ahLst/>
            <a:cxnLst/>
            <a:rect l="l" t="t" r="r" b="b"/>
            <a:pathLst>
              <a:path h="331469">
                <a:moveTo>
                  <a:pt x="0" y="0"/>
                </a:moveTo>
                <a:lnTo>
                  <a:pt x="0" y="331467"/>
                </a:lnTo>
              </a:path>
            </a:pathLst>
          </a:custGeom>
          <a:ln w="28574">
            <a:solidFill>
              <a:srgbClr val="58A04E"/>
            </a:solidFill>
          </a:ln>
        </p:spPr>
        <p:txBody>
          <a:bodyPr wrap="square" lIns="0" tIns="0" rIns="0" bIns="0" rtlCol="0"/>
          <a:lstStyle/>
          <a:p>
            <a:endParaRPr/>
          </a:p>
        </p:txBody>
      </p:sp>
      <p:sp>
        <p:nvSpPr>
          <p:cNvPr id="223" name="object 223"/>
          <p:cNvSpPr/>
          <p:nvPr/>
        </p:nvSpPr>
        <p:spPr>
          <a:xfrm>
            <a:off x="5388384" y="1259218"/>
            <a:ext cx="0" cy="434340"/>
          </a:xfrm>
          <a:custGeom>
            <a:avLst/>
            <a:gdLst/>
            <a:ahLst/>
            <a:cxnLst/>
            <a:rect l="l" t="t" r="r" b="b"/>
            <a:pathLst>
              <a:path h="434339">
                <a:moveTo>
                  <a:pt x="0" y="0"/>
                </a:moveTo>
                <a:lnTo>
                  <a:pt x="0" y="434337"/>
                </a:lnTo>
              </a:path>
            </a:pathLst>
          </a:custGeom>
          <a:ln w="28574">
            <a:solidFill>
              <a:srgbClr val="58A04E"/>
            </a:solidFill>
          </a:ln>
        </p:spPr>
        <p:txBody>
          <a:bodyPr wrap="square" lIns="0" tIns="0" rIns="0" bIns="0" rtlCol="0"/>
          <a:lstStyle/>
          <a:p>
            <a:endParaRPr/>
          </a:p>
        </p:txBody>
      </p:sp>
      <p:sp>
        <p:nvSpPr>
          <p:cNvPr id="224" name="object 224"/>
          <p:cNvSpPr/>
          <p:nvPr/>
        </p:nvSpPr>
        <p:spPr>
          <a:xfrm>
            <a:off x="5354094" y="1207783"/>
            <a:ext cx="0" cy="485775"/>
          </a:xfrm>
          <a:custGeom>
            <a:avLst/>
            <a:gdLst/>
            <a:ahLst/>
            <a:cxnLst/>
            <a:rect l="l" t="t" r="r" b="b"/>
            <a:pathLst>
              <a:path h="485775">
                <a:moveTo>
                  <a:pt x="0" y="0"/>
                </a:moveTo>
                <a:lnTo>
                  <a:pt x="0" y="485772"/>
                </a:lnTo>
              </a:path>
            </a:pathLst>
          </a:custGeom>
          <a:ln w="28574">
            <a:solidFill>
              <a:srgbClr val="58A04E"/>
            </a:solidFill>
          </a:ln>
        </p:spPr>
        <p:txBody>
          <a:bodyPr wrap="square" lIns="0" tIns="0" rIns="0" bIns="0" rtlCol="0"/>
          <a:lstStyle/>
          <a:p>
            <a:endParaRPr/>
          </a:p>
        </p:txBody>
      </p:sp>
      <p:sp>
        <p:nvSpPr>
          <p:cNvPr id="225" name="object 225"/>
          <p:cNvSpPr/>
          <p:nvPr/>
        </p:nvSpPr>
        <p:spPr>
          <a:xfrm>
            <a:off x="5314089" y="1173493"/>
            <a:ext cx="0" cy="520065"/>
          </a:xfrm>
          <a:custGeom>
            <a:avLst/>
            <a:gdLst/>
            <a:ahLst/>
            <a:cxnLst/>
            <a:rect l="l" t="t" r="r" b="b"/>
            <a:pathLst>
              <a:path h="520064">
                <a:moveTo>
                  <a:pt x="0" y="0"/>
                </a:moveTo>
                <a:lnTo>
                  <a:pt x="0" y="520061"/>
                </a:lnTo>
              </a:path>
            </a:pathLst>
          </a:custGeom>
          <a:ln w="28574">
            <a:solidFill>
              <a:srgbClr val="58A04E"/>
            </a:solidFill>
          </a:ln>
        </p:spPr>
        <p:txBody>
          <a:bodyPr wrap="square" lIns="0" tIns="0" rIns="0" bIns="0" rtlCol="0"/>
          <a:lstStyle/>
          <a:p>
            <a:endParaRPr/>
          </a:p>
        </p:txBody>
      </p:sp>
      <p:sp>
        <p:nvSpPr>
          <p:cNvPr id="226" name="object 226"/>
          <p:cNvSpPr/>
          <p:nvPr/>
        </p:nvSpPr>
        <p:spPr>
          <a:xfrm>
            <a:off x="5274084" y="1196353"/>
            <a:ext cx="0" cy="497205"/>
          </a:xfrm>
          <a:custGeom>
            <a:avLst/>
            <a:gdLst/>
            <a:ahLst/>
            <a:cxnLst/>
            <a:rect l="l" t="t" r="r" b="b"/>
            <a:pathLst>
              <a:path h="497205">
                <a:moveTo>
                  <a:pt x="0" y="0"/>
                </a:moveTo>
                <a:lnTo>
                  <a:pt x="0" y="497201"/>
                </a:lnTo>
              </a:path>
            </a:pathLst>
          </a:custGeom>
          <a:ln w="28574">
            <a:solidFill>
              <a:srgbClr val="58A04E"/>
            </a:solidFill>
          </a:ln>
        </p:spPr>
        <p:txBody>
          <a:bodyPr wrap="square" lIns="0" tIns="0" rIns="0" bIns="0" rtlCol="0"/>
          <a:lstStyle/>
          <a:p>
            <a:endParaRPr/>
          </a:p>
        </p:txBody>
      </p:sp>
      <p:sp>
        <p:nvSpPr>
          <p:cNvPr id="227" name="object 227"/>
          <p:cNvSpPr/>
          <p:nvPr/>
        </p:nvSpPr>
        <p:spPr>
          <a:xfrm>
            <a:off x="5239795" y="1179208"/>
            <a:ext cx="0" cy="514350"/>
          </a:xfrm>
          <a:custGeom>
            <a:avLst/>
            <a:gdLst/>
            <a:ahLst/>
            <a:cxnLst/>
            <a:rect l="l" t="t" r="r" b="b"/>
            <a:pathLst>
              <a:path h="514350">
                <a:moveTo>
                  <a:pt x="0" y="0"/>
                </a:moveTo>
                <a:lnTo>
                  <a:pt x="0" y="514346"/>
                </a:lnTo>
              </a:path>
            </a:pathLst>
          </a:custGeom>
          <a:ln w="28574">
            <a:solidFill>
              <a:srgbClr val="58A04E"/>
            </a:solidFill>
          </a:ln>
        </p:spPr>
        <p:txBody>
          <a:bodyPr wrap="square" lIns="0" tIns="0" rIns="0" bIns="0" rtlCol="0"/>
          <a:lstStyle/>
          <a:p>
            <a:endParaRPr/>
          </a:p>
        </p:txBody>
      </p:sp>
      <p:sp>
        <p:nvSpPr>
          <p:cNvPr id="228" name="object 228"/>
          <p:cNvSpPr/>
          <p:nvPr/>
        </p:nvSpPr>
        <p:spPr>
          <a:xfrm>
            <a:off x="5199790" y="1173493"/>
            <a:ext cx="0" cy="520065"/>
          </a:xfrm>
          <a:custGeom>
            <a:avLst/>
            <a:gdLst/>
            <a:ahLst/>
            <a:cxnLst/>
            <a:rect l="l" t="t" r="r" b="b"/>
            <a:pathLst>
              <a:path h="520064">
                <a:moveTo>
                  <a:pt x="0" y="0"/>
                </a:moveTo>
                <a:lnTo>
                  <a:pt x="0" y="520061"/>
                </a:lnTo>
              </a:path>
            </a:pathLst>
          </a:custGeom>
          <a:ln w="28574">
            <a:solidFill>
              <a:srgbClr val="58A04E"/>
            </a:solidFill>
          </a:ln>
        </p:spPr>
        <p:txBody>
          <a:bodyPr wrap="square" lIns="0" tIns="0" rIns="0" bIns="0" rtlCol="0"/>
          <a:lstStyle/>
          <a:p>
            <a:endParaRPr/>
          </a:p>
        </p:txBody>
      </p:sp>
      <p:sp>
        <p:nvSpPr>
          <p:cNvPr id="229" name="object 229"/>
          <p:cNvSpPr/>
          <p:nvPr/>
        </p:nvSpPr>
        <p:spPr>
          <a:xfrm>
            <a:off x="5159785" y="1230643"/>
            <a:ext cx="0" cy="462915"/>
          </a:xfrm>
          <a:custGeom>
            <a:avLst/>
            <a:gdLst/>
            <a:ahLst/>
            <a:cxnLst/>
            <a:rect l="l" t="t" r="r" b="b"/>
            <a:pathLst>
              <a:path h="462914">
                <a:moveTo>
                  <a:pt x="0" y="0"/>
                </a:moveTo>
                <a:lnTo>
                  <a:pt x="0" y="462912"/>
                </a:lnTo>
              </a:path>
            </a:pathLst>
          </a:custGeom>
          <a:ln w="28574">
            <a:solidFill>
              <a:srgbClr val="58A04E"/>
            </a:solidFill>
          </a:ln>
        </p:spPr>
        <p:txBody>
          <a:bodyPr wrap="square" lIns="0" tIns="0" rIns="0" bIns="0" rtlCol="0"/>
          <a:lstStyle/>
          <a:p>
            <a:endParaRPr/>
          </a:p>
        </p:txBody>
      </p:sp>
      <p:sp>
        <p:nvSpPr>
          <p:cNvPr id="230" name="object 230"/>
          <p:cNvSpPr/>
          <p:nvPr/>
        </p:nvSpPr>
        <p:spPr>
          <a:xfrm>
            <a:off x="5119780" y="1259218"/>
            <a:ext cx="0" cy="434340"/>
          </a:xfrm>
          <a:custGeom>
            <a:avLst/>
            <a:gdLst/>
            <a:ahLst/>
            <a:cxnLst/>
            <a:rect l="l" t="t" r="r" b="b"/>
            <a:pathLst>
              <a:path h="434339">
                <a:moveTo>
                  <a:pt x="0" y="0"/>
                </a:moveTo>
                <a:lnTo>
                  <a:pt x="0" y="434337"/>
                </a:lnTo>
              </a:path>
            </a:pathLst>
          </a:custGeom>
          <a:ln w="28574">
            <a:solidFill>
              <a:srgbClr val="58A04E"/>
            </a:solidFill>
          </a:ln>
        </p:spPr>
        <p:txBody>
          <a:bodyPr wrap="square" lIns="0" tIns="0" rIns="0" bIns="0" rtlCol="0"/>
          <a:lstStyle/>
          <a:p>
            <a:endParaRPr/>
          </a:p>
        </p:txBody>
      </p:sp>
      <p:sp>
        <p:nvSpPr>
          <p:cNvPr id="231" name="object 231"/>
          <p:cNvSpPr/>
          <p:nvPr/>
        </p:nvSpPr>
        <p:spPr>
          <a:xfrm>
            <a:off x="5085491" y="1344942"/>
            <a:ext cx="0" cy="348615"/>
          </a:xfrm>
          <a:custGeom>
            <a:avLst/>
            <a:gdLst/>
            <a:ahLst/>
            <a:cxnLst/>
            <a:rect l="l" t="t" r="r" b="b"/>
            <a:pathLst>
              <a:path h="348614">
                <a:moveTo>
                  <a:pt x="0" y="0"/>
                </a:moveTo>
                <a:lnTo>
                  <a:pt x="0" y="348612"/>
                </a:lnTo>
              </a:path>
            </a:pathLst>
          </a:custGeom>
          <a:ln w="28574">
            <a:solidFill>
              <a:srgbClr val="58A04E"/>
            </a:solidFill>
          </a:ln>
        </p:spPr>
        <p:txBody>
          <a:bodyPr wrap="square" lIns="0" tIns="0" rIns="0" bIns="0" rtlCol="0"/>
          <a:lstStyle/>
          <a:p>
            <a:endParaRPr/>
          </a:p>
        </p:txBody>
      </p:sp>
      <p:sp>
        <p:nvSpPr>
          <p:cNvPr id="232" name="object 232"/>
          <p:cNvSpPr/>
          <p:nvPr/>
        </p:nvSpPr>
        <p:spPr>
          <a:xfrm>
            <a:off x="5045486" y="1447811"/>
            <a:ext cx="0" cy="245745"/>
          </a:xfrm>
          <a:custGeom>
            <a:avLst/>
            <a:gdLst/>
            <a:ahLst/>
            <a:cxnLst/>
            <a:rect l="l" t="t" r="r" b="b"/>
            <a:pathLst>
              <a:path h="245744">
                <a:moveTo>
                  <a:pt x="0" y="0"/>
                </a:moveTo>
                <a:lnTo>
                  <a:pt x="0" y="245743"/>
                </a:lnTo>
              </a:path>
            </a:pathLst>
          </a:custGeom>
          <a:ln w="28574">
            <a:solidFill>
              <a:srgbClr val="58A04E"/>
            </a:solidFill>
          </a:ln>
        </p:spPr>
        <p:txBody>
          <a:bodyPr wrap="square" lIns="0" tIns="0" rIns="0" bIns="0" rtlCol="0"/>
          <a:lstStyle/>
          <a:p>
            <a:endParaRPr/>
          </a:p>
        </p:txBody>
      </p:sp>
      <p:sp>
        <p:nvSpPr>
          <p:cNvPr id="233" name="object 233"/>
          <p:cNvSpPr/>
          <p:nvPr/>
        </p:nvSpPr>
        <p:spPr>
          <a:xfrm>
            <a:off x="5414101" y="1362087"/>
            <a:ext cx="28575" cy="5715"/>
          </a:xfrm>
          <a:custGeom>
            <a:avLst/>
            <a:gdLst/>
            <a:ahLst/>
            <a:cxnLst/>
            <a:rect l="l" t="t" r="r" b="b"/>
            <a:pathLst>
              <a:path w="28575" h="5715">
                <a:moveTo>
                  <a:pt x="0" y="0"/>
                </a:moveTo>
                <a:lnTo>
                  <a:pt x="28574" y="0"/>
                </a:lnTo>
                <a:lnTo>
                  <a:pt x="28574" y="5714"/>
                </a:lnTo>
                <a:lnTo>
                  <a:pt x="0" y="5714"/>
                </a:lnTo>
                <a:lnTo>
                  <a:pt x="0" y="0"/>
                </a:lnTo>
                <a:close/>
              </a:path>
            </a:pathLst>
          </a:custGeom>
          <a:solidFill>
            <a:srgbClr val="75B6B1"/>
          </a:solidFill>
        </p:spPr>
        <p:txBody>
          <a:bodyPr wrap="square" lIns="0" tIns="0" rIns="0" bIns="0" rtlCol="0"/>
          <a:lstStyle/>
          <a:p>
            <a:endParaRPr/>
          </a:p>
        </p:txBody>
      </p:sp>
      <p:sp>
        <p:nvSpPr>
          <p:cNvPr id="234" name="object 234"/>
          <p:cNvSpPr/>
          <p:nvPr/>
        </p:nvSpPr>
        <p:spPr>
          <a:xfrm>
            <a:off x="5374096" y="1253503"/>
            <a:ext cx="28575" cy="5715"/>
          </a:xfrm>
          <a:custGeom>
            <a:avLst/>
            <a:gdLst/>
            <a:ahLst/>
            <a:cxnLst/>
            <a:rect l="l" t="t" r="r" b="b"/>
            <a:pathLst>
              <a:path w="28575" h="5715">
                <a:moveTo>
                  <a:pt x="0" y="0"/>
                </a:moveTo>
                <a:lnTo>
                  <a:pt x="28574" y="0"/>
                </a:lnTo>
                <a:lnTo>
                  <a:pt x="28574" y="5714"/>
                </a:lnTo>
                <a:lnTo>
                  <a:pt x="0" y="5714"/>
                </a:lnTo>
                <a:lnTo>
                  <a:pt x="0" y="0"/>
                </a:lnTo>
                <a:close/>
              </a:path>
            </a:pathLst>
          </a:custGeom>
          <a:solidFill>
            <a:srgbClr val="75B6B1"/>
          </a:solidFill>
        </p:spPr>
        <p:txBody>
          <a:bodyPr wrap="square" lIns="0" tIns="0" rIns="0" bIns="0" rtlCol="0"/>
          <a:lstStyle/>
          <a:p>
            <a:endParaRPr/>
          </a:p>
        </p:txBody>
      </p:sp>
      <p:sp>
        <p:nvSpPr>
          <p:cNvPr id="235" name="object 235"/>
          <p:cNvSpPr/>
          <p:nvPr/>
        </p:nvSpPr>
        <p:spPr>
          <a:xfrm>
            <a:off x="5185503" y="1173493"/>
            <a:ext cx="28575" cy="5715"/>
          </a:xfrm>
          <a:custGeom>
            <a:avLst/>
            <a:gdLst/>
            <a:ahLst/>
            <a:cxnLst/>
            <a:rect l="l" t="t" r="r" b="b"/>
            <a:pathLst>
              <a:path w="28575" h="5715">
                <a:moveTo>
                  <a:pt x="0" y="0"/>
                </a:moveTo>
                <a:lnTo>
                  <a:pt x="28574" y="0"/>
                </a:lnTo>
                <a:lnTo>
                  <a:pt x="28574" y="5714"/>
                </a:lnTo>
                <a:lnTo>
                  <a:pt x="0" y="5714"/>
                </a:lnTo>
                <a:lnTo>
                  <a:pt x="0" y="0"/>
                </a:lnTo>
                <a:close/>
              </a:path>
            </a:pathLst>
          </a:custGeom>
          <a:solidFill>
            <a:srgbClr val="75B6B1"/>
          </a:solidFill>
        </p:spPr>
        <p:txBody>
          <a:bodyPr wrap="square" lIns="0" tIns="0" rIns="0" bIns="0" rtlCol="0"/>
          <a:lstStyle/>
          <a:p>
            <a:endParaRPr/>
          </a:p>
        </p:txBody>
      </p:sp>
      <p:sp>
        <p:nvSpPr>
          <p:cNvPr id="236" name="object 236"/>
          <p:cNvSpPr/>
          <p:nvPr/>
        </p:nvSpPr>
        <p:spPr>
          <a:xfrm>
            <a:off x="5145498" y="1219213"/>
            <a:ext cx="28575" cy="11430"/>
          </a:xfrm>
          <a:custGeom>
            <a:avLst/>
            <a:gdLst/>
            <a:ahLst/>
            <a:cxnLst/>
            <a:rect l="l" t="t" r="r" b="b"/>
            <a:pathLst>
              <a:path w="28575" h="11430">
                <a:moveTo>
                  <a:pt x="0" y="0"/>
                </a:moveTo>
                <a:lnTo>
                  <a:pt x="28574" y="0"/>
                </a:lnTo>
                <a:lnTo>
                  <a:pt x="28574" y="11429"/>
                </a:lnTo>
                <a:lnTo>
                  <a:pt x="0" y="11429"/>
                </a:lnTo>
                <a:lnTo>
                  <a:pt x="0" y="0"/>
                </a:lnTo>
                <a:close/>
              </a:path>
            </a:pathLst>
          </a:custGeom>
          <a:solidFill>
            <a:srgbClr val="75B6B1"/>
          </a:solidFill>
        </p:spPr>
        <p:txBody>
          <a:bodyPr wrap="square" lIns="0" tIns="0" rIns="0" bIns="0" rtlCol="0"/>
          <a:lstStyle/>
          <a:p>
            <a:endParaRPr/>
          </a:p>
        </p:txBody>
      </p:sp>
      <p:sp>
        <p:nvSpPr>
          <p:cNvPr id="237" name="object 237"/>
          <p:cNvSpPr/>
          <p:nvPr/>
        </p:nvSpPr>
        <p:spPr>
          <a:xfrm>
            <a:off x="5105493" y="1259218"/>
            <a:ext cx="28575" cy="5715"/>
          </a:xfrm>
          <a:custGeom>
            <a:avLst/>
            <a:gdLst/>
            <a:ahLst/>
            <a:cxnLst/>
            <a:rect l="l" t="t" r="r" b="b"/>
            <a:pathLst>
              <a:path w="28575" h="5715">
                <a:moveTo>
                  <a:pt x="0" y="0"/>
                </a:moveTo>
                <a:lnTo>
                  <a:pt x="28574" y="0"/>
                </a:lnTo>
                <a:lnTo>
                  <a:pt x="28574" y="5714"/>
                </a:lnTo>
                <a:lnTo>
                  <a:pt x="0" y="5714"/>
                </a:lnTo>
                <a:lnTo>
                  <a:pt x="0" y="0"/>
                </a:lnTo>
                <a:close/>
              </a:path>
            </a:pathLst>
          </a:custGeom>
          <a:solidFill>
            <a:srgbClr val="75B6B1"/>
          </a:solidFill>
        </p:spPr>
        <p:txBody>
          <a:bodyPr wrap="square" lIns="0" tIns="0" rIns="0" bIns="0" rtlCol="0"/>
          <a:lstStyle/>
          <a:p>
            <a:endParaRPr/>
          </a:p>
        </p:txBody>
      </p:sp>
      <p:sp>
        <p:nvSpPr>
          <p:cNvPr id="238" name="object 238"/>
          <p:cNvSpPr/>
          <p:nvPr/>
        </p:nvSpPr>
        <p:spPr>
          <a:xfrm>
            <a:off x="5071203" y="1339227"/>
            <a:ext cx="28575" cy="5715"/>
          </a:xfrm>
          <a:custGeom>
            <a:avLst/>
            <a:gdLst/>
            <a:ahLst/>
            <a:cxnLst/>
            <a:rect l="l" t="t" r="r" b="b"/>
            <a:pathLst>
              <a:path w="28575" h="5715">
                <a:moveTo>
                  <a:pt x="0" y="0"/>
                </a:moveTo>
                <a:lnTo>
                  <a:pt x="28574" y="0"/>
                </a:lnTo>
                <a:lnTo>
                  <a:pt x="28574" y="5714"/>
                </a:lnTo>
                <a:lnTo>
                  <a:pt x="0" y="5714"/>
                </a:lnTo>
                <a:lnTo>
                  <a:pt x="0" y="0"/>
                </a:lnTo>
                <a:close/>
              </a:path>
            </a:pathLst>
          </a:custGeom>
          <a:solidFill>
            <a:srgbClr val="75B6B1"/>
          </a:solidFill>
        </p:spPr>
        <p:txBody>
          <a:bodyPr wrap="square" lIns="0" tIns="0" rIns="0" bIns="0" rtlCol="0"/>
          <a:lstStyle/>
          <a:p>
            <a:endParaRPr/>
          </a:p>
        </p:txBody>
      </p:sp>
      <p:sp>
        <p:nvSpPr>
          <p:cNvPr id="239" name="object 239"/>
          <p:cNvSpPr/>
          <p:nvPr/>
        </p:nvSpPr>
        <p:spPr>
          <a:xfrm>
            <a:off x="6151332" y="1693555"/>
            <a:ext cx="28575" cy="0"/>
          </a:xfrm>
          <a:custGeom>
            <a:avLst/>
            <a:gdLst/>
            <a:ahLst/>
            <a:cxnLst/>
            <a:rect l="l" t="t" r="r" b="b"/>
            <a:pathLst>
              <a:path w="28575">
                <a:moveTo>
                  <a:pt x="0" y="0"/>
                </a:moveTo>
                <a:lnTo>
                  <a:pt x="28574" y="0"/>
                </a:lnTo>
                <a:lnTo>
                  <a:pt x="0" y="0"/>
                </a:lnTo>
                <a:close/>
              </a:path>
            </a:pathLst>
          </a:custGeom>
          <a:solidFill>
            <a:srgbClr val="58A04E"/>
          </a:solidFill>
        </p:spPr>
        <p:txBody>
          <a:bodyPr wrap="square" lIns="0" tIns="0" rIns="0" bIns="0" rtlCol="0"/>
          <a:lstStyle/>
          <a:p>
            <a:endParaRPr/>
          </a:p>
        </p:txBody>
      </p:sp>
      <p:sp>
        <p:nvSpPr>
          <p:cNvPr id="240" name="object 240"/>
          <p:cNvSpPr/>
          <p:nvPr/>
        </p:nvSpPr>
        <p:spPr>
          <a:xfrm>
            <a:off x="6111327" y="1630690"/>
            <a:ext cx="28575" cy="62865"/>
          </a:xfrm>
          <a:custGeom>
            <a:avLst/>
            <a:gdLst/>
            <a:ahLst/>
            <a:cxnLst/>
            <a:rect l="l" t="t" r="r" b="b"/>
            <a:pathLst>
              <a:path w="28575" h="62864">
                <a:moveTo>
                  <a:pt x="0" y="0"/>
                </a:moveTo>
                <a:lnTo>
                  <a:pt x="28574" y="0"/>
                </a:lnTo>
                <a:lnTo>
                  <a:pt x="28574" y="62864"/>
                </a:lnTo>
                <a:lnTo>
                  <a:pt x="0" y="62864"/>
                </a:lnTo>
                <a:lnTo>
                  <a:pt x="0" y="0"/>
                </a:lnTo>
                <a:close/>
              </a:path>
            </a:pathLst>
          </a:custGeom>
          <a:solidFill>
            <a:srgbClr val="58A04E"/>
          </a:solidFill>
        </p:spPr>
        <p:txBody>
          <a:bodyPr wrap="square" lIns="0" tIns="0" rIns="0" bIns="0" rtlCol="0"/>
          <a:lstStyle/>
          <a:p>
            <a:endParaRPr/>
          </a:p>
        </p:txBody>
      </p:sp>
      <p:sp>
        <p:nvSpPr>
          <p:cNvPr id="241" name="object 241"/>
          <p:cNvSpPr/>
          <p:nvPr/>
        </p:nvSpPr>
        <p:spPr>
          <a:xfrm>
            <a:off x="6091325" y="1584971"/>
            <a:ext cx="0" cy="108585"/>
          </a:xfrm>
          <a:custGeom>
            <a:avLst/>
            <a:gdLst/>
            <a:ahLst/>
            <a:cxnLst/>
            <a:rect l="l" t="t" r="r" b="b"/>
            <a:pathLst>
              <a:path h="108585">
                <a:moveTo>
                  <a:pt x="0" y="0"/>
                </a:moveTo>
                <a:lnTo>
                  <a:pt x="0" y="108584"/>
                </a:lnTo>
              </a:path>
            </a:pathLst>
          </a:custGeom>
          <a:ln w="28574">
            <a:solidFill>
              <a:srgbClr val="58A04E"/>
            </a:solidFill>
          </a:ln>
        </p:spPr>
        <p:txBody>
          <a:bodyPr wrap="square" lIns="0" tIns="0" rIns="0" bIns="0" rtlCol="0"/>
          <a:lstStyle/>
          <a:p>
            <a:endParaRPr/>
          </a:p>
        </p:txBody>
      </p:sp>
      <p:sp>
        <p:nvSpPr>
          <p:cNvPr id="242" name="object 242"/>
          <p:cNvSpPr/>
          <p:nvPr/>
        </p:nvSpPr>
        <p:spPr>
          <a:xfrm>
            <a:off x="6051320" y="1447811"/>
            <a:ext cx="0" cy="245745"/>
          </a:xfrm>
          <a:custGeom>
            <a:avLst/>
            <a:gdLst/>
            <a:ahLst/>
            <a:cxnLst/>
            <a:rect l="l" t="t" r="r" b="b"/>
            <a:pathLst>
              <a:path h="245744">
                <a:moveTo>
                  <a:pt x="0" y="0"/>
                </a:moveTo>
                <a:lnTo>
                  <a:pt x="0" y="245743"/>
                </a:lnTo>
              </a:path>
            </a:pathLst>
          </a:custGeom>
          <a:ln w="28574">
            <a:solidFill>
              <a:srgbClr val="58A04E"/>
            </a:solidFill>
          </a:ln>
        </p:spPr>
        <p:txBody>
          <a:bodyPr wrap="square" lIns="0" tIns="0" rIns="0" bIns="0" rtlCol="0"/>
          <a:lstStyle/>
          <a:p>
            <a:endParaRPr/>
          </a:p>
        </p:txBody>
      </p:sp>
      <p:sp>
        <p:nvSpPr>
          <p:cNvPr id="243" name="object 243"/>
          <p:cNvSpPr/>
          <p:nvPr/>
        </p:nvSpPr>
        <p:spPr>
          <a:xfrm>
            <a:off x="6011315" y="1344942"/>
            <a:ext cx="0" cy="348615"/>
          </a:xfrm>
          <a:custGeom>
            <a:avLst/>
            <a:gdLst/>
            <a:ahLst/>
            <a:cxnLst/>
            <a:rect l="l" t="t" r="r" b="b"/>
            <a:pathLst>
              <a:path h="348614">
                <a:moveTo>
                  <a:pt x="0" y="0"/>
                </a:moveTo>
                <a:lnTo>
                  <a:pt x="0" y="348612"/>
                </a:lnTo>
              </a:path>
            </a:pathLst>
          </a:custGeom>
          <a:ln w="28574">
            <a:solidFill>
              <a:srgbClr val="58A04E"/>
            </a:solidFill>
          </a:ln>
        </p:spPr>
        <p:txBody>
          <a:bodyPr wrap="square" lIns="0" tIns="0" rIns="0" bIns="0" rtlCol="0"/>
          <a:lstStyle/>
          <a:p>
            <a:endParaRPr/>
          </a:p>
        </p:txBody>
      </p:sp>
      <p:sp>
        <p:nvSpPr>
          <p:cNvPr id="244" name="object 244"/>
          <p:cNvSpPr/>
          <p:nvPr/>
        </p:nvSpPr>
        <p:spPr>
          <a:xfrm>
            <a:off x="5971310" y="1236358"/>
            <a:ext cx="0" cy="457200"/>
          </a:xfrm>
          <a:custGeom>
            <a:avLst/>
            <a:gdLst/>
            <a:ahLst/>
            <a:cxnLst/>
            <a:rect l="l" t="t" r="r" b="b"/>
            <a:pathLst>
              <a:path h="457200">
                <a:moveTo>
                  <a:pt x="0" y="0"/>
                </a:moveTo>
                <a:lnTo>
                  <a:pt x="0" y="457197"/>
                </a:lnTo>
              </a:path>
            </a:pathLst>
          </a:custGeom>
          <a:ln w="28574">
            <a:solidFill>
              <a:srgbClr val="58A04E"/>
            </a:solidFill>
          </a:ln>
        </p:spPr>
        <p:txBody>
          <a:bodyPr wrap="square" lIns="0" tIns="0" rIns="0" bIns="0" rtlCol="0"/>
          <a:lstStyle/>
          <a:p>
            <a:endParaRPr/>
          </a:p>
        </p:txBody>
      </p:sp>
      <p:sp>
        <p:nvSpPr>
          <p:cNvPr id="245" name="object 245"/>
          <p:cNvSpPr/>
          <p:nvPr/>
        </p:nvSpPr>
        <p:spPr>
          <a:xfrm>
            <a:off x="5931306" y="1156348"/>
            <a:ext cx="0" cy="537210"/>
          </a:xfrm>
          <a:custGeom>
            <a:avLst/>
            <a:gdLst/>
            <a:ahLst/>
            <a:cxnLst/>
            <a:rect l="l" t="t" r="r" b="b"/>
            <a:pathLst>
              <a:path h="537210">
                <a:moveTo>
                  <a:pt x="0" y="0"/>
                </a:moveTo>
                <a:lnTo>
                  <a:pt x="0" y="537206"/>
                </a:lnTo>
              </a:path>
            </a:pathLst>
          </a:custGeom>
          <a:ln w="28574">
            <a:solidFill>
              <a:srgbClr val="58A04E"/>
            </a:solidFill>
          </a:ln>
        </p:spPr>
        <p:txBody>
          <a:bodyPr wrap="square" lIns="0" tIns="0" rIns="0" bIns="0" rtlCol="0"/>
          <a:lstStyle/>
          <a:p>
            <a:endParaRPr/>
          </a:p>
        </p:txBody>
      </p:sp>
      <p:sp>
        <p:nvSpPr>
          <p:cNvPr id="246" name="object 246"/>
          <p:cNvSpPr/>
          <p:nvPr/>
        </p:nvSpPr>
        <p:spPr>
          <a:xfrm>
            <a:off x="5897016" y="1122058"/>
            <a:ext cx="0" cy="571500"/>
          </a:xfrm>
          <a:custGeom>
            <a:avLst/>
            <a:gdLst/>
            <a:ahLst/>
            <a:cxnLst/>
            <a:rect l="l" t="t" r="r" b="b"/>
            <a:pathLst>
              <a:path h="571500">
                <a:moveTo>
                  <a:pt x="0" y="0"/>
                </a:moveTo>
                <a:lnTo>
                  <a:pt x="0" y="571496"/>
                </a:lnTo>
              </a:path>
            </a:pathLst>
          </a:custGeom>
          <a:ln w="28574">
            <a:solidFill>
              <a:srgbClr val="58A04E"/>
            </a:solidFill>
          </a:ln>
        </p:spPr>
        <p:txBody>
          <a:bodyPr wrap="square" lIns="0" tIns="0" rIns="0" bIns="0" rtlCol="0"/>
          <a:lstStyle/>
          <a:p>
            <a:endParaRPr/>
          </a:p>
        </p:txBody>
      </p:sp>
      <p:sp>
        <p:nvSpPr>
          <p:cNvPr id="247" name="object 247"/>
          <p:cNvSpPr/>
          <p:nvPr/>
        </p:nvSpPr>
        <p:spPr>
          <a:xfrm>
            <a:off x="5857011" y="1093484"/>
            <a:ext cx="0" cy="600075"/>
          </a:xfrm>
          <a:custGeom>
            <a:avLst/>
            <a:gdLst/>
            <a:ahLst/>
            <a:cxnLst/>
            <a:rect l="l" t="t" r="r" b="b"/>
            <a:pathLst>
              <a:path h="600075">
                <a:moveTo>
                  <a:pt x="0" y="0"/>
                </a:moveTo>
                <a:lnTo>
                  <a:pt x="0" y="600071"/>
                </a:lnTo>
              </a:path>
            </a:pathLst>
          </a:custGeom>
          <a:ln w="28574">
            <a:solidFill>
              <a:srgbClr val="58A04E"/>
            </a:solidFill>
          </a:ln>
        </p:spPr>
        <p:txBody>
          <a:bodyPr wrap="square" lIns="0" tIns="0" rIns="0" bIns="0" rtlCol="0"/>
          <a:lstStyle/>
          <a:p>
            <a:endParaRPr/>
          </a:p>
        </p:txBody>
      </p:sp>
      <p:sp>
        <p:nvSpPr>
          <p:cNvPr id="248" name="object 248"/>
          <p:cNvSpPr/>
          <p:nvPr/>
        </p:nvSpPr>
        <p:spPr>
          <a:xfrm>
            <a:off x="5817006" y="1116343"/>
            <a:ext cx="0" cy="577215"/>
          </a:xfrm>
          <a:custGeom>
            <a:avLst/>
            <a:gdLst/>
            <a:ahLst/>
            <a:cxnLst/>
            <a:rect l="l" t="t" r="r" b="b"/>
            <a:pathLst>
              <a:path h="577214">
                <a:moveTo>
                  <a:pt x="0" y="0"/>
                </a:moveTo>
                <a:lnTo>
                  <a:pt x="0" y="577211"/>
                </a:lnTo>
              </a:path>
            </a:pathLst>
          </a:custGeom>
          <a:ln w="28574">
            <a:solidFill>
              <a:srgbClr val="58A04E"/>
            </a:solidFill>
          </a:ln>
        </p:spPr>
        <p:txBody>
          <a:bodyPr wrap="square" lIns="0" tIns="0" rIns="0" bIns="0" rtlCol="0"/>
          <a:lstStyle/>
          <a:p>
            <a:endParaRPr/>
          </a:p>
        </p:txBody>
      </p:sp>
      <p:sp>
        <p:nvSpPr>
          <p:cNvPr id="249" name="object 249"/>
          <p:cNvSpPr/>
          <p:nvPr/>
        </p:nvSpPr>
        <p:spPr>
          <a:xfrm>
            <a:off x="5777001" y="1139203"/>
            <a:ext cx="0" cy="554355"/>
          </a:xfrm>
          <a:custGeom>
            <a:avLst/>
            <a:gdLst/>
            <a:ahLst/>
            <a:cxnLst/>
            <a:rect l="l" t="t" r="r" b="b"/>
            <a:pathLst>
              <a:path h="554355">
                <a:moveTo>
                  <a:pt x="0" y="0"/>
                </a:moveTo>
                <a:lnTo>
                  <a:pt x="0" y="554351"/>
                </a:lnTo>
              </a:path>
            </a:pathLst>
          </a:custGeom>
          <a:ln w="28574">
            <a:solidFill>
              <a:srgbClr val="58A04E"/>
            </a:solidFill>
          </a:ln>
        </p:spPr>
        <p:txBody>
          <a:bodyPr wrap="square" lIns="0" tIns="0" rIns="0" bIns="0" rtlCol="0"/>
          <a:lstStyle/>
          <a:p>
            <a:endParaRPr/>
          </a:p>
        </p:txBody>
      </p:sp>
      <p:sp>
        <p:nvSpPr>
          <p:cNvPr id="250" name="object 250"/>
          <p:cNvSpPr/>
          <p:nvPr/>
        </p:nvSpPr>
        <p:spPr>
          <a:xfrm>
            <a:off x="5736997" y="1167778"/>
            <a:ext cx="0" cy="525780"/>
          </a:xfrm>
          <a:custGeom>
            <a:avLst/>
            <a:gdLst/>
            <a:ahLst/>
            <a:cxnLst/>
            <a:rect l="l" t="t" r="r" b="b"/>
            <a:pathLst>
              <a:path h="525780">
                <a:moveTo>
                  <a:pt x="0" y="0"/>
                </a:moveTo>
                <a:lnTo>
                  <a:pt x="0" y="525776"/>
                </a:lnTo>
              </a:path>
            </a:pathLst>
          </a:custGeom>
          <a:ln w="28574">
            <a:solidFill>
              <a:srgbClr val="58A04E"/>
            </a:solidFill>
          </a:ln>
        </p:spPr>
        <p:txBody>
          <a:bodyPr wrap="square" lIns="0" tIns="0" rIns="0" bIns="0" rtlCol="0"/>
          <a:lstStyle/>
          <a:p>
            <a:endParaRPr/>
          </a:p>
        </p:txBody>
      </p:sp>
      <p:sp>
        <p:nvSpPr>
          <p:cNvPr id="251" name="object 251"/>
          <p:cNvSpPr/>
          <p:nvPr/>
        </p:nvSpPr>
        <p:spPr>
          <a:xfrm>
            <a:off x="5702707" y="1253503"/>
            <a:ext cx="0" cy="440055"/>
          </a:xfrm>
          <a:custGeom>
            <a:avLst/>
            <a:gdLst/>
            <a:ahLst/>
            <a:cxnLst/>
            <a:rect l="l" t="t" r="r" b="b"/>
            <a:pathLst>
              <a:path h="440055">
                <a:moveTo>
                  <a:pt x="0" y="0"/>
                </a:moveTo>
                <a:lnTo>
                  <a:pt x="0" y="440052"/>
                </a:lnTo>
              </a:path>
            </a:pathLst>
          </a:custGeom>
          <a:ln w="28574">
            <a:solidFill>
              <a:srgbClr val="58A04E"/>
            </a:solidFill>
          </a:ln>
        </p:spPr>
        <p:txBody>
          <a:bodyPr wrap="square" lIns="0" tIns="0" rIns="0" bIns="0" rtlCol="0"/>
          <a:lstStyle/>
          <a:p>
            <a:endParaRPr/>
          </a:p>
        </p:txBody>
      </p:sp>
      <p:sp>
        <p:nvSpPr>
          <p:cNvPr id="252" name="object 252"/>
          <p:cNvSpPr/>
          <p:nvPr/>
        </p:nvSpPr>
        <p:spPr>
          <a:xfrm>
            <a:off x="5662702" y="1344942"/>
            <a:ext cx="0" cy="348615"/>
          </a:xfrm>
          <a:custGeom>
            <a:avLst/>
            <a:gdLst/>
            <a:ahLst/>
            <a:cxnLst/>
            <a:rect l="l" t="t" r="r" b="b"/>
            <a:pathLst>
              <a:path h="348614">
                <a:moveTo>
                  <a:pt x="0" y="0"/>
                </a:moveTo>
                <a:lnTo>
                  <a:pt x="0" y="348612"/>
                </a:lnTo>
              </a:path>
            </a:pathLst>
          </a:custGeom>
          <a:ln w="28574">
            <a:solidFill>
              <a:srgbClr val="58A04E"/>
            </a:solidFill>
          </a:ln>
        </p:spPr>
        <p:txBody>
          <a:bodyPr wrap="square" lIns="0" tIns="0" rIns="0" bIns="0" rtlCol="0"/>
          <a:lstStyle/>
          <a:p>
            <a:endParaRPr/>
          </a:p>
        </p:txBody>
      </p:sp>
      <p:sp>
        <p:nvSpPr>
          <p:cNvPr id="253" name="object 253"/>
          <p:cNvSpPr/>
          <p:nvPr/>
        </p:nvSpPr>
        <p:spPr>
          <a:xfrm>
            <a:off x="5622697" y="1470671"/>
            <a:ext cx="0" cy="222885"/>
          </a:xfrm>
          <a:custGeom>
            <a:avLst/>
            <a:gdLst/>
            <a:ahLst/>
            <a:cxnLst/>
            <a:rect l="l" t="t" r="r" b="b"/>
            <a:pathLst>
              <a:path h="222885">
                <a:moveTo>
                  <a:pt x="0" y="0"/>
                </a:moveTo>
                <a:lnTo>
                  <a:pt x="0" y="222883"/>
                </a:lnTo>
              </a:path>
            </a:pathLst>
          </a:custGeom>
          <a:ln w="28574">
            <a:solidFill>
              <a:srgbClr val="58A04E"/>
            </a:solidFill>
          </a:ln>
        </p:spPr>
        <p:txBody>
          <a:bodyPr wrap="square" lIns="0" tIns="0" rIns="0" bIns="0" rtlCol="0"/>
          <a:lstStyle/>
          <a:p>
            <a:endParaRPr/>
          </a:p>
        </p:txBody>
      </p:sp>
      <p:sp>
        <p:nvSpPr>
          <p:cNvPr id="254" name="object 254"/>
          <p:cNvSpPr/>
          <p:nvPr/>
        </p:nvSpPr>
        <p:spPr>
          <a:xfrm>
            <a:off x="6037032" y="1447811"/>
            <a:ext cx="28575" cy="5715"/>
          </a:xfrm>
          <a:custGeom>
            <a:avLst/>
            <a:gdLst/>
            <a:ahLst/>
            <a:cxnLst/>
            <a:rect l="l" t="t" r="r" b="b"/>
            <a:pathLst>
              <a:path w="28575" h="5715">
                <a:moveTo>
                  <a:pt x="0" y="0"/>
                </a:moveTo>
                <a:lnTo>
                  <a:pt x="28574" y="0"/>
                </a:lnTo>
                <a:lnTo>
                  <a:pt x="28574" y="5714"/>
                </a:lnTo>
                <a:lnTo>
                  <a:pt x="0" y="5714"/>
                </a:lnTo>
                <a:lnTo>
                  <a:pt x="0" y="0"/>
                </a:lnTo>
                <a:close/>
              </a:path>
            </a:pathLst>
          </a:custGeom>
          <a:solidFill>
            <a:srgbClr val="75B6B1"/>
          </a:solidFill>
        </p:spPr>
        <p:txBody>
          <a:bodyPr wrap="square" lIns="0" tIns="0" rIns="0" bIns="0" rtlCol="0"/>
          <a:lstStyle/>
          <a:p>
            <a:endParaRPr/>
          </a:p>
        </p:txBody>
      </p:sp>
      <p:sp>
        <p:nvSpPr>
          <p:cNvPr id="255" name="object 255"/>
          <p:cNvSpPr/>
          <p:nvPr/>
        </p:nvSpPr>
        <p:spPr>
          <a:xfrm>
            <a:off x="5997028" y="1327797"/>
            <a:ext cx="28575" cy="17145"/>
          </a:xfrm>
          <a:custGeom>
            <a:avLst/>
            <a:gdLst/>
            <a:ahLst/>
            <a:cxnLst/>
            <a:rect l="l" t="t" r="r" b="b"/>
            <a:pathLst>
              <a:path w="28575" h="17144">
                <a:moveTo>
                  <a:pt x="0" y="0"/>
                </a:moveTo>
                <a:lnTo>
                  <a:pt x="28574" y="0"/>
                </a:lnTo>
                <a:lnTo>
                  <a:pt x="28574" y="17144"/>
                </a:lnTo>
                <a:lnTo>
                  <a:pt x="0" y="17144"/>
                </a:lnTo>
                <a:lnTo>
                  <a:pt x="0" y="0"/>
                </a:lnTo>
                <a:close/>
              </a:path>
            </a:pathLst>
          </a:custGeom>
          <a:solidFill>
            <a:srgbClr val="75B6B1"/>
          </a:solidFill>
        </p:spPr>
        <p:txBody>
          <a:bodyPr wrap="square" lIns="0" tIns="0" rIns="0" bIns="0" rtlCol="0"/>
          <a:lstStyle/>
          <a:p>
            <a:endParaRPr/>
          </a:p>
        </p:txBody>
      </p:sp>
      <p:sp>
        <p:nvSpPr>
          <p:cNvPr id="256" name="object 256"/>
          <p:cNvSpPr/>
          <p:nvPr/>
        </p:nvSpPr>
        <p:spPr>
          <a:xfrm>
            <a:off x="5957023" y="1224928"/>
            <a:ext cx="28575" cy="11430"/>
          </a:xfrm>
          <a:custGeom>
            <a:avLst/>
            <a:gdLst/>
            <a:ahLst/>
            <a:cxnLst/>
            <a:rect l="l" t="t" r="r" b="b"/>
            <a:pathLst>
              <a:path w="28575" h="11430">
                <a:moveTo>
                  <a:pt x="0" y="0"/>
                </a:moveTo>
                <a:lnTo>
                  <a:pt x="28574" y="0"/>
                </a:lnTo>
                <a:lnTo>
                  <a:pt x="28574" y="11429"/>
                </a:lnTo>
                <a:lnTo>
                  <a:pt x="0" y="11429"/>
                </a:lnTo>
                <a:lnTo>
                  <a:pt x="0" y="0"/>
                </a:lnTo>
                <a:close/>
              </a:path>
            </a:pathLst>
          </a:custGeom>
          <a:solidFill>
            <a:srgbClr val="75B6B1"/>
          </a:solidFill>
        </p:spPr>
        <p:txBody>
          <a:bodyPr wrap="square" lIns="0" tIns="0" rIns="0" bIns="0" rtlCol="0"/>
          <a:lstStyle/>
          <a:p>
            <a:endParaRPr/>
          </a:p>
        </p:txBody>
      </p:sp>
      <p:sp>
        <p:nvSpPr>
          <p:cNvPr id="257" name="object 257"/>
          <p:cNvSpPr/>
          <p:nvPr/>
        </p:nvSpPr>
        <p:spPr>
          <a:xfrm>
            <a:off x="5762714" y="1139203"/>
            <a:ext cx="28575" cy="5715"/>
          </a:xfrm>
          <a:custGeom>
            <a:avLst/>
            <a:gdLst/>
            <a:ahLst/>
            <a:cxnLst/>
            <a:rect l="l" t="t" r="r" b="b"/>
            <a:pathLst>
              <a:path w="28575" h="5715">
                <a:moveTo>
                  <a:pt x="0" y="0"/>
                </a:moveTo>
                <a:lnTo>
                  <a:pt x="28574" y="0"/>
                </a:lnTo>
                <a:lnTo>
                  <a:pt x="28574" y="5714"/>
                </a:lnTo>
                <a:lnTo>
                  <a:pt x="0" y="5714"/>
                </a:lnTo>
                <a:lnTo>
                  <a:pt x="0" y="0"/>
                </a:lnTo>
                <a:close/>
              </a:path>
            </a:pathLst>
          </a:custGeom>
          <a:solidFill>
            <a:srgbClr val="75B6B1"/>
          </a:solidFill>
        </p:spPr>
        <p:txBody>
          <a:bodyPr wrap="square" lIns="0" tIns="0" rIns="0" bIns="0" rtlCol="0"/>
          <a:lstStyle/>
          <a:p>
            <a:endParaRPr/>
          </a:p>
        </p:txBody>
      </p:sp>
      <p:sp>
        <p:nvSpPr>
          <p:cNvPr id="258" name="object 258"/>
          <p:cNvSpPr/>
          <p:nvPr/>
        </p:nvSpPr>
        <p:spPr>
          <a:xfrm>
            <a:off x="5722709" y="1162063"/>
            <a:ext cx="28575" cy="5715"/>
          </a:xfrm>
          <a:custGeom>
            <a:avLst/>
            <a:gdLst/>
            <a:ahLst/>
            <a:cxnLst/>
            <a:rect l="l" t="t" r="r" b="b"/>
            <a:pathLst>
              <a:path w="28575" h="5715">
                <a:moveTo>
                  <a:pt x="0" y="0"/>
                </a:moveTo>
                <a:lnTo>
                  <a:pt x="28574" y="0"/>
                </a:lnTo>
                <a:lnTo>
                  <a:pt x="28574" y="5714"/>
                </a:lnTo>
                <a:lnTo>
                  <a:pt x="0" y="5714"/>
                </a:lnTo>
                <a:lnTo>
                  <a:pt x="0" y="0"/>
                </a:lnTo>
                <a:close/>
              </a:path>
            </a:pathLst>
          </a:custGeom>
          <a:solidFill>
            <a:srgbClr val="75B6B1"/>
          </a:solidFill>
        </p:spPr>
        <p:txBody>
          <a:bodyPr wrap="square" lIns="0" tIns="0" rIns="0" bIns="0" rtlCol="0"/>
          <a:lstStyle/>
          <a:p>
            <a:endParaRPr/>
          </a:p>
        </p:txBody>
      </p:sp>
      <p:sp>
        <p:nvSpPr>
          <p:cNvPr id="259" name="object 259"/>
          <p:cNvSpPr/>
          <p:nvPr/>
        </p:nvSpPr>
        <p:spPr>
          <a:xfrm>
            <a:off x="5688420" y="1253503"/>
            <a:ext cx="28575" cy="5715"/>
          </a:xfrm>
          <a:custGeom>
            <a:avLst/>
            <a:gdLst/>
            <a:ahLst/>
            <a:cxnLst/>
            <a:rect l="l" t="t" r="r" b="b"/>
            <a:pathLst>
              <a:path w="28575" h="5715">
                <a:moveTo>
                  <a:pt x="0" y="0"/>
                </a:moveTo>
                <a:lnTo>
                  <a:pt x="28574" y="0"/>
                </a:lnTo>
                <a:lnTo>
                  <a:pt x="28574" y="5714"/>
                </a:lnTo>
                <a:lnTo>
                  <a:pt x="0" y="5714"/>
                </a:lnTo>
                <a:lnTo>
                  <a:pt x="0" y="0"/>
                </a:lnTo>
                <a:close/>
              </a:path>
            </a:pathLst>
          </a:custGeom>
          <a:solidFill>
            <a:srgbClr val="75B6B1"/>
          </a:solidFill>
        </p:spPr>
        <p:txBody>
          <a:bodyPr wrap="square" lIns="0" tIns="0" rIns="0" bIns="0" rtlCol="0"/>
          <a:lstStyle/>
          <a:p>
            <a:endParaRPr/>
          </a:p>
        </p:txBody>
      </p:sp>
      <p:sp>
        <p:nvSpPr>
          <p:cNvPr id="260" name="object 260"/>
          <p:cNvSpPr/>
          <p:nvPr/>
        </p:nvSpPr>
        <p:spPr>
          <a:xfrm>
            <a:off x="5997028" y="1327797"/>
            <a:ext cx="28575" cy="5715"/>
          </a:xfrm>
          <a:custGeom>
            <a:avLst/>
            <a:gdLst/>
            <a:ahLst/>
            <a:cxnLst/>
            <a:rect l="l" t="t" r="r" b="b"/>
            <a:pathLst>
              <a:path w="28575" h="5715">
                <a:moveTo>
                  <a:pt x="0" y="0"/>
                </a:moveTo>
                <a:lnTo>
                  <a:pt x="28574" y="0"/>
                </a:lnTo>
                <a:lnTo>
                  <a:pt x="28574" y="5714"/>
                </a:lnTo>
                <a:lnTo>
                  <a:pt x="0" y="5714"/>
                </a:lnTo>
                <a:lnTo>
                  <a:pt x="0" y="0"/>
                </a:lnTo>
                <a:close/>
              </a:path>
            </a:pathLst>
          </a:custGeom>
          <a:solidFill>
            <a:srgbClr val="ECC847"/>
          </a:solidFill>
        </p:spPr>
        <p:txBody>
          <a:bodyPr wrap="square" lIns="0" tIns="0" rIns="0" bIns="0" rtlCol="0"/>
          <a:lstStyle/>
          <a:p>
            <a:endParaRPr/>
          </a:p>
        </p:txBody>
      </p:sp>
      <p:sp>
        <p:nvSpPr>
          <p:cNvPr id="261" name="object 261"/>
          <p:cNvSpPr/>
          <p:nvPr/>
        </p:nvSpPr>
        <p:spPr>
          <a:xfrm>
            <a:off x="6648534" y="1693555"/>
            <a:ext cx="28575" cy="0"/>
          </a:xfrm>
          <a:custGeom>
            <a:avLst/>
            <a:gdLst/>
            <a:ahLst/>
            <a:cxnLst/>
            <a:rect l="l" t="t" r="r" b="b"/>
            <a:pathLst>
              <a:path w="28575">
                <a:moveTo>
                  <a:pt x="0" y="0"/>
                </a:moveTo>
                <a:lnTo>
                  <a:pt x="28574" y="0"/>
                </a:lnTo>
                <a:lnTo>
                  <a:pt x="0" y="0"/>
                </a:lnTo>
                <a:close/>
              </a:path>
            </a:pathLst>
          </a:custGeom>
          <a:solidFill>
            <a:srgbClr val="58A04E"/>
          </a:solidFill>
        </p:spPr>
        <p:txBody>
          <a:bodyPr wrap="square" lIns="0" tIns="0" rIns="0" bIns="0" rtlCol="0"/>
          <a:lstStyle/>
          <a:p>
            <a:endParaRPr/>
          </a:p>
        </p:txBody>
      </p:sp>
      <p:sp>
        <p:nvSpPr>
          <p:cNvPr id="262" name="object 262"/>
          <p:cNvSpPr/>
          <p:nvPr/>
        </p:nvSpPr>
        <p:spPr>
          <a:xfrm>
            <a:off x="6622816" y="1562111"/>
            <a:ext cx="0" cy="131445"/>
          </a:xfrm>
          <a:custGeom>
            <a:avLst/>
            <a:gdLst/>
            <a:ahLst/>
            <a:cxnLst/>
            <a:rect l="l" t="t" r="r" b="b"/>
            <a:pathLst>
              <a:path h="131444">
                <a:moveTo>
                  <a:pt x="0" y="0"/>
                </a:moveTo>
                <a:lnTo>
                  <a:pt x="0" y="131444"/>
                </a:lnTo>
              </a:path>
            </a:pathLst>
          </a:custGeom>
          <a:ln w="28574">
            <a:solidFill>
              <a:srgbClr val="58A04E"/>
            </a:solidFill>
          </a:ln>
        </p:spPr>
        <p:txBody>
          <a:bodyPr wrap="square" lIns="0" tIns="0" rIns="0" bIns="0" rtlCol="0"/>
          <a:lstStyle/>
          <a:p>
            <a:endParaRPr/>
          </a:p>
        </p:txBody>
      </p:sp>
      <p:sp>
        <p:nvSpPr>
          <p:cNvPr id="263" name="object 263"/>
          <p:cNvSpPr/>
          <p:nvPr/>
        </p:nvSpPr>
        <p:spPr>
          <a:xfrm>
            <a:off x="6588526" y="1499246"/>
            <a:ext cx="0" cy="194310"/>
          </a:xfrm>
          <a:custGeom>
            <a:avLst/>
            <a:gdLst/>
            <a:ahLst/>
            <a:cxnLst/>
            <a:rect l="l" t="t" r="r" b="b"/>
            <a:pathLst>
              <a:path h="194310">
                <a:moveTo>
                  <a:pt x="0" y="0"/>
                </a:moveTo>
                <a:lnTo>
                  <a:pt x="0" y="194308"/>
                </a:lnTo>
              </a:path>
            </a:pathLst>
          </a:custGeom>
          <a:ln w="28574">
            <a:solidFill>
              <a:srgbClr val="58A04E"/>
            </a:solidFill>
          </a:ln>
        </p:spPr>
        <p:txBody>
          <a:bodyPr wrap="square" lIns="0" tIns="0" rIns="0" bIns="0" rtlCol="0"/>
          <a:lstStyle/>
          <a:p>
            <a:endParaRPr/>
          </a:p>
        </p:txBody>
      </p:sp>
      <p:sp>
        <p:nvSpPr>
          <p:cNvPr id="264" name="object 264"/>
          <p:cNvSpPr/>
          <p:nvPr/>
        </p:nvSpPr>
        <p:spPr>
          <a:xfrm>
            <a:off x="6548522" y="1430667"/>
            <a:ext cx="0" cy="262890"/>
          </a:xfrm>
          <a:custGeom>
            <a:avLst/>
            <a:gdLst/>
            <a:ahLst/>
            <a:cxnLst/>
            <a:rect l="l" t="t" r="r" b="b"/>
            <a:pathLst>
              <a:path h="262889">
                <a:moveTo>
                  <a:pt x="0" y="0"/>
                </a:moveTo>
                <a:lnTo>
                  <a:pt x="0" y="262888"/>
                </a:lnTo>
              </a:path>
            </a:pathLst>
          </a:custGeom>
          <a:ln w="28574">
            <a:solidFill>
              <a:srgbClr val="58A04E"/>
            </a:solidFill>
          </a:ln>
        </p:spPr>
        <p:txBody>
          <a:bodyPr wrap="square" lIns="0" tIns="0" rIns="0" bIns="0" rtlCol="0"/>
          <a:lstStyle/>
          <a:p>
            <a:endParaRPr/>
          </a:p>
        </p:txBody>
      </p:sp>
      <p:sp>
        <p:nvSpPr>
          <p:cNvPr id="265" name="object 265"/>
          <p:cNvSpPr/>
          <p:nvPr/>
        </p:nvSpPr>
        <p:spPr>
          <a:xfrm>
            <a:off x="6508517" y="1396377"/>
            <a:ext cx="0" cy="297180"/>
          </a:xfrm>
          <a:custGeom>
            <a:avLst/>
            <a:gdLst/>
            <a:ahLst/>
            <a:cxnLst/>
            <a:rect l="l" t="t" r="r" b="b"/>
            <a:pathLst>
              <a:path h="297180">
                <a:moveTo>
                  <a:pt x="0" y="0"/>
                </a:moveTo>
                <a:lnTo>
                  <a:pt x="0" y="297178"/>
                </a:lnTo>
              </a:path>
            </a:pathLst>
          </a:custGeom>
          <a:ln w="28574">
            <a:solidFill>
              <a:srgbClr val="58A04E"/>
            </a:solidFill>
          </a:ln>
        </p:spPr>
        <p:txBody>
          <a:bodyPr wrap="square" lIns="0" tIns="0" rIns="0" bIns="0" rtlCol="0"/>
          <a:lstStyle/>
          <a:p>
            <a:endParaRPr/>
          </a:p>
        </p:txBody>
      </p:sp>
      <p:sp>
        <p:nvSpPr>
          <p:cNvPr id="266" name="object 266"/>
          <p:cNvSpPr/>
          <p:nvPr/>
        </p:nvSpPr>
        <p:spPr>
          <a:xfrm>
            <a:off x="6474227" y="1367802"/>
            <a:ext cx="0" cy="325755"/>
          </a:xfrm>
          <a:custGeom>
            <a:avLst/>
            <a:gdLst/>
            <a:ahLst/>
            <a:cxnLst/>
            <a:rect l="l" t="t" r="r" b="b"/>
            <a:pathLst>
              <a:path h="325755">
                <a:moveTo>
                  <a:pt x="0" y="0"/>
                </a:moveTo>
                <a:lnTo>
                  <a:pt x="0" y="325753"/>
                </a:lnTo>
              </a:path>
            </a:pathLst>
          </a:custGeom>
          <a:ln w="28574">
            <a:solidFill>
              <a:srgbClr val="58A04E"/>
            </a:solidFill>
          </a:ln>
        </p:spPr>
        <p:txBody>
          <a:bodyPr wrap="square" lIns="0" tIns="0" rIns="0" bIns="0" rtlCol="0"/>
          <a:lstStyle/>
          <a:p>
            <a:endParaRPr/>
          </a:p>
        </p:txBody>
      </p:sp>
      <p:sp>
        <p:nvSpPr>
          <p:cNvPr id="267" name="object 267"/>
          <p:cNvSpPr/>
          <p:nvPr/>
        </p:nvSpPr>
        <p:spPr>
          <a:xfrm>
            <a:off x="6434223" y="1339227"/>
            <a:ext cx="0" cy="354330"/>
          </a:xfrm>
          <a:custGeom>
            <a:avLst/>
            <a:gdLst/>
            <a:ahLst/>
            <a:cxnLst/>
            <a:rect l="l" t="t" r="r" b="b"/>
            <a:pathLst>
              <a:path h="354330">
                <a:moveTo>
                  <a:pt x="0" y="0"/>
                </a:moveTo>
                <a:lnTo>
                  <a:pt x="0" y="354327"/>
                </a:lnTo>
              </a:path>
            </a:pathLst>
          </a:custGeom>
          <a:ln w="28574">
            <a:solidFill>
              <a:srgbClr val="58A04E"/>
            </a:solidFill>
          </a:ln>
        </p:spPr>
        <p:txBody>
          <a:bodyPr wrap="square" lIns="0" tIns="0" rIns="0" bIns="0" rtlCol="0"/>
          <a:lstStyle/>
          <a:p>
            <a:endParaRPr/>
          </a:p>
        </p:txBody>
      </p:sp>
      <p:sp>
        <p:nvSpPr>
          <p:cNvPr id="268" name="object 268"/>
          <p:cNvSpPr/>
          <p:nvPr/>
        </p:nvSpPr>
        <p:spPr>
          <a:xfrm>
            <a:off x="6394218" y="1322082"/>
            <a:ext cx="0" cy="371475"/>
          </a:xfrm>
          <a:custGeom>
            <a:avLst/>
            <a:gdLst/>
            <a:ahLst/>
            <a:cxnLst/>
            <a:rect l="l" t="t" r="r" b="b"/>
            <a:pathLst>
              <a:path h="371475">
                <a:moveTo>
                  <a:pt x="0" y="0"/>
                </a:moveTo>
                <a:lnTo>
                  <a:pt x="0" y="371472"/>
                </a:lnTo>
              </a:path>
            </a:pathLst>
          </a:custGeom>
          <a:ln w="28574">
            <a:solidFill>
              <a:srgbClr val="58A04E"/>
            </a:solidFill>
          </a:ln>
        </p:spPr>
        <p:txBody>
          <a:bodyPr wrap="square" lIns="0" tIns="0" rIns="0" bIns="0" rtlCol="0"/>
          <a:lstStyle/>
          <a:p>
            <a:endParaRPr/>
          </a:p>
        </p:txBody>
      </p:sp>
      <p:sp>
        <p:nvSpPr>
          <p:cNvPr id="269" name="object 269"/>
          <p:cNvSpPr/>
          <p:nvPr/>
        </p:nvSpPr>
        <p:spPr>
          <a:xfrm>
            <a:off x="6359928" y="1299222"/>
            <a:ext cx="0" cy="394335"/>
          </a:xfrm>
          <a:custGeom>
            <a:avLst/>
            <a:gdLst/>
            <a:ahLst/>
            <a:cxnLst/>
            <a:rect l="l" t="t" r="r" b="b"/>
            <a:pathLst>
              <a:path h="394335">
                <a:moveTo>
                  <a:pt x="0" y="0"/>
                </a:moveTo>
                <a:lnTo>
                  <a:pt x="0" y="394332"/>
                </a:lnTo>
              </a:path>
            </a:pathLst>
          </a:custGeom>
          <a:ln w="28574">
            <a:solidFill>
              <a:srgbClr val="58A04E"/>
            </a:solidFill>
          </a:ln>
        </p:spPr>
        <p:txBody>
          <a:bodyPr wrap="square" lIns="0" tIns="0" rIns="0" bIns="0" rtlCol="0"/>
          <a:lstStyle/>
          <a:p>
            <a:endParaRPr/>
          </a:p>
        </p:txBody>
      </p:sp>
      <p:sp>
        <p:nvSpPr>
          <p:cNvPr id="270" name="object 270"/>
          <p:cNvSpPr/>
          <p:nvPr/>
        </p:nvSpPr>
        <p:spPr>
          <a:xfrm>
            <a:off x="6319923" y="1310652"/>
            <a:ext cx="0" cy="382905"/>
          </a:xfrm>
          <a:custGeom>
            <a:avLst/>
            <a:gdLst/>
            <a:ahLst/>
            <a:cxnLst/>
            <a:rect l="l" t="t" r="r" b="b"/>
            <a:pathLst>
              <a:path h="382905">
                <a:moveTo>
                  <a:pt x="0" y="0"/>
                </a:moveTo>
                <a:lnTo>
                  <a:pt x="0" y="382902"/>
                </a:lnTo>
              </a:path>
            </a:pathLst>
          </a:custGeom>
          <a:ln w="28574">
            <a:solidFill>
              <a:srgbClr val="58A04E"/>
            </a:solidFill>
          </a:ln>
        </p:spPr>
        <p:txBody>
          <a:bodyPr wrap="square" lIns="0" tIns="0" rIns="0" bIns="0" rtlCol="0"/>
          <a:lstStyle/>
          <a:p>
            <a:endParaRPr/>
          </a:p>
        </p:txBody>
      </p:sp>
      <p:sp>
        <p:nvSpPr>
          <p:cNvPr id="271" name="object 271"/>
          <p:cNvSpPr/>
          <p:nvPr/>
        </p:nvSpPr>
        <p:spPr>
          <a:xfrm>
            <a:off x="6279918" y="1344942"/>
            <a:ext cx="0" cy="348615"/>
          </a:xfrm>
          <a:custGeom>
            <a:avLst/>
            <a:gdLst/>
            <a:ahLst/>
            <a:cxnLst/>
            <a:rect l="l" t="t" r="r" b="b"/>
            <a:pathLst>
              <a:path h="348614">
                <a:moveTo>
                  <a:pt x="0" y="0"/>
                </a:moveTo>
                <a:lnTo>
                  <a:pt x="0" y="348612"/>
                </a:lnTo>
              </a:path>
            </a:pathLst>
          </a:custGeom>
          <a:ln w="28574">
            <a:solidFill>
              <a:srgbClr val="58A04E"/>
            </a:solidFill>
          </a:ln>
        </p:spPr>
        <p:txBody>
          <a:bodyPr wrap="square" lIns="0" tIns="0" rIns="0" bIns="0" rtlCol="0"/>
          <a:lstStyle/>
          <a:p>
            <a:endParaRPr/>
          </a:p>
        </p:txBody>
      </p:sp>
      <p:sp>
        <p:nvSpPr>
          <p:cNvPr id="272" name="object 272"/>
          <p:cNvSpPr/>
          <p:nvPr/>
        </p:nvSpPr>
        <p:spPr>
          <a:xfrm>
            <a:off x="6245629" y="1464956"/>
            <a:ext cx="0" cy="228600"/>
          </a:xfrm>
          <a:custGeom>
            <a:avLst/>
            <a:gdLst/>
            <a:ahLst/>
            <a:cxnLst/>
            <a:rect l="l" t="t" r="r" b="b"/>
            <a:pathLst>
              <a:path h="228600">
                <a:moveTo>
                  <a:pt x="0" y="0"/>
                </a:moveTo>
                <a:lnTo>
                  <a:pt x="0" y="228598"/>
                </a:lnTo>
              </a:path>
            </a:pathLst>
          </a:custGeom>
          <a:ln w="28574">
            <a:solidFill>
              <a:srgbClr val="58A04E"/>
            </a:solidFill>
          </a:ln>
        </p:spPr>
        <p:txBody>
          <a:bodyPr wrap="square" lIns="0" tIns="0" rIns="0" bIns="0" rtlCol="0"/>
          <a:lstStyle/>
          <a:p>
            <a:endParaRPr/>
          </a:p>
        </p:txBody>
      </p:sp>
      <p:sp>
        <p:nvSpPr>
          <p:cNvPr id="273" name="object 273"/>
          <p:cNvSpPr/>
          <p:nvPr/>
        </p:nvSpPr>
        <p:spPr>
          <a:xfrm>
            <a:off x="6205624" y="1556396"/>
            <a:ext cx="0" cy="137160"/>
          </a:xfrm>
          <a:custGeom>
            <a:avLst/>
            <a:gdLst/>
            <a:ahLst/>
            <a:cxnLst/>
            <a:rect l="l" t="t" r="r" b="b"/>
            <a:pathLst>
              <a:path h="137160">
                <a:moveTo>
                  <a:pt x="0" y="0"/>
                </a:moveTo>
                <a:lnTo>
                  <a:pt x="0" y="137159"/>
                </a:lnTo>
              </a:path>
            </a:pathLst>
          </a:custGeom>
          <a:ln w="28574">
            <a:solidFill>
              <a:srgbClr val="58A04E"/>
            </a:solidFill>
          </a:ln>
        </p:spPr>
        <p:txBody>
          <a:bodyPr wrap="square" lIns="0" tIns="0" rIns="0" bIns="0" rtlCol="0"/>
          <a:lstStyle/>
          <a:p>
            <a:endParaRPr/>
          </a:p>
        </p:txBody>
      </p:sp>
      <p:sp>
        <p:nvSpPr>
          <p:cNvPr id="274" name="object 274"/>
          <p:cNvSpPr/>
          <p:nvPr/>
        </p:nvSpPr>
        <p:spPr>
          <a:xfrm>
            <a:off x="6265631" y="1344942"/>
            <a:ext cx="28575" cy="5715"/>
          </a:xfrm>
          <a:custGeom>
            <a:avLst/>
            <a:gdLst/>
            <a:ahLst/>
            <a:cxnLst/>
            <a:rect l="l" t="t" r="r" b="b"/>
            <a:pathLst>
              <a:path w="28575" h="5715">
                <a:moveTo>
                  <a:pt x="0" y="0"/>
                </a:moveTo>
                <a:lnTo>
                  <a:pt x="28574" y="0"/>
                </a:lnTo>
                <a:lnTo>
                  <a:pt x="28574" y="5714"/>
                </a:lnTo>
                <a:lnTo>
                  <a:pt x="0" y="5714"/>
                </a:lnTo>
                <a:lnTo>
                  <a:pt x="0" y="0"/>
                </a:lnTo>
                <a:close/>
              </a:path>
            </a:pathLst>
          </a:custGeom>
          <a:solidFill>
            <a:srgbClr val="75B6B1"/>
          </a:solidFill>
        </p:spPr>
        <p:txBody>
          <a:bodyPr wrap="square" lIns="0" tIns="0" rIns="0" bIns="0" rtlCol="0"/>
          <a:lstStyle/>
          <a:p>
            <a:endParaRPr/>
          </a:p>
        </p:txBody>
      </p:sp>
      <p:sp>
        <p:nvSpPr>
          <p:cNvPr id="275" name="object 275"/>
          <p:cNvSpPr/>
          <p:nvPr/>
        </p:nvSpPr>
        <p:spPr>
          <a:xfrm>
            <a:off x="7151451" y="1693555"/>
            <a:ext cx="28575" cy="0"/>
          </a:xfrm>
          <a:custGeom>
            <a:avLst/>
            <a:gdLst/>
            <a:ahLst/>
            <a:cxnLst/>
            <a:rect l="l" t="t" r="r" b="b"/>
            <a:pathLst>
              <a:path w="28575">
                <a:moveTo>
                  <a:pt x="0" y="0"/>
                </a:moveTo>
                <a:lnTo>
                  <a:pt x="28574" y="0"/>
                </a:lnTo>
                <a:lnTo>
                  <a:pt x="0" y="0"/>
                </a:lnTo>
                <a:close/>
              </a:path>
            </a:pathLst>
          </a:custGeom>
          <a:solidFill>
            <a:srgbClr val="58A04E"/>
          </a:solidFill>
        </p:spPr>
        <p:txBody>
          <a:bodyPr wrap="square" lIns="0" tIns="0" rIns="0" bIns="0" rtlCol="0"/>
          <a:lstStyle/>
          <a:p>
            <a:endParaRPr/>
          </a:p>
        </p:txBody>
      </p:sp>
      <p:sp>
        <p:nvSpPr>
          <p:cNvPr id="276" name="object 276"/>
          <p:cNvSpPr/>
          <p:nvPr/>
        </p:nvSpPr>
        <p:spPr>
          <a:xfrm>
            <a:off x="7125733" y="1596401"/>
            <a:ext cx="0" cy="97155"/>
          </a:xfrm>
          <a:custGeom>
            <a:avLst/>
            <a:gdLst/>
            <a:ahLst/>
            <a:cxnLst/>
            <a:rect l="l" t="t" r="r" b="b"/>
            <a:pathLst>
              <a:path h="97155">
                <a:moveTo>
                  <a:pt x="0" y="0"/>
                </a:moveTo>
                <a:lnTo>
                  <a:pt x="0" y="97154"/>
                </a:lnTo>
              </a:path>
            </a:pathLst>
          </a:custGeom>
          <a:ln w="28574">
            <a:solidFill>
              <a:srgbClr val="58A04E"/>
            </a:solidFill>
          </a:ln>
        </p:spPr>
        <p:txBody>
          <a:bodyPr wrap="square" lIns="0" tIns="0" rIns="0" bIns="0" rtlCol="0"/>
          <a:lstStyle/>
          <a:p>
            <a:endParaRPr/>
          </a:p>
        </p:txBody>
      </p:sp>
      <p:sp>
        <p:nvSpPr>
          <p:cNvPr id="277" name="object 277"/>
          <p:cNvSpPr/>
          <p:nvPr/>
        </p:nvSpPr>
        <p:spPr>
          <a:xfrm>
            <a:off x="7091444" y="1573541"/>
            <a:ext cx="0" cy="120014"/>
          </a:xfrm>
          <a:custGeom>
            <a:avLst/>
            <a:gdLst/>
            <a:ahLst/>
            <a:cxnLst/>
            <a:rect l="l" t="t" r="r" b="b"/>
            <a:pathLst>
              <a:path h="120014">
                <a:moveTo>
                  <a:pt x="0" y="0"/>
                </a:moveTo>
                <a:lnTo>
                  <a:pt x="0" y="120014"/>
                </a:lnTo>
              </a:path>
            </a:pathLst>
          </a:custGeom>
          <a:ln w="28574">
            <a:solidFill>
              <a:srgbClr val="58A04E"/>
            </a:solidFill>
          </a:ln>
        </p:spPr>
        <p:txBody>
          <a:bodyPr wrap="square" lIns="0" tIns="0" rIns="0" bIns="0" rtlCol="0"/>
          <a:lstStyle/>
          <a:p>
            <a:endParaRPr/>
          </a:p>
        </p:txBody>
      </p:sp>
      <p:sp>
        <p:nvSpPr>
          <p:cNvPr id="278" name="object 278"/>
          <p:cNvSpPr/>
          <p:nvPr/>
        </p:nvSpPr>
        <p:spPr>
          <a:xfrm>
            <a:off x="7051438" y="1539251"/>
            <a:ext cx="0" cy="154305"/>
          </a:xfrm>
          <a:custGeom>
            <a:avLst/>
            <a:gdLst/>
            <a:ahLst/>
            <a:cxnLst/>
            <a:rect l="l" t="t" r="r" b="b"/>
            <a:pathLst>
              <a:path h="154305">
                <a:moveTo>
                  <a:pt x="0" y="0"/>
                </a:moveTo>
                <a:lnTo>
                  <a:pt x="0" y="154304"/>
                </a:lnTo>
              </a:path>
            </a:pathLst>
          </a:custGeom>
          <a:ln w="28574">
            <a:solidFill>
              <a:srgbClr val="58A04E"/>
            </a:solidFill>
          </a:ln>
        </p:spPr>
        <p:txBody>
          <a:bodyPr wrap="square" lIns="0" tIns="0" rIns="0" bIns="0" rtlCol="0"/>
          <a:lstStyle/>
          <a:p>
            <a:endParaRPr/>
          </a:p>
        </p:txBody>
      </p:sp>
      <p:sp>
        <p:nvSpPr>
          <p:cNvPr id="279" name="object 279"/>
          <p:cNvSpPr/>
          <p:nvPr/>
        </p:nvSpPr>
        <p:spPr>
          <a:xfrm>
            <a:off x="7011434" y="1516391"/>
            <a:ext cx="0" cy="177165"/>
          </a:xfrm>
          <a:custGeom>
            <a:avLst/>
            <a:gdLst/>
            <a:ahLst/>
            <a:cxnLst/>
            <a:rect l="l" t="t" r="r" b="b"/>
            <a:pathLst>
              <a:path h="177164">
                <a:moveTo>
                  <a:pt x="0" y="0"/>
                </a:moveTo>
                <a:lnTo>
                  <a:pt x="0" y="177163"/>
                </a:lnTo>
              </a:path>
            </a:pathLst>
          </a:custGeom>
          <a:ln w="28574">
            <a:solidFill>
              <a:srgbClr val="58A04E"/>
            </a:solidFill>
          </a:ln>
        </p:spPr>
        <p:txBody>
          <a:bodyPr wrap="square" lIns="0" tIns="0" rIns="0" bIns="0" rtlCol="0"/>
          <a:lstStyle/>
          <a:p>
            <a:endParaRPr/>
          </a:p>
        </p:txBody>
      </p:sp>
      <p:sp>
        <p:nvSpPr>
          <p:cNvPr id="280" name="object 280"/>
          <p:cNvSpPr/>
          <p:nvPr/>
        </p:nvSpPr>
        <p:spPr>
          <a:xfrm>
            <a:off x="6971429" y="1499246"/>
            <a:ext cx="0" cy="194310"/>
          </a:xfrm>
          <a:custGeom>
            <a:avLst/>
            <a:gdLst/>
            <a:ahLst/>
            <a:cxnLst/>
            <a:rect l="l" t="t" r="r" b="b"/>
            <a:pathLst>
              <a:path h="194310">
                <a:moveTo>
                  <a:pt x="0" y="0"/>
                </a:moveTo>
                <a:lnTo>
                  <a:pt x="0" y="194308"/>
                </a:lnTo>
              </a:path>
            </a:pathLst>
          </a:custGeom>
          <a:ln w="28574">
            <a:solidFill>
              <a:srgbClr val="58A04E"/>
            </a:solidFill>
          </a:ln>
        </p:spPr>
        <p:txBody>
          <a:bodyPr wrap="square" lIns="0" tIns="0" rIns="0" bIns="0" rtlCol="0"/>
          <a:lstStyle/>
          <a:p>
            <a:endParaRPr/>
          </a:p>
        </p:txBody>
      </p:sp>
      <p:sp>
        <p:nvSpPr>
          <p:cNvPr id="281" name="object 281"/>
          <p:cNvSpPr/>
          <p:nvPr/>
        </p:nvSpPr>
        <p:spPr>
          <a:xfrm>
            <a:off x="6937139" y="1447811"/>
            <a:ext cx="0" cy="245745"/>
          </a:xfrm>
          <a:custGeom>
            <a:avLst/>
            <a:gdLst/>
            <a:ahLst/>
            <a:cxnLst/>
            <a:rect l="l" t="t" r="r" b="b"/>
            <a:pathLst>
              <a:path h="245744">
                <a:moveTo>
                  <a:pt x="0" y="0"/>
                </a:moveTo>
                <a:lnTo>
                  <a:pt x="0" y="245743"/>
                </a:lnTo>
              </a:path>
            </a:pathLst>
          </a:custGeom>
          <a:ln w="28574">
            <a:solidFill>
              <a:srgbClr val="58A04E"/>
            </a:solidFill>
          </a:ln>
        </p:spPr>
        <p:txBody>
          <a:bodyPr wrap="square" lIns="0" tIns="0" rIns="0" bIns="0" rtlCol="0"/>
          <a:lstStyle/>
          <a:p>
            <a:endParaRPr/>
          </a:p>
        </p:txBody>
      </p:sp>
      <p:sp>
        <p:nvSpPr>
          <p:cNvPr id="282" name="object 282"/>
          <p:cNvSpPr/>
          <p:nvPr/>
        </p:nvSpPr>
        <p:spPr>
          <a:xfrm>
            <a:off x="6897135" y="1430667"/>
            <a:ext cx="0" cy="262890"/>
          </a:xfrm>
          <a:custGeom>
            <a:avLst/>
            <a:gdLst/>
            <a:ahLst/>
            <a:cxnLst/>
            <a:rect l="l" t="t" r="r" b="b"/>
            <a:pathLst>
              <a:path h="262889">
                <a:moveTo>
                  <a:pt x="0" y="0"/>
                </a:moveTo>
                <a:lnTo>
                  <a:pt x="0" y="262888"/>
                </a:lnTo>
              </a:path>
            </a:pathLst>
          </a:custGeom>
          <a:ln w="28574">
            <a:solidFill>
              <a:srgbClr val="58A04E"/>
            </a:solidFill>
          </a:ln>
        </p:spPr>
        <p:txBody>
          <a:bodyPr wrap="square" lIns="0" tIns="0" rIns="0" bIns="0" rtlCol="0"/>
          <a:lstStyle/>
          <a:p>
            <a:endParaRPr/>
          </a:p>
        </p:txBody>
      </p:sp>
      <p:sp>
        <p:nvSpPr>
          <p:cNvPr id="283" name="object 283"/>
          <p:cNvSpPr/>
          <p:nvPr/>
        </p:nvSpPr>
        <p:spPr>
          <a:xfrm>
            <a:off x="6857130" y="1436381"/>
            <a:ext cx="0" cy="257175"/>
          </a:xfrm>
          <a:custGeom>
            <a:avLst/>
            <a:gdLst/>
            <a:ahLst/>
            <a:cxnLst/>
            <a:rect l="l" t="t" r="r" b="b"/>
            <a:pathLst>
              <a:path h="257175">
                <a:moveTo>
                  <a:pt x="0" y="0"/>
                </a:moveTo>
                <a:lnTo>
                  <a:pt x="0" y="257173"/>
                </a:lnTo>
              </a:path>
            </a:pathLst>
          </a:custGeom>
          <a:ln w="28574">
            <a:solidFill>
              <a:srgbClr val="58A04E"/>
            </a:solidFill>
          </a:ln>
        </p:spPr>
        <p:txBody>
          <a:bodyPr wrap="square" lIns="0" tIns="0" rIns="0" bIns="0" rtlCol="0"/>
          <a:lstStyle/>
          <a:p>
            <a:endParaRPr/>
          </a:p>
        </p:txBody>
      </p:sp>
      <p:sp>
        <p:nvSpPr>
          <p:cNvPr id="284" name="object 284"/>
          <p:cNvSpPr/>
          <p:nvPr/>
        </p:nvSpPr>
        <p:spPr>
          <a:xfrm>
            <a:off x="6817125" y="1464956"/>
            <a:ext cx="0" cy="228600"/>
          </a:xfrm>
          <a:custGeom>
            <a:avLst/>
            <a:gdLst/>
            <a:ahLst/>
            <a:cxnLst/>
            <a:rect l="l" t="t" r="r" b="b"/>
            <a:pathLst>
              <a:path h="228600">
                <a:moveTo>
                  <a:pt x="0" y="0"/>
                </a:moveTo>
                <a:lnTo>
                  <a:pt x="0" y="228598"/>
                </a:lnTo>
              </a:path>
            </a:pathLst>
          </a:custGeom>
          <a:ln w="28574">
            <a:solidFill>
              <a:srgbClr val="58A04E"/>
            </a:solidFill>
          </a:ln>
        </p:spPr>
        <p:txBody>
          <a:bodyPr wrap="square" lIns="0" tIns="0" rIns="0" bIns="0" rtlCol="0"/>
          <a:lstStyle/>
          <a:p>
            <a:endParaRPr/>
          </a:p>
        </p:txBody>
      </p:sp>
      <p:sp>
        <p:nvSpPr>
          <p:cNvPr id="285" name="object 285"/>
          <p:cNvSpPr/>
          <p:nvPr/>
        </p:nvSpPr>
        <p:spPr>
          <a:xfrm>
            <a:off x="6777120" y="1504961"/>
            <a:ext cx="0" cy="188595"/>
          </a:xfrm>
          <a:custGeom>
            <a:avLst/>
            <a:gdLst/>
            <a:ahLst/>
            <a:cxnLst/>
            <a:rect l="l" t="t" r="r" b="b"/>
            <a:pathLst>
              <a:path h="188594">
                <a:moveTo>
                  <a:pt x="0" y="0"/>
                </a:moveTo>
                <a:lnTo>
                  <a:pt x="0" y="188593"/>
                </a:lnTo>
              </a:path>
            </a:pathLst>
          </a:custGeom>
          <a:ln w="28574">
            <a:solidFill>
              <a:srgbClr val="58A04E"/>
            </a:solidFill>
          </a:ln>
        </p:spPr>
        <p:txBody>
          <a:bodyPr wrap="square" lIns="0" tIns="0" rIns="0" bIns="0" rtlCol="0"/>
          <a:lstStyle/>
          <a:p>
            <a:endParaRPr/>
          </a:p>
        </p:txBody>
      </p:sp>
      <p:sp>
        <p:nvSpPr>
          <p:cNvPr id="286" name="object 286"/>
          <p:cNvSpPr/>
          <p:nvPr/>
        </p:nvSpPr>
        <p:spPr>
          <a:xfrm>
            <a:off x="6742831" y="1573541"/>
            <a:ext cx="0" cy="120014"/>
          </a:xfrm>
          <a:custGeom>
            <a:avLst/>
            <a:gdLst/>
            <a:ahLst/>
            <a:cxnLst/>
            <a:rect l="l" t="t" r="r" b="b"/>
            <a:pathLst>
              <a:path h="120014">
                <a:moveTo>
                  <a:pt x="0" y="0"/>
                </a:moveTo>
                <a:lnTo>
                  <a:pt x="0" y="120014"/>
                </a:lnTo>
              </a:path>
            </a:pathLst>
          </a:custGeom>
          <a:ln w="28574">
            <a:solidFill>
              <a:srgbClr val="58A04E"/>
            </a:solidFill>
          </a:ln>
        </p:spPr>
        <p:txBody>
          <a:bodyPr wrap="square" lIns="0" tIns="0" rIns="0" bIns="0" rtlCol="0"/>
          <a:lstStyle/>
          <a:p>
            <a:endParaRPr/>
          </a:p>
        </p:txBody>
      </p:sp>
      <p:sp>
        <p:nvSpPr>
          <p:cNvPr id="287" name="object 287"/>
          <p:cNvSpPr/>
          <p:nvPr/>
        </p:nvSpPr>
        <p:spPr>
          <a:xfrm>
            <a:off x="6688538" y="1624975"/>
            <a:ext cx="28575" cy="68580"/>
          </a:xfrm>
          <a:custGeom>
            <a:avLst/>
            <a:gdLst/>
            <a:ahLst/>
            <a:cxnLst/>
            <a:rect l="l" t="t" r="r" b="b"/>
            <a:pathLst>
              <a:path w="28575" h="68580">
                <a:moveTo>
                  <a:pt x="0" y="0"/>
                </a:moveTo>
                <a:lnTo>
                  <a:pt x="28574" y="0"/>
                </a:lnTo>
                <a:lnTo>
                  <a:pt x="28574" y="68579"/>
                </a:lnTo>
                <a:lnTo>
                  <a:pt x="0" y="68579"/>
                </a:lnTo>
                <a:lnTo>
                  <a:pt x="0" y="0"/>
                </a:lnTo>
                <a:close/>
              </a:path>
            </a:pathLst>
          </a:custGeom>
          <a:solidFill>
            <a:srgbClr val="58A04E"/>
          </a:solidFill>
        </p:spPr>
        <p:txBody>
          <a:bodyPr wrap="square" lIns="0" tIns="0" rIns="0" bIns="0" rtlCol="0"/>
          <a:lstStyle/>
          <a:p>
            <a:endParaRPr/>
          </a:p>
        </p:txBody>
      </p:sp>
      <p:sp>
        <p:nvSpPr>
          <p:cNvPr id="288" name="object 288"/>
          <p:cNvSpPr/>
          <p:nvPr/>
        </p:nvSpPr>
        <p:spPr>
          <a:xfrm>
            <a:off x="7734377" y="1693555"/>
            <a:ext cx="28575" cy="0"/>
          </a:xfrm>
          <a:custGeom>
            <a:avLst/>
            <a:gdLst/>
            <a:ahLst/>
            <a:cxnLst/>
            <a:rect l="l" t="t" r="r" b="b"/>
            <a:pathLst>
              <a:path w="28575">
                <a:moveTo>
                  <a:pt x="0" y="0"/>
                </a:moveTo>
                <a:lnTo>
                  <a:pt x="28574" y="0"/>
                </a:lnTo>
                <a:lnTo>
                  <a:pt x="0" y="0"/>
                </a:lnTo>
                <a:close/>
              </a:path>
            </a:pathLst>
          </a:custGeom>
          <a:solidFill>
            <a:srgbClr val="58A04E"/>
          </a:solidFill>
        </p:spPr>
        <p:txBody>
          <a:bodyPr wrap="square" lIns="0" tIns="0" rIns="0" bIns="0" rtlCol="0"/>
          <a:lstStyle/>
          <a:p>
            <a:endParaRPr/>
          </a:p>
        </p:txBody>
      </p:sp>
      <p:sp>
        <p:nvSpPr>
          <p:cNvPr id="289" name="object 289"/>
          <p:cNvSpPr/>
          <p:nvPr/>
        </p:nvSpPr>
        <p:spPr>
          <a:xfrm>
            <a:off x="7694372" y="1636405"/>
            <a:ext cx="28575" cy="57150"/>
          </a:xfrm>
          <a:custGeom>
            <a:avLst/>
            <a:gdLst/>
            <a:ahLst/>
            <a:cxnLst/>
            <a:rect l="l" t="t" r="r" b="b"/>
            <a:pathLst>
              <a:path w="28575" h="57150">
                <a:moveTo>
                  <a:pt x="0" y="0"/>
                </a:moveTo>
                <a:lnTo>
                  <a:pt x="28574" y="0"/>
                </a:lnTo>
                <a:lnTo>
                  <a:pt x="28574" y="57149"/>
                </a:lnTo>
                <a:lnTo>
                  <a:pt x="0" y="57149"/>
                </a:lnTo>
                <a:lnTo>
                  <a:pt x="0" y="0"/>
                </a:lnTo>
                <a:close/>
              </a:path>
            </a:pathLst>
          </a:custGeom>
          <a:solidFill>
            <a:srgbClr val="58A04E"/>
          </a:solidFill>
        </p:spPr>
        <p:txBody>
          <a:bodyPr wrap="square" lIns="0" tIns="0" rIns="0" bIns="0" rtlCol="0"/>
          <a:lstStyle/>
          <a:p>
            <a:endParaRPr/>
          </a:p>
        </p:txBody>
      </p:sp>
      <p:sp>
        <p:nvSpPr>
          <p:cNvPr id="290" name="object 290"/>
          <p:cNvSpPr/>
          <p:nvPr/>
        </p:nvSpPr>
        <p:spPr>
          <a:xfrm>
            <a:off x="7674370" y="1596401"/>
            <a:ext cx="0" cy="97155"/>
          </a:xfrm>
          <a:custGeom>
            <a:avLst/>
            <a:gdLst/>
            <a:ahLst/>
            <a:cxnLst/>
            <a:rect l="l" t="t" r="r" b="b"/>
            <a:pathLst>
              <a:path h="97155">
                <a:moveTo>
                  <a:pt x="0" y="0"/>
                </a:moveTo>
                <a:lnTo>
                  <a:pt x="0" y="97154"/>
                </a:lnTo>
              </a:path>
            </a:pathLst>
          </a:custGeom>
          <a:ln w="28574">
            <a:solidFill>
              <a:srgbClr val="58A04E"/>
            </a:solidFill>
          </a:ln>
        </p:spPr>
        <p:txBody>
          <a:bodyPr wrap="square" lIns="0" tIns="0" rIns="0" bIns="0" rtlCol="0"/>
          <a:lstStyle/>
          <a:p>
            <a:endParaRPr/>
          </a:p>
        </p:txBody>
      </p:sp>
      <p:sp>
        <p:nvSpPr>
          <p:cNvPr id="291" name="object 291"/>
          <p:cNvSpPr/>
          <p:nvPr/>
        </p:nvSpPr>
        <p:spPr>
          <a:xfrm>
            <a:off x="7634365" y="1476386"/>
            <a:ext cx="0" cy="217170"/>
          </a:xfrm>
          <a:custGeom>
            <a:avLst/>
            <a:gdLst/>
            <a:ahLst/>
            <a:cxnLst/>
            <a:rect l="l" t="t" r="r" b="b"/>
            <a:pathLst>
              <a:path h="217169">
                <a:moveTo>
                  <a:pt x="0" y="0"/>
                </a:moveTo>
                <a:lnTo>
                  <a:pt x="0" y="217168"/>
                </a:lnTo>
              </a:path>
            </a:pathLst>
          </a:custGeom>
          <a:ln w="28574">
            <a:solidFill>
              <a:srgbClr val="58A04E"/>
            </a:solidFill>
          </a:ln>
        </p:spPr>
        <p:txBody>
          <a:bodyPr wrap="square" lIns="0" tIns="0" rIns="0" bIns="0" rtlCol="0"/>
          <a:lstStyle/>
          <a:p>
            <a:endParaRPr/>
          </a:p>
        </p:txBody>
      </p:sp>
      <p:sp>
        <p:nvSpPr>
          <p:cNvPr id="292" name="object 292"/>
          <p:cNvSpPr/>
          <p:nvPr/>
        </p:nvSpPr>
        <p:spPr>
          <a:xfrm>
            <a:off x="7594360" y="1373517"/>
            <a:ext cx="0" cy="320040"/>
          </a:xfrm>
          <a:custGeom>
            <a:avLst/>
            <a:gdLst/>
            <a:ahLst/>
            <a:cxnLst/>
            <a:rect l="l" t="t" r="r" b="b"/>
            <a:pathLst>
              <a:path h="320039">
                <a:moveTo>
                  <a:pt x="0" y="0"/>
                </a:moveTo>
                <a:lnTo>
                  <a:pt x="0" y="320038"/>
                </a:lnTo>
              </a:path>
            </a:pathLst>
          </a:custGeom>
          <a:ln w="28574">
            <a:solidFill>
              <a:srgbClr val="58A04E"/>
            </a:solidFill>
          </a:ln>
        </p:spPr>
        <p:txBody>
          <a:bodyPr wrap="square" lIns="0" tIns="0" rIns="0" bIns="0" rtlCol="0"/>
          <a:lstStyle/>
          <a:p>
            <a:endParaRPr/>
          </a:p>
        </p:txBody>
      </p:sp>
      <p:sp>
        <p:nvSpPr>
          <p:cNvPr id="293" name="object 293"/>
          <p:cNvSpPr/>
          <p:nvPr/>
        </p:nvSpPr>
        <p:spPr>
          <a:xfrm>
            <a:off x="7554356" y="1264932"/>
            <a:ext cx="0" cy="428625"/>
          </a:xfrm>
          <a:custGeom>
            <a:avLst/>
            <a:gdLst/>
            <a:ahLst/>
            <a:cxnLst/>
            <a:rect l="l" t="t" r="r" b="b"/>
            <a:pathLst>
              <a:path h="428625">
                <a:moveTo>
                  <a:pt x="0" y="0"/>
                </a:moveTo>
                <a:lnTo>
                  <a:pt x="0" y="428622"/>
                </a:lnTo>
              </a:path>
            </a:pathLst>
          </a:custGeom>
          <a:ln w="28574">
            <a:solidFill>
              <a:srgbClr val="58A04E"/>
            </a:solidFill>
          </a:ln>
        </p:spPr>
        <p:txBody>
          <a:bodyPr wrap="square" lIns="0" tIns="0" rIns="0" bIns="0" rtlCol="0"/>
          <a:lstStyle/>
          <a:p>
            <a:endParaRPr/>
          </a:p>
        </p:txBody>
      </p:sp>
      <p:sp>
        <p:nvSpPr>
          <p:cNvPr id="294" name="object 294"/>
          <p:cNvSpPr/>
          <p:nvPr/>
        </p:nvSpPr>
        <p:spPr>
          <a:xfrm>
            <a:off x="7514351" y="1196353"/>
            <a:ext cx="0" cy="497205"/>
          </a:xfrm>
          <a:custGeom>
            <a:avLst/>
            <a:gdLst/>
            <a:ahLst/>
            <a:cxnLst/>
            <a:rect l="l" t="t" r="r" b="b"/>
            <a:pathLst>
              <a:path h="497205">
                <a:moveTo>
                  <a:pt x="0" y="0"/>
                </a:moveTo>
                <a:lnTo>
                  <a:pt x="0" y="497201"/>
                </a:lnTo>
              </a:path>
            </a:pathLst>
          </a:custGeom>
          <a:ln w="28574">
            <a:solidFill>
              <a:srgbClr val="58A04E"/>
            </a:solidFill>
          </a:ln>
        </p:spPr>
        <p:txBody>
          <a:bodyPr wrap="square" lIns="0" tIns="0" rIns="0" bIns="0" rtlCol="0"/>
          <a:lstStyle/>
          <a:p>
            <a:endParaRPr/>
          </a:p>
        </p:txBody>
      </p:sp>
      <p:sp>
        <p:nvSpPr>
          <p:cNvPr id="295" name="object 295"/>
          <p:cNvSpPr/>
          <p:nvPr/>
        </p:nvSpPr>
        <p:spPr>
          <a:xfrm>
            <a:off x="7480061" y="1190638"/>
            <a:ext cx="0" cy="502920"/>
          </a:xfrm>
          <a:custGeom>
            <a:avLst/>
            <a:gdLst/>
            <a:ahLst/>
            <a:cxnLst/>
            <a:rect l="l" t="t" r="r" b="b"/>
            <a:pathLst>
              <a:path h="502919">
                <a:moveTo>
                  <a:pt x="0" y="0"/>
                </a:moveTo>
                <a:lnTo>
                  <a:pt x="0" y="502916"/>
                </a:lnTo>
              </a:path>
            </a:pathLst>
          </a:custGeom>
          <a:ln w="28574">
            <a:solidFill>
              <a:srgbClr val="58A04E"/>
            </a:solidFill>
          </a:ln>
        </p:spPr>
        <p:txBody>
          <a:bodyPr wrap="square" lIns="0" tIns="0" rIns="0" bIns="0" rtlCol="0"/>
          <a:lstStyle/>
          <a:p>
            <a:endParaRPr/>
          </a:p>
        </p:txBody>
      </p:sp>
      <p:sp>
        <p:nvSpPr>
          <p:cNvPr id="296" name="object 296"/>
          <p:cNvSpPr/>
          <p:nvPr/>
        </p:nvSpPr>
        <p:spPr>
          <a:xfrm>
            <a:off x="7440057" y="1173493"/>
            <a:ext cx="0" cy="520065"/>
          </a:xfrm>
          <a:custGeom>
            <a:avLst/>
            <a:gdLst/>
            <a:ahLst/>
            <a:cxnLst/>
            <a:rect l="l" t="t" r="r" b="b"/>
            <a:pathLst>
              <a:path h="520064">
                <a:moveTo>
                  <a:pt x="0" y="0"/>
                </a:moveTo>
                <a:lnTo>
                  <a:pt x="0" y="520061"/>
                </a:lnTo>
              </a:path>
            </a:pathLst>
          </a:custGeom>
          <a:ln w="28574">
            <a:solidFill>
              <a:srgbClr val="58A04E"/>
            </a:solidFill>
          </a:ln>
        </p:spPr>
        <p:txBody>
          <a:bodyPr wrap="square" lIns="0" tIns="0" rIns="0" bIns="0" rtlCol="0"/>
          <a:lstStyle/>
          <a:p>
            <a:endParaRPr/>
          </a:p>
        </p:txBody>
      </p:sp>
      <p:sp>
        <p:nvSpPr>
          <p:cNvPr id="297" name="object 297"/>
          <p:cNvSpPr/>
          <p:nvPr/>
        </p:nvSpPr>
        <p:spPr>
          <a:xfrm>
            <a:off x="7400052" y="1144918"/>
            <a:ext cx="0" cy="548640"/>
          </a:xfrm>
          <a:custGeom>
            <a:avLst/>
            <a:gdLst/>
            <a:ahLst/>
            <a:cxnLst/>
            <a:rect l="l" t="t" r="r" b="b"/>
            <a:pathLst>
              <a:path h="548639">
                <a:moveTo>
                  <a:pt x="0" y="0"/>
                </a:moveTo>
                <a:lnTo>
                  <a:pt x="0" y="548636"/>
                </a:lnTo>
              </a:path>
            </a:pathLst>
          </a:custGeom>
          <a:ln w="28574">
            <a:solidFill>
              <a:srgbClr val="58A04E"/>
            </a:solidFill>
          </a:ln>
        </p:spPr>
        <p:txBody>
          <a:bodyPr wrap="square" lIns="0" tIns="0" rIns="0" bIns="0" rtlCol="0"/>
          <a:lstStyle/>
          <a:p>
            <a:endParaRPr/>
          </a:p>
        </p:txBody>
      </p:sp>
      <p:sp>
        <p:nvSpPr>
          <p:cNvPr id="298" name="object 298"/>
          <p:cNvSpPr/>
          <p:nvPr/>
        </p:nvSpPr>
        <p:spPr>
          <a:xfrm>
            <a:off x="7360047" y="1104913"/>
            <a:ext cx="0" cy="588645"/>
          </a:xfrm>
          <a:custGeom>
            <a:avLst/>
            <a:gdLst/>
            <a:ahLst/>
            <a:cxnLst/>
            <a:rect l="l" t="t" r="r" b="b"/>
            <a:pathLst>
              <a:path h="588644">
                <a:moveTo>
                  <a:pt x="0" y="0"/>
                </a:moveTo>
                <a:lnTo>
                  <a:pt x="0" y="588641"/>
                </a:lnTo>
              </a:path>
            </a:pathLst>
          </a:custGeom>
          <a:ln w="28574">
            <a:solidFill>
              <a:srgbClr val="58A04E"/>
            </a:solidFill>
          </a:ln>
        </p:spPr>
        <p:txBody>
          <a:bodyPr wrap="square" lIns="0" tIns="0" rIns="0" bIns="0" rtlCol="0"/>
          <a:lstStyle/>
          <a:p>
            <a:endParaRPr/>
          </a:p>
        </p:txBody>
      </p:sp>
      <p:sp>
        <p:nvSpPr>
          <p:cNvPr id="299" name="object 299"/>
          <p:cNvSpPr/>
          <p:nvPr/>
        </p:nvSpPr>
        <p:spPr>
          <a:xfrm>
            <a:off x="7320042" y="1150633"/>
            <a:ext cx="0" cy="542925"/>
          </a:xfrm>
          <a:custGeom>
            <a:avLst/>
            <a:gdLst/>
            <a:ahLst/>
            <a:cxnLst/>
            <a:rect l="l" t="t" r="r" b="b"/>
            <a:pathLst>
              <a:path h="542925">
                <a:moveTo>
                  <a:pt x="0" y="0"/>
                </a:moveTo>
                <a:lnTo>
                  <a:pt x="0" y="542921"/>
                </a:lnTo>
              </a:path>
            </a:pathLst>
          </a:custGeom>
          <a:ln w="28574">
            <a:solidFill>
              <a:srgbClr val="58A04E"/>
            </a:solidFill>
          </a:ln>
        </p:spPr>
        <p:txBody>
          <a:bodyPr wrap="square" lIns="0" tIns="0" rIns="0" bIns="0" rtlCol="0"/>
          <a:lstStyle/>
          <a:p>
            <a:endParaRPr/>
          </a:p>
        </p:txBody>
      </p:sp>
      <p:sp>
        <p:nvSpPr>
          <p:cNvPr id="300" name="object 300"/>
          <p:cNvSpPr/>
          <p:nvPr/>
        </p:nvSpPr>
        <p:spPr>
          <a:xfrm>
            <a:off x="7285752" y="1430667"/>
            <a:ext cx="0" cy="262890"/>
          </a:xfrm>
          <a:custGeom>
            <a:avLst/>
            <a:gdLst/>
            <a:ahLst/>
            <a:cxnLst/>
            <a:rect l="l" t="t" r="r" b="b"/>
            <a:pathLst>
              <a:path h="262889">
                <a:moveTo>
                  <a:pt x="0" y="0"/>
                </a:moveTo>
                <a:lnTo>
                  <a:pt x="0" y="262888"/>
                </a:lnTo>
              </a:path>
            </a:pathLst>
          </a:custGeom>
          <a:ln w="28574">
            <a:solidFill>
              <a:srgbClr val="58A04E"/>
            </a:solidFill>
          </a:ln>
        </p:spPr>
        <p:txBody>
          <a:bodyPr wrap="square" lIns="0" tIns="0" rIns="0" bIns="0" rtlCol="0"/>
          <a:lstStyle/>
          <a:p>
            <a:endParaRPr/>
          </a:p>
        </p:txBody>
      </p:sp>
      <p:sp>
        <p:nvSpPr>
          <p:cNvPr id="301" name="object 301"/>
          <p:cNvSpPr/>
          <p:nvPr/>
        </p:nvSpPr>
        <p:spPr>
          <a:xfrm>
            <a:off x="7245747" y="1344942"/>
            <a:ext cx="0" cy="348615"/>
          </a:xfrm>
          <a:custGeom>
            <a:avLst/>
            <a:gdLst/>
            <a:ahLst/>
            <a:cxnLst/>
            <a:rect l="l" t="t" r="r" b="b"/>
            <a:pathLst>
              <a:path h="348614">
                <a:moveTo>
                  <a:pt x="0" y="0"/>
                </a:moveTo>
                <a:lnTo>
                  <a:pt x="0" y="348612"/>
                </a:lnTo>
              </a:path>
            </a:pathLst>
          </a:custGeom>
          <a:ln w="28574">
            <a:solidFill>
              <a:srgbClr val="58A04E"/>
            </a:solidFill>
          </a:ln>
        </p:spPr>
        <p:txBody>
          <a:bodyPr wrap="square" lIns="0" tIns="0" rIns="0" bIns="0" rtlCol="0"/>
          <a:lstStyle/>
          <a:p>
            <a:endParaRPr/>
          </a:p>
        </p:txBody>
      </p:sp>
      <p:sp>
        <p:nvSpPr>
          <p:cNvPr id="302" name="object 302"/>
          <p:cNvSpPr/>
          <p:nvPr/>
        </p:nvSpPr>
        <p:spPr>
          <a:xfrm>
            <a:off x="7205743" y="1442096"/>
            <a:ext cx="0" cy="251460"/>
          </a:xfrm>
          <a:custGeom>
            <a:avLst/>
            <a:gdLst/>
            <a:ahLst/>
            <a:cxnLst/>
            <a:rect l="l" t="t" r="r" b="b"/>
            <a:pathLst>
              <a:path h="251460">
                <a:moveTo>
                  <a:pt x="0" y="0"/>
                </a:moveTo>
                <a:lnTo>
                  <a:pt x="0" y="251458"/>
                </a:lnTo>
              </a:path>
            </a:pathLst>
          </a:custGeom>
          <a:ln w="28574">
            <a:solidFill>
              <a:srgbClr val="58A04E"/>
            </a:solidFill>
          </a:ln>
        </p:spPr>
        <p:txBody>
          <a:bodyPr wrap="square" lIns="0" tIns="0" rIns="0" bIns="0" rtlCol="0"/>
          <a:lstStyle/>
          <a:p>
            <a:endParaRPr/>
          </a:p>
        </p:txBody>
      </p:sp>
      <p:sp>
        <p:nvSpPr>
          <p:cNvPr id="303" name="object 303"/>
          <p:cNvSpPr/>
          <p:nvPr/>
        </p:nvSpPr>
        <p:spPr>
          <a:xfrm>
            <a:off x="7385764" y="1144918"/>
            <a:ext cx="28575" cy="5715"/>
          </a:xfrm>
          <a:custGeom>
            <a:avLst/>
            <a:gdLst/>
            <a:ahLst/>
            <a:cxnLst/>
            <a:rect l="l" t="t" r="r" b="b"/>
            <a:pathLst>
              <a:path w="28575" h="5715">
                <a:moveTo>
                  <a:pt x="0" y="0"/>
                </a:moveTo>
                <a:lnTo>
                  <a:pt x="28574" y="0"/>
                </a:lnTo>
                <a:lnTo>
                  <a:pt x="28574" y="5714"/>
                </a:lnTo>
                <a:lnTo>
                  <a:pt x="0" y="5714"/>
                </a:lnTo>
                <a:lnTo>
                  <a:pt x="0" y="0"/>
                </a:lnTo>
                <a:close/>
              </a:path>
            </a:pathLst>
          </a:custGeom>
          <a:solidFill>
            <a:srgbClr val="75B6B1"/>
          </a:solidFill>
        </p:spPr>
        <p:txBody>
          <a:bodyPr wrap="square" lIns="0" tIns="0" rIns="0" bIns="0" rtlCol="0"/>
          <a:lstStyle/>
          <a:p>
            <a:endParaRPr/>
          </a:p>
        </p:txBody>
      </p:sp>
      <p:sp>
        <p:nvSpPr>
          <p:cNvPr id="304" name="object 304"/>
          <p:cNvSpPr/>
          <p:nvPr/>
        </p:nvSpPr>
        <p:spPr>
          <a:xfrm>
            <a:off x="7305755" y="1127773"/>
            <a:ext cx="28575" cy="22860"/>
          </a:xfrm>
          <a:custGeom>
            <a:avLst/>
            <a:gdLst/>
            <a:ahLst/>
            <a:cxnLst/>
            <a:rect l="l" t="t" r="r" b="b"/>
            <a:pathLst>
              <a:path w="28575" h="22859">
                <a:moveTo>
                  <a:pt x="0" y="0"/>
                </a:moveTo>
                <a:lnTo>
                  <a:pt x="28574" y="0"/>
                </a:lnTo>
                <a:lnTo>
                  <a:pt x="28574" y="22859"/>
                </a:lnTo>
                <a:lnTo>
                  <a:pt x="0" y="22859"/>
                </a:lnTo>
                <a:lnTo>
                  <a:pt x="0" y="0"/>
                </a:lnTo>
                <a:close/>
              </a:path>
            </a:pathLst>
          </a:custGeom>
          <a:solidFill>
            <a:srgbClr val="75B6B1"/>
          </a:solidFill>
        </p:spPr>
        <p:txBody>
          <a:bodyPr wrap="square" lIns="0" tIns="0" rIns="0" bIns="0" rtlCol="0"/>
          <a:lstStyle/>
          <a:p>
            <a:endParaRPr/>
          </a:p>
        </p:txBody>
      </p:sp>
      <p:sp>
        <p:nvSpPr>
          <p:cNvPr id="305" name="object 305"/>
          <p:cNvSpPr/>
          <p:nvPr/>
        </p:nvSpPr>
        <p:spPr>
          <a:xfrm>
            <a:off x="7231460" y="1184923"/>
            <a:ext cx="68579" cy="245743"/>
          </a:xfrm>
          <a:prstGeom prst="rect">
            <a:avLst/>
          </a:prstGeom>
          <a:blipFill>
            <a:blip r:embed="rId3" cstate="print"/>
            <a:stretch>
              <a:fillRect/>
            </a:stretch>
          </a:blipFill>
        </p:spPr>
        <p:txBody>
          <a:bodyPr wrap="square" lIns="0" tIns="0" rIns="0" bIns="0" rtlCol="0"/>
          <a:lstStyle/>
          <a:p>
            <a:endParaRPr/>
          </a:p>
        </p:txBody>
      </p:sp>
      <p:sp>
        <p:nvSpPr>
          <p:cNvPr id="306" name="object 306"/>
          <p:cNvSpPr/>
          <p:nvPr/>
        </p:nvSpPr>
        <p:spPr>
          <a:xfrm>
            <a:off x="8311589" y="1693555"/>
            <a:ext cx="28575" cy="0"/>
          </a:xfrm>
          <a:custGeom>
            <a:avLst/>
            <a:gdLst/>
            <a:ahLst/>
            <a:cxnLst/>
            <a:rect l="l" t="t" r="r" b="b"/>
            <a:pathLst>
              <a:path w="28575">
                <a:moveTo>
                  <a:pt x="0" y="0"/>
                </a:moveTo>
                <a:lnTo>
                  <a:pt x="28574" y="0"/>
                </a:lnTo>
                <a:lnTo>
                  <a:pt x="0" y="0"/>
                </a:lnTo>
                <a:close/>
              </a:path>
            </a:pathLst>
          </a:custGeom>
          <a:solidFill>
            <a:srgbClr val="58A04E"/>
          </a:solidFill>
        </p:spPr>
        <p:txBody>
          <a:bodyPr wrap="square" lIns="0" tIns="0" rIns="0" bIns="0" rtlCol="0"/>
          <a:lstStyle/>
          <a:p>
            <a:endParaRPr/>
          </a:p>
        </p:txBody>
      </p:sp>
      <p:sp>
        <p:nvSpPr>
          <p:cNvPr id="307" name="object 307"/>
          <p:cNvSpPr/>
          <p:nvPr/>
        </p:nvSpPr>
        <p:spPr>
          <a:xfrm>
            <a:off x="8271584" y="1624975"/>
            <a:ext cx="28575" cy="68580"/>
          </a:xfrm>
          <a:custGeom>
            <a:avLst/>
            <a:gdLst/>
            <a:ahLst/>
            <a:cxnLst/>
            <a:rect l="l" t="t" r="r" b="b"/>
            <a:pathLst>
              <a:path w="28575" h="68580">
                <a:moveTo>
                  <a:pt x="0" y="0"/>
                </a:moveTo>
                <a:lnTo>
                  <a:pt x="28574" y="0"/>
                </a:lnTo>
                <a:lnTo>
                  <a:pt x="28574" y="68579"/>
                </a:lnTo>
                <a:lnTo>
                  <a:pt x="0" y="68579"/>
                </a:lnTo>
                <a:lnTo>
                  <a:pt x="0" y="0"/>
                </a:lnTo>
                <a:close/>
              </a:path>
            </a:pathLst>
          </a:custGeom>
          <a:solidFill>
            <a:srgbClr val="58A04E"/>
          </a:solidFill>
        </p:spPr>
        <p:txBody>
          <a:bodyPr wrap="square" lIns="0" tIns="0" rIns="0" bIns="0" rtlCol="0"/>
          <a:lstStyle/>
          <a:p>
            <a:endParaRPr/>
          </a:p>
        </p:txBody>
      </p:sp>
      <p:sp>
        <p:nvSpPr>
          <p:cNvPr id="308" name="object 308"/>
          <p:cNvSpPr/>
          <p:nvPr/>
        </p:nvSpPr>
        <p:spPr>
          <a:xfrm>
            <a:off x="8251581" y="1579256"/>
            <a:ext cx="0" cy="114300"/>
          </a:xfrm>
          <a:custGeom>
            <a:avLst/>
            <a:gdLst/>
            <a:ahLst/>
            <a:cxnLst/>
            <a:rect l="l" t="t" r="r" b="b"/>
            <a:pathLst>
              <a:path h="114300">
                <a:moveTo>
                  <a:pt x="0" y="0"/>
                </a:moveTo>
                <a:lnTo>
                  <a:pt x="0" y="114299"/>
                </a:lnTo>
              </a:path>
            </a:pathLst>
          </a:custGeom>
          <a:ln w="28574">
            <a:solidFill>
              <a:srgbClr val="58A04E"/>
            </a:solidFill>
          </a:ln>
        </p:spPr>
        <p:txBody>
          <a:bodyPr wrap="square" lIns="0" tIns="0" rIns="0" bIns="0" rtlCol="0"/>
          <a:lstStyle/>
          <a:p>
            <a:endParaRPr/>
          </a:p>
        </p:txBody>
      </p:sp>
      <p:sp>
        <p:nvSpPr>
          <p:cNvPr id="309" name="object 309"/>
          <p:cNvSpPr/>
          <p:nvPr/>
        </p:nvSpPr>
        <p:spPr>
          <a:xfrm>
            <a:off x="8211577" y="1442096"/>
            <a:ext cx="0" cy="251460"/>
          </a:xfrm>
          <a:custGeom>
            <a:avLst/>
            <a:gdLst/>
            <a:ahLst/>
            <a:cxnLst/>
            <a:rect l="l" t="t" r="r" b="b"/>
            <a:pathLst>
              <a:path h="251460">
                <a:moveTo>
                  <a:pt x="0" y="0"/>
                </a:moveTo>
                <a:lnTo>
                  <a:pt x="0" y="251458"/>
                </a:lnTo>
              </a:path>
            </a:pathLst>
          </a:custGeom>
          <a:ln w="28574">
            <a:solidFill>
              <a:srgbClr val="58A04E"/>
            </a:solidFill>
          </a:ln>
        </p:spPr>
        <p:txBody>
          <a:bodyPr wrap="square" lIns="0" tIns="0" rIns="0" bIns="0" rtlCol="0"/>
          <a:lstStyle/>
          <a:p>
            <a:endParaRPr/>
          </a:p>
        </p:txBody>
      </p:sp>
      <p:sp>
        <p:nvSpPr>
          <p:cNvPr id="310" name="object 310"/>
          <p:cNvSpPr/>
          <p:nvPr/>
        </p:nvSpPr>
        <p:spPr>
          <a:xfrm>
            <a:off x="8171572" y="1344942"/>
            <a:ext cx="0" cy="348615"/>
          </a:xfrm>
          <a:custGeom>
            <a:avLst/>
            <a:gdLst/>
            <a:ahLst/>
            <a:cxnLst/>
            <a:rect l="l" t="t" r="r" b="b"/>
            <a:pathLst>
              <a:path h="348614">
                <a:moveTo>
                  <a:pt x="0" y="0"/>
                </a:moveTo>
                <a:lnTo>
                  <a:pt x="0" y="348612"/>
                </a:lnTo>
              </a:path>
            </a:pathLst>
          </a:custGeom>
          <a:ln w="28574">
            <a:solidFill>
              <a:srgbClr val="58A04E"/>
            </a:solidFill>
          </a:ln>
        </p:spPr>
        <p:txBody>
          <a:bodyPr wrap="square" lIns="0" tIns="0" rIns="0" bIns="0" rtlCol="0"/>
          <a:lstStyle/>
          <a:p>
            <a:endParaRPr/>
          </a:p>
        </p:txBody>
      </p:sp>
      <p:sp>
        <p:nvSpPr>
          <p:cNvPr id="311" name="object 311"/>
          <p:cNvSpPr/>
          <p:nvPr/>
        </p:nvSpPr>
        <p:spPr>
          <a:xfrm>
            <a:off x="8131567" y="1242073"/>
            <a:ext cx="0" cy="451484"/>
          </a:xfrm>
          <a:custGeom>
            <a:avLst/>
            <a:gdLst/>
            <a:ahLst/>
            <a:cxnLst/>
            <a:rect l="l" t="t" r="r" b="b"/>
            <a:pathLst>
              <a:path h="451485">
                <a:moveTo>
                  <a:pt x="0" y="0"/>
                </a:moveTo>
                <a:lnTo>
                  <a:pt x="0" y="451482"/>
                </a:lnTo>
              </a:path>
            </a:pathLst>
          </a:custGeom>
          <a:ln w="28574">
            <a:solidFill>
              <a:srgbClr val="58A04E"/>
            </a:solidFill>
          </a:ln>
        </p:spPr>
        <p:txBody>
          <a:bodyPr wrap="square" lIns="0" tIns="0" rIns="0" bIns="0" rtlCol="0"/>
          <a:lstStyle/>
          <a:p>
            <a:endParaRPr/>
          </a:p>
        </p:txBody>
      </p:sp>
      <p:sp>
        <p:nvSpPr>
          <p:cNvPr id="312" name="object 312"/>
          <p:cNvSpPr/>
          <p:nvPr/>
        </p:nvSpPr>
        <p:spPr>
          <a:xfrm>
            <a:off x="8097278" y="1184923"/>
            <a:ext cx="0" cy="508634"/>
          </a:xfrm>
          <a:custGeom>
            <a:avLst/>
            <a:gdLst/>
            <a:ahLst/>
            <a:cxnLst/>
            <a:rect l="l" t="t" r="r" b="b"/>
            <a:pathLst>
              <a:path h="508635">
                <a:moveTo>
                  <a:pt x="0" y="0"/>
                </a:moveTo>
                <a:lnTo>
                  <a:pt x="0" y="508631"/>
                </a:lnTo>
              </a:path>
            </a:pathLst>
          </a:custGeom>
          <a:ln w="28574">
            <a:solidFill>
              <a:srgbClr val="58A04E"/>
            </a:solidFill>
          </a:ln>
        </p:spPr>
        <p:txBody>
          <a:bodyPr wrap="square" lIns="0" tIns="0" rIns="0" bIns="0" rtlCol="0"/>
          <a:lstStyle/>
          <a:p>
            <a:endParaRPr/>
          </a:p>
        </p:txBody>
      </p:sp>
      <p:sp>
        <p:nvSpPr>
          <p:cNvPr id="313" name="object 313"/>
          <p:cNvSpPr/>
          <p:nvPr/>
        </p:nvSpPr>
        <p:spPr>
          <a:xfrm>
            <a:off x="8057272" y="1156348"/>
            <a:ext cx="0" cy="537210"/>
          </a:xfrm>
          <a:custGeom>
            <a:avLst/>
            <a:gdLst/>
            <a:ahLst/>
            <a:cxnLst/>
            <a:rect l="l" t="t" r="r" b="b"/>
            <a:pathLst>
              <a:path h="537210">
                <a:moveTo>
                  <a:pt x="0" y="0"/>
                </a:moveTo>
                <a:lnTo>
                  <a:pt x="0" y="537206"/>
                </a:lnTo>
              </a:path>
            </a:pathLst>
          </a:custGeom>
          <a:ln w="28574">
            <a:solidFill>
              <a:srgbClr val="58A04E"/>
            </a:solidFill>
          </a:ln>
        </p:spPr>
        <p:txBody>
          <a:bodyPr wrap="square" lIns="0" tIns="0" rIns="0" bIns="0" rtlCol="0"/>
          <a:lstStyle/>
          <a:p>
            <a:endParaRPr/>
          </a:p>
        </p:txBody>
      </p:sp>
      <p:sp>
        <p:nvSpPr>
          <p:cNvPr id="314" name="object 314"/>
          <p:cNvSpPr/>
          <p:nvPr/>
        </p:nvSpPr>
        <p:spPr>
          <a:xfrm>
            <a:off x="8017268" y="1104913"/>
            <a:ext cx="0" cy="588645"/>
          </a:xfrm>
          <a:custGeom>
            <a:avLst/>
            <a:gdLst/>
            <a:ahLst/>
            <a:cxnLst/>
            <a:rect l="l" t="t" r="r" b="b"/>
            <a:pathLst>
              <a:path h="588644">
                <a:moveTo>
                  <a:pt x="0" y="0"/>
                </a:moveTo>
                <a:lnTo>
                  <a:pt x="0" y="588641"/>
                </a:lnTo>
              </a:path>
            </a:pathLst>
          </a:custGeom>
          <a:ln w="28574">
            <a:solidFill>
              <a:srgbClr val="58A04E"/>
            </a:solidFill>
          </a:ln>
        </p:spPr>
        <p:txBody>
          <a:bodyPr wrap="square" lIns="0" tIns="0" rIns="0" bIns="0" rtlCol="0"/>
          <a:lstStyle/>
          <a:p>
            <a:endParaRPr/>
          </a:p>
        </p:txBody>
      </p:sp>
      <p:sp>
        <p:nvSpPr>
          <p:cNvPr id="315" name="object 315"/>
          <p:cNvSpPr/>
          <p:nvPr/>
        </p:nvSpPr>
        <p:spPr>
          <a:xfrm>
            <a:off x="7982978" y="1207783"/>
            <a:ext cx="0" cy="485775"/>
          </a:xfrm>
          <a:custGeom>
            <a:avLst/>
            <a:gdLst/>
            <a:ahLst/>
            <a:cxnLst/>
            <a:rect l="l" t="t" r="r" b="b"/>
            <a:pathLst>
              <a:path h="485775">
                <a:moveTo>
                  <a:pt x="0" y="0"/>
                </a:moveTo>
                <a:lnTo>
                  <a:pt x="0" y="485772"/>
                </a:lnTo>
              </a:path>
            </a:pathLst>
          </a:custGeom>
          <a:ln w="28574">
            <a:solidFill>
              <a:srgbClr val="58A04E"/>
            </a:solidFill>
          </a:ln>
        </p:spPr>
        <p:txBody>
          <a:bodyPr wrap="square" lIns="0" tIns="0" rIns="0" bIns="0" rtlCol="0"/>
          <a:lstStyle/>
          <a:p>
            <a:endParaRPr/>
          </a:p>
        </p:txBody>
      </p:sp>
      <p:sp>
        <p:nvSpPr>
          <p:cNvPr id="316" name="object 316"/>
          <p:cNvSpPr/>
          <p:nvPr/>
        </p:nvSpPr>
        <p:spPr>
          <a:xfrm>
            <a:off x="7942973" y="1202068"/>
            <a:ext cx="0" cy="491490"/>
          </a:xfrm>
          <a:custGeom>
            <a:avLst/>
            <a:gdLst/>
            <a:ahLst/>
            <a:cxnLst/>
            <a:rect l="l" t="t" r="r" b="b"/>
            <a:pathLst>
              <a:path h="491489">
                <a:moveTo>
                  <a:pt x="0" y="0"/>
                </a:moveTo>
                <a:lnTo>
                  <a:pt x="0" y="491487"/>
                </a:lnTo>
              </a:path>
            </a:pathLst>
          </a:custGeom>
          <a:ln w="28574">
            <a:solidFill>
              <a:srgbClr val="58A04E"/>
            </a:solidFill>
          </a:ln>
        </p:spPr>
        <p:txBody>
          <a:bodyPr wrap="square" lIns="0" tIns="0" rIns="0" bIns="0" rtlCol="0"/>
          <a:lstStyle/>
          <a:p>
            <a:endParaRPr/>
          </a:p>
        </p:txBody>
      </p:sp>
      <p:sp>
        <p:nvSpPr>
          <p:cNvPr id="317" name="object 317"/>
          <p:cNvSpPr/>
          <p:nvPr/>
        </p:nvSpPr>
        <p:spPr>
          <a:xfrm>
            <a:off x="7902969" y="1293507"/>
            <a:ext cx="0" cy="400050"/>
          </a:xfrm>
          <a:custGeom>
            <a:avLst/>
            <a:gdLst/>
            <a:ahLst/>
            <a:cxnLst/>
            <a:rect l="l" t="t" r="r" b="b"/>
            <a:pathLst>
              <a:path h="400050">
                <a:moveTo>
                  <a:pt x="0" y="0"/>
                </a:moveTo>
                <a:lnTo>
                  <a:pt x="0" y="400047"/>
                </a:lnTo>
              </a:path>
            </a:pathLst>
          </a:custGeom>
          <a:ln w="28574">
            <a:solidFill>
              <a:srgbClr val="58A04E"/>
            </a:solidFill>
          </a:ln>
        </p:spPr>
        <p:txBody>
          <a:bodyPr wrap="square" lIns="0" tIns="0" rIns="0" bIns="0" rtlCol="0"/>
          <a:lstStyle/>
          <a:p>
            <a:endParaRPr/>
          </a:p>
        </p:txBody>
      </p:sp>
      <p:sp>
        <p:nvSpPr>
          <p:cNvPr id="318" name="object 318"/>
          <p:cNvSpPr/>
          <p:nvPr/>
        </p:nvSpPr>
        <p:spPr>
          <a:xfrm>
            <a:off x="7862964" y="1316367"/>
            <a:ext cx="0" cy="377190"/>
          </a:xfrm>
          <a:custGeom>
            <a:avLst/>
            <a:gdLst/>
            <a:ahLst/>
            <a:cxnLst/>
            <a:rect l="l" t="t" r="r" b="b"/>
            <a:pathLst>
              <a:path h="377189">
                <a:moveTo>
                  <a:pt x="0" y="0"/>
                </a:moveTo>
                <a:lnTo>
                  <a:pt x="0" y="377187"/>
                </a:lnTo>
              </a:path>
            </a:pathLst>
          </a:custGeom>
          <a:ln w="28574">
            <a:solidFill>
              <a:srgbClr val="58A04E"/>
            </a:solidFill>
          </a:ln>
        </p:spPr>
        <p:txBody>
          <a:bodyPr wrap="square" lIns="0" tIns="0" rIns="0" bIns="0" rtlCol="0"/>
          <a:lstStyle/>
          <a:p>
            <a:endParaRPr/>
          </a:p>
        </p:txBody>
      </p:sp>
      <p:sp>
        <p:nvSpPr>
          <p:cNvPr id="319" name="object 319"/>
          <p:cNvSpPr/>
          <p:nvPr/>
        </p:nvSpPr>
        <p:spPr>
          <a:xfrm>
            <a:off x="7828674" y="1407807"/>
            <a:ext cx="0" cy="285750"/>
          </a:xfrm>
          <a:custGeom>
            <a:avLst/>
            <a:gdLst/>
            <a:ahLst/>
            <a:cxnLst/>
            <a:rect l="l" t="t" r="r" b="b"/>
            <a:pathLst>
              <a:path h="285750">
                <a:moveTo>
                  <a:pt x="0" y="0"/>
                </a:moveTo>
                <a:lnTo>
                  <a:pt x="0" y="285748"/>
                </a:lnTo>
              </a:path>
            </a:pathLst>
          </a:custGeom>
          <a:ln w="28574">
            <a:solidFill>
              <a:srgbClr val="58A04E"/>
            </a:solidFill>
          </a:ln>
        </p:spPr>
        <p:txBody>
          <a:bodyPr wrap="square" lIns="0" tIns="0" rIns="0" bIns="0" rtlCol="0"/>
          <a:lstStyle/>
          <a:p>
            <a:endParaRPr/>
          </a:p>
        </p:txBody>
      </p:sp>
      <p:sp>
        <p:nvSpPr>
          <p:cNvPr id="320" name="object 320"/>
          <p:cNvSpPr/>
          <p:nvPr/>
        </p:nvSpPr>
        <p:spPr>
          <a:xfrm>
            <a:off x="7788669" y="1499246"/>
            <a:ext cx="0" cy="194310"/>
          </a:xfrm>
          <a:custGeom>
            <a:avLst/>
            <a:gdLst/>
            <a:ahLst/>
            <a:cxnLst/>
            <a:rect l="l" t="t" r="r" b="b"/>
            <a:pathLst>
              <a:path h="194310">
                <a:moveTo>
                  <a:pt x="0" y="0"/>
                </a:moveTo>
                <a:lnTo>
                  <a:pt x="0" y="194308"/>
                </a:lnTo>
              </a:path>
            </a:pathLst>
          </a:custGeom>
          <a:ln w="28574">
            <a:solidFill>
              <a:srgbClr val="58A04E"/>
            </a:solidFill>
          </a:ln>
        </p:spPr>
        <p:txBody>
          <a:bodyPr wrap="square" lIns="0" tIns="0" rIns="0" bIns="0" rtlCol="0"/>
          <a:lstStyle/>
          <a:p>
            <a:endParaRPr/>
          </a:p>
        </p:txBody>
      </p:sp>
      <p:sp>
        <p:nvSpPr>
          <p:cNvPr id="321" name="object 321"/>
          <p:cNvSpPr/>
          <p:nvPr/>
        </p:nvSpPr>
        <p:spPr>
          <a:xfrm>
            <a:off x="8197289" y="1442096"/>
            <a:ext cx="28575" cy="5715"/>
          </a:xfrm>
          <a:custGeom>
            <a:avLst/>
            <a:gdLst/>
            <a:ahLst/>
            <a:cxnLst/>
            <a:rect l="l" t="t" r="r" b="b"/>
            <a:pathLst>
              <a:path w="28575" h="5715">
                <a:moveTo>
                  <a:pt x="0" y="0"/>
                </a:moveTo>
                <a:lnTo>
                  <a:pt x="28574" y="0"/>
                </a:lnTo>
                <a:lnTo>
                  <a:pt x="28574" y="5714"/>
                </a:lnTo>
                <a:lnTo>
                  <a:pt x="0" y="5714"/>
                </a:lnTo>
                <a:lnTo>
                  <a:pt x="0" y="0"/>
                </a:lnTo>
                <a:close/>
              </a:path>
            </a:pathLst>
          </a:custGeom>
          <a:solidFill>
            <a:srgbClr val="75B6B1"/>
          </a:solidFill>
        </p:spPr>
        <p:txBody>
          <a:bodyPr wrap="square" lIns="0" tIns="0" rIns="0" bIns="0" rtlCol="0"/>
          <a:lstStyle/>
          <a:p>
            <a:endParaRPr/>
          </a:p>
        </p:txBody>
      </p:sp>
      <p:sp>
        <p:nvSpPr>
          <p:cNvPr id="322" name="object 322"/>
          <p:cNvSpPr/>
          <p:nvPr/>
        </p:nvSpPr>
        <p:spPr>
          <a:xfrm>
            <a:off x="8157285" y="1344942"/>
            <a:ext cx="28575" cy="5715"/>
          </a:xfrm>
          <a:custGeom>
            <a:avLst/>
            <a:gdLst/>
            <a:ahLst/>
            <a:cxnLst/>
            <a:rect l="l" t="t" r="r" b="b"/>
            <a:pathLst>
              <a:path w="28575" h="5715">
                <a:moveTo>
                  <a:pt x="0" y="0"/>
                </a:moveTo>
                <a:lnTo>
                  <a:pt x="28574" y="0"/>
                </a:lnTo>
                <a:lnTo>
                  <a:pt x="28574" y="5714"/>
                </a:lnTo>
                <a:lnTo>
                  <a:pt x="0" y="5714"/>
                </a:lnTo>
                <a:lnTo>
                  <a:pt x="0" y="0"/>
                </a:lnTo>
                <a:close/>
              </a:path>
            </a:pathLst>
          </a:custGeom>
          <a:solidFill>
            <a:srgbClr val="75B6B1"/>
          </a:solidFill>
        </p:spPr>
        <p:txBody>
          <a:bodyPr wrap="square" lIns="0" tIns="0" rIns="0" bIns="0" rtlCol="0"/>
          <a:lstStyle/>
          <a:p>
            <a:endParaRPr/>
          </a:p>
        </p:txBody>
      </p:sp>
      <p:sp>
        <p:nvSpPr>
          <p:cNvPr id="323" name="object 323"/>
          <p:cNvSpPr/>
          <p:nvPr/>
        </p:nvSpPr>
        <p:spPr>
          <a:xfrm>
            <a:off x="8117280" y="1242073"/>
            <a:ext cx="28575" cy="5715"/>
          </a:xfrm>
          <a:custGeom>
            <a:avLst/>
            <a:gdLst/>
            <a:ahLst/>
            <a:cxnLst/>
            <a:rect l="l" t="t" r="r" b="b"/>
            <a:pathLst>
              <a:path w="28575" h="5715">
                <a:moveTo>
                  <a:pt x="0" y="0"/>
                </a:moveTo>
                <a:lnTo>
                  <a:pt x="28574" y="0"/>
                </a:lnTo>
                <a:lnTo>
                  <a:pt x="28574" y="5714"/>
                </a:lnTo>
                <a:lnTo>
                  <a:pt x="0" y="5714"/>
                </a:lnTo>
                <a:lnTo>
                  <a:pt x="0" y="0"/>
                </a:lnTo>
                <a:close/>
              </a:path>
            </a:pathLst>
          </a:custGeom>
          <a:solidFill>
            <a:srgbClr val="75B6B1"/>
          </a:solidFill>
        </p:spPr>
        <p:txBody>
          <a:bodyPr wrap="square" lIns="0" tIns="0" rIns="0" bIns="0" rtlCol="0"/>
          <a:lstStyle/>
          <a:p>
            <a:endParaRPr/>
          </a:p>
        </p:txBody>
      </p:sp>
      <p:sp>
        <p:nvSpPr>
          <p:cNvPr id="324" name="object 324"/>
          <p:cNvSpPr/>
          <p:nvPr/>
        </p:nvSpPr>
        <p:spPr>
          <a:xfrm>
            <a:off x="8042985" y="1150633"/>
            <a:ext cx="28575" cy="5715"/>
          </a:xfrm>
          <a:custGeom>
            <a:avLst/>
            <a:gdLst/>
            <a:ahLst/>
            <a:cxnLst/>
            <a:rect l="l" t="t" r="r" b="b"/>
            <a:pathLst>
              <a:path w="28575" h="5715">
                <a:moveTo>
                  <a:pt x="0" y="0"/>
                </a:moveTo>
                <a:lnTo>
                  <a:pt x="28574" y="0"/>
                </a:lnTo>
                <a:lnTo>
                  <a:pt x="28574" y="5714"/>
                </a:lnTo>
                <a:lnTo>
                  <a:pt x="0" y="5714"/>
                </a:lnTo>
                <a:lnTo>
                  <a:pt x="0" y="0"/>
                </a:lnTo>
                <a:close/>
              </a:path>
            </a:pathLst>
          </a:custGeom>
          <a:solidFill>
            <a:srgbClr val="75B6B1"/>
          </a:solidFill>
        </p:spPr>
        <p:txBody>
          <a:bodyPr wrap="square" lIns="0" tIns="0" rIns="0" bIns="0" rtlCol="0"/>
          <a:lstStyle/>
          <a:p>
            <a:endParaRPr/>
          </a:p>
        </p:txBody>
      </p:sp>
      <p:sp>
        <p:nvSpPr>
          <p:cNvPr id="325" name="object 325"/>
          <p:cNvSpPr/>
          <p:nvPr/>
        </p:nvSpPr>
        <p:spPr>
          <a:xfrm>
            <a:off x="8002980" y="1104913"/>
            <a:ext cx="28575" cy="5715"/>
          </a:xfrm>
          <a:custGeom>
            <a:avLst/>
            <a:gdLst/>
            <a:ahLst/>
            <a:cxnLst/>
            <a:rect l="l" t="t" r="r" b="b"/>
            <a:pathLst>
              <a:path w="28575" h="5715">
                <a:moveTo>
                  <a:pt x="0" y="0"/>
                </a:moveTo>
                <a:lnTo>
                  <a:pt x="28574" y="0"/>
                </a:lnTo>
                <a:lnTo>
                  <a:pt x="28574" y="5714"/>
                </a:lnTo>
                <a:lnTo>
                  <a:pt x="0" y="5714"/>
                </a:lnTo>
                <a:lnTo>
                  <a:pt x="0" y="0"/>
                </a:lnTo>
                <a:close/>
              </a:path>
            </a:pathLst>
          </a:custGeom>
          <a:solidFill>
            <a:srgbClr val="75B6B1"/>
          </a:solidFill>
        </p:spPr>
        <p:txBody>
          <a:bodyPr wrap="square" lIns="0" tIns="0" rIns="0" bIns="0" rtlCol="0"/>
          <a:lstStyle/>
          <a:p>
            <a:endParaRPr/>
          </a:p>
        </p:txBody>
      </p:sp>
      <p:sp>
        <p:nvSpPr>
          <p:cNvPr id="326" name="object 326"/>
          <p:cNvSpPr/>
          <p:nvPr/>
        </p:nvSpPr>
        <p:spPr>
          <a:xfrm>
            <a:off x="8042985" y="1150633"/>
            <a:ext cx="28575" cy="5715"/>
          </a:xfrm>
          <a:custGeom>
            <a:avLst/>
            <a:gdLst/>
            <a:ahLst/>
            <a:cxnLst/>
            <a:rect l="l" t="t" r="r" b="b"/>
            <a:pathLst>
              <a:path w="28575" h="5715">
                <a:moveTo>
                  <a:pt x="0" y="0"/>
                </a:moveTo>
                <a:lnTo>
                  <a:pt x="28574" y="0"/>
                </a:lnTo>
                <a:lnTo>
                  <a:pt x="28574" y="5714"/>
                </a:lnTo>
                <a:lnTo>
                  <a:pt x="0" y="5714"/>
                </a:lnTo>
                <a:lnTo>
                  <a:pt x="0" y="0"/>
                </a:lnTo>
                <a:close/>
              </a:path>
            </a:pathLst>
          </a:custGeom>
          <a:solidFill>
            <a:srgbClr val="ECC847"/>
          </a:solidFill>
        </p:spPr>
        <p:txBody>
          <a:bodyPr wrap="square" lIns="0" tIns="0" rIns="0" bIns="0" rtlCol="0"/>
          <a:lstStyle/>
          <a:p>
            <a:endParaRPr/>
          </a:p>
        </p:txBody>
      </p:sp>
      <p:sp>
        <p:nvSpPr>
          <p:cNvPr id="327" name="object 327"/>
          <p:cNvSpPr/>
          <p:nvPr/>
        </p:nvSpPr>
        <p:spPr>
          <a:xfrm>
            <a:off x="8002980" y="1104913"/>
            <a:ext cx="28575" cy="5715"/>
          </a:xfrm>
          <a:custGeom>
            <a:avLst/>
            <a:gdLst/>
            <a:ahLst/>
            <a:cxnLst/>
            <a:rect l="l" t="t" r="r" b="b"/>
            <a:pathLst>
              <a:path w="28575" h="5715">
                <a:moveTo>
                  <a:pt x="0" y="0"/>
                </a:moveTo>
                <a:lnTo>
                  <a:pt x="28574" y="0"/>
                </a:lnTo>
                <a:lnTo>
                  <a:pt x="28574" y="5714"/>
                </a:lnTo>
                <a:lnTo>
                  <a:pt x="0" y="5714"/>
                </a:lnTo>
                <a:lnTo>
                  <a:pt x="0" y="0"/>
                </a:lnTo>
                <a:close/>
              </a:path>
            </a:pathLst>
          </a:custGeom>
          <a:solidFill>
            <a:srgbClr val="ECC847"/>
          </a:solidFill>
        </p:spPr>
        <p:txBody>
          <a:bodyPr wrap="square" lIns="0" tIns="0" rIns="0" bIns="0" rtlCol="0"/>
          <a:lstStyle/>
          <a:p>
            <a:endParaRPr/>
          </a:p>
        </p:txBody>
      </p:sp>
      <p:sp>
        <p:nvSpPr>
          <p:cNvPr id="328" name="object 328"/>
          <p:cNvSpPr/>
          <p:nvPr/>
        </p:nvSpPr>
        <p:spPr>
          <a:xfrm>
            <a:off x="8894515" y="1693555"/>
            <a:ext cx="28575" cy="0"/>
          </a:xfrm>
          <a:custGeom>
            <a:avLst/>
            <a:gdLst/>
            <a:ahLst/>
            <a:cxnLst/>
            <a:rect l="l" t="t" r="r" b="b"/>
            <a:pathLst>
              <a:path w="28575">
                <a:moveTo>
                  <a:pt x="0" y="0"/>
                </a:moveTo>
                <a:lnTo>
                  <a:pt x="28574" y="0"/>
                </a:lnTo>
                <a:lnTo>
                  <a:pt x="0" y="0"/>
                </a:lnTo>
                <a:close/>
              </a:path>
            </a:pathLst>
          </a:custGeom>
          <a:solidFill>
            <a:srgbClr val="58A04E"/>
          </a:solidFill>
        </p:spPr>
        <p:txBody>
          <a:bodyPr wrap="square" lIns="0" tIns="0" rIns="0" bIns="0" rtlCol="0"/>
          <a:lstStyle/>
          <a:p>
            <a:endParaRPr/>
          </a:p>
        </p:txBody>
      </p:sp>
      <p:sp>
        <p:nvSpPr>
          <p:cNvPr id="329" name="object 329"/>
          <p:cNvSpPr/>
          <p:nvPr/>
        </p:nvSpPr>
        <p:spPr>
          <a:xfrm>
            <a:off x="8854510" y="1630690"/>
            <a:ext cx="28575" cy="62865"/>
          </a:xfrm>
          <a:custGeom>
            <a:avLst/>
            <a:gdLst/>
            <a:ahLst/>
            <a:cxnLst/>
            <a:rect l="l" t="t" r="r" b="b"/>
            <a:pathLst>
              <a:path w="28575" h="62864">
                <a:moveTo>
                  <a:pt x="0" y="0"/>
                </a:moveTo>
                <a:lnTo>
                  <a:pt x="28574" y="0"/>
                </a:lnTo>
                <a:lnTo>
                  <a:pt x="28574" y="62864"/>
                </a:lnTo>
                <a:lnTo>
                  <a:pt x="0" y="62864"/>
                </a:lnTo>
                <a:lnTo>
                  <a:pt x="0" y="0"/>
                </a:lnTo>
                <a:close/>
              </a:path>
            </a:pathLst>
          </a:custGeom>
          <a:solidFill>
            <a:srgbClr val="58A04E"/>
          </a:solidFill>
        </p:spPr>
        <p:txBody>
          <a:bodyPr wrap="square" lIns="0" tIns="0" rIns="0" bIns="0" rtlCol="0"/>
          <a:lstStyle/>
          <a:p>
            <a:endParaRPr/>
          </a:p>
        </p:txBody>
      </p:sp>
      <p:sp>
        <p:nvSpPr>
          <p:cNvPr id="330" name="object 330"/>
          <p:cNvSpPr/>
          <p:nvPr/>
        </p:nvSpPr>
        <p:spPr>
          <a:xfrm>
            <a:off x="8834508" y="1579256"/>
            <a:ext cx="0" cy="114300"/>
          </a:xfrm>
          <a:custGeom>
            <a:avLst/>
            <a:gdLst/>
            <a:ahLst/>
            <a:cxnLst/>
            <a:rect l="l" t="t" r="r" b="b"/>
            <a:pathLst>
              <a:path h="114300">
                <a:moveTo>
                  <a:pt x="0" y="0"/>
                </a:moveTo>
                <a:lnTo>
                  <a:pt x="0" y="114299"/>
                </a:lnTo>
              </a:path>
            </a:pathLst>
          </a:custGeom>
          <a:ln w="28574">
            <a:solidFill>
              <a:srgbClr val="58A04E"/>
            </a:solidFill>
          </a:ln>
        </p:spPr>
        <p:txBody>
          <a:bodyPr wrap="square" lIns="0" tIns="0" rIns="0" bIns="0" rtlCol="0"/>
          <a:lstStyle/>
          <a:p>
            <a:endParaRPr/>
          </a:p>
        </p:txBody>
      </p:sp>
      <p:sp>
        <p:nvSpPr>
          <p:cNvPr id="331" name="object 331"/>
          <p:cNvSpPr/>
          <p:nvPr/>
        </p:nvSpPr>
        <p:spPr>
          <a:xfrm>
            <a:off x="8794503" y="1430667"/>
            <a:ext cx="0" cy="262890"/>
          </a:xfrm>
          <a:custGeom>
            <a:avLst/>
            <a:gdLst/>
            <a:ahLst/>
            <a:cxnLst/>
            <a:rect l="l" t="t" r="r" b="b"/>
            <a:pathLst>
              <a:path h="262889">
                <a:moveTo>
                  <a:pt x="0" y="0"/>
                </a:moveTo>
                <a:lnTo>
                  <a:pt x="0" y="262888"/>
                </a:lnTo>
              </a:path>
            </a:pathLst>
          </a:custGeom>
          <a:ln w="28574">
            <a:solidFill>
              <a:srgbClr val="58A04E"/>
            </a:solidFill>
          </a:ln>
        </p:spPr>
        <p:txBody>
          <a:bodyPr wrap="square" lIns="0" tIns="0" rIns="0" bIns="0" rtlCol="0"/>
          <a:lstStyle/>
          <a:p>
            <a:endParaRPr/>
          </a:p>
        </p:txBody>
      </p:sp>
      <p:sp>
        <p:nvSpPr>
          <p:cNvPr id="332" name="object 332"/>
          <p:cNvSpPr/>
          <p:nvPr/>
        </p:nvSpPr>
        <p:spPr>
          <a:xfrm>
            <a:off x="8754499" y="1539251"/>
            <a:ext cx="0" cy="154305"/>
          </a:xfrm>
          <a:custGeom>
            <a:avLst/>
            <a:gdLst/>
            <a:ahLst/>
            <a:cxnLst/>
            <a:rect l="l" t="t" r="r" b="b"/>
            <a:pathLst>
              <a:path h="154305">
                <a:moveTo>
                  <a:pt x="0" y="0"/>
                </a:moveTo>
                <a:lnTo>
                  <a:pt x="0" y="154304"/>
                </a:lnTo>
              </a:path>
            </a:pathLst>
          </a:custGeom>
          <a:ln w="28574">
            <a:solidFill>
              <a:srgbClr val="58A04E"/>
            </a:solidFill>
          </a:ln>
        </p:spPr>
        <p:txBody>
          <a:bodyPr wrap="square" lIns="0" tIns="0" rIns="0" bIns="0" rtlCol="0"/>
          <a:lstStyle/>
          <a:p>
            <a:endParaRPr/>
          </a:p>
        </p:txBody>
      </p:sp>
      <p:sp>
        <p:nvSpPr>
          <p:cNvPr id="333" name="object 333"/>
          <p:cNvSpPr/>
          <p:nvPr/>
        </p:nvSpPr>
        <p:spPr>
          <a:xfrm>
            <a:off x="8714493" y="1556396"/>
            <a:ext cx="0" cy="137160"/>
          </a:xfrm>
          <a:custGeom>
            <a:avLst/>
            <a:gdLst/>
            <a:ahLst/>
            <a:cxnLst/>
            <a:rect l="l" t="t" r="r" b="b"/>
            <a:pathLst>
              <a:path h="137160">
                <a:moveTo>
                  <a:pt x="0" y="0"/>
                </a:moveTo>
                <a:lnTo>
                  <a:pt x="0" y="137159"/>
                </a:lnTo>
              </a:path>
            </a:pathLst>
          </a:custGeom>
          <a:ln w="28574">
            <a:solidFill>
              <a:srgbClr val="58A04E"/>
            </a:solidFill>
          </a:ln>
        </p:spPr>
        <p:txBody>
          <a:bodyPr wrap="square" lIns="0" tIns="0" rIns="0" bIns="0" rtlCol="0"/>
          <a:lstStyle/>
          <a:p>
            <a:endParaRPr/>
          </a:p>
        </p:txBody>
      </p:sp>
      <p:sp>
        <p:nvSpPr>
          <p:cNvPr id="334" name="object 334"/>
          <p:cNvSpPr/>
          <p:nvPr/>
        </p:nvSpPr>
        <p:spPr>
          <a:xfrm>
            <a:off x="8674489" y="1179208"/>
            <a:ext cx="0" cy="514350"/>
          </a:xfrm>
          <a:custGeom>
            <a:avLst/>
            <a:gdLst/>
            <a:ahLst/>
            <a:cxnLst/>
            <a:rect l="l" t="t" r="r" b="b"/>
            <a:pathLst>
              <a:path h="514350">
                <a:moveTo>
                  <a:pt x="0" y="0"/>
                </a:moveTo>
                <a:lnTo>
                  <a:pt x="0" y="514346"/>
                </a:lnTo>
              </a:path>
            </a:pathLst>
          </a:custGeom>
          <a:ln w="28574">
            <a:solidFill>
              <a:srgbClr val="58A04E"/>
            </a:solidFill>
          </a:ln>
        </p:spPr>
        <p:txBody>
          <a:bodyPr wrap="square" lIns="0" tIns="0" rIns="0" bIns="0" rtlCol="0"/>
          <a:lstStyle/>
          <a:p>
            <a:endParaRPr/>
          </a:p>
        </p:txBody>
      </p:sp>
      <p:sp>
        <p:nvSpPr>
          <p:cNvPr id="335" name="object 335"/>
          <p:cNvSpPr/>
          <p:nvPr/>
        </p:nvSpPr>
        <p:spPr>
          <a:xfrm>
            <a:off x="8640199" y="1179208"/>
            <a:ext cx="0" cy="514350"/>
          </a:xfrm>
          <a:custGeom>
            <a:avLst/>
            <a:gdLst/>
            <a:ahLst/>
            <a:cxnLst/>
            <a:rect l="l" t="t" r="r" b="b"/>
            <a:pathLst>
              <a:path h="514350">
                <a:moveTo>
                  <a:pt x="0" y="0"/>
                </a:moveTo>
                <a:lnTo>
                  <a:pt x="0" y="514346"/>
                </a:lnTo>
              </a:path>
            </a:pathLst>
          </a:custGeom>
          <a:ln w="28574">
            <a:solidFill>
              <a:srgbClr val="58A04E"/>
            </a:solidFill>
          </a:ln>
        </p:spPr>
        <p:txBody>
          <a:bodyPr wrap="square" lIns="0" tIns="0" rIns="0" bIns="0" rtlCol="0"/>
          <a:lstStyle/>
          <a:p>
            <a:endParaRPr/>
          </a:p>
        </p:txBody>
      </p:sp>
      <p:sp>
        <p:nvSpPr>
          <p:cNvPr id="336" name="object 336"/>
          <p:cNvSpPr/>
          <p:nvPr/>
        </p:nvSpPr>
        <p:spPr>
          <a:xfrm>
            <a:off x="8600194" y="1184923"/>
            <a:ext cx="0" cy="508634"/>
          </a:xfrm>
          <a:custGeom>
            <a:avLst/>
            <a:gdLst/>
            <a:ahLst/>
            <a:cxnLst/>
            <a:rect l="l" t="t" r="r" b="b"/>
            <a:pathLst>
              <a:path h="508635">
                <a:moveTo>
                  <a:pt x="0" y="0"/>
                </a:moveTo>
                <a:lnTo>
                  <a:pt x="0" y="508631"/>
                </a:lnTo>
              </a:path>
            </a:pathLst>
          </a:custGeom>
          <a:ln w="28574">
            <a:solidFill>
              <a:srgbClr val="58A04E"/>
            </a:solidFill>
          </a:ln>
        </p:spPr>
        <p:txBody>
          <a:bodyPr wrap="square" lIns="0" tIns="0" rIns="0" bIns="0" rtlCol="0"/>
          <a:lstStyle/>
          <a:p>
            <a:endParaRPr/>
          </a:p>
        </p:txBody>
      </p:sp>
      <p:sp>
        <p:nvSpPr>
          <p:cNvPr id="337" name="object 337"/>
          <p:cNvSpPr/>
          <p:nvPr/>
        </p:nvSpPr>
        <p:spPr>
          <a:xfrm>
            <a:off x="8560190" y="1184923"/>
            <a:ext cx="0" cy="508634"/>
          </a:xfrm>
          <a:custGeom>
            <a:avLst/>
            <a:gdLst/>
            <a:ahLst/>
            <a:cxnLst/>
            <a:rect l="l" t="t" r="r" b="b"/>
            <a:pathLst>
              <a:path h="508635">
                <a:moveTo>
                  <a:pt x="0" y="0"/>
                </a:moveTo>
                <a:lnTo>
                  <a:pt x="0" y="508631"/>
                </a:lnTo>
              </a:path>
            </a:pathLst>
          </a:custGeom>
          <a:ln w="28574">
            <a:solidFill>
              <a:srgbClr val="58A04E"/>
            </a:solidFill>
          </a:ln>
        </p:spPr>
        <p:txBody>
          <a:bodyPr wrap="square" lIns="0" tIns="0" rIns="0" bIns="0" rtlCol="0"/>
          <a:lstStyle/>
          <a:p>
            <a:endParaRPr/>
          </a:p>
        </p:txBody>
      </p:sp>
      <p:sp>
        <p:nvSpPr>
          <p:cNvPr id="338" name="object 338"/>
          <p:cNvSpPr/>
          <p:nvPr/>
        </p:nvSpPr>
        <p:spPr>
          <a:xfrm>
            <a:off x="8520185" y="1179208"/>
            <a:ext cx="0" cy="514350"/>
          </a:xfrm>
          <a:custGeom>
            <a:avLst/>
            <a:gdLst/>
            <a:ahLst/>
            <a:cxnLst/>
            <a:rect l="l" t="t" r="r" b="b"/>
            <a:pathLst>
              <a:path h="514350">
                <a:moveTo>
                  <a:pt x="0" y="0"/>
                </a:moveTo>
                <a:lnTo>
                  <a:pt x="0" y="514346"/>
                </a:lnTo>
              </a:path>
            </a:pathLst>
          </a:custGeom>
          <a:ln w="28574">
            <a:solidFill>
              <a:srgbClr val="58A04E"/>
            </a:solidFill>
          </a:ln>
        </p:spPr>
        <p:txBody>
          <a:bodyPr wrap="square" lIns="0" tIns="0" rIns="0" bIns="0" rtlCol="0"/>
          <a:lstStyle/>
          <a:p>
            <a:endParaRPr/>
          </a:p>
        </p:txBody>
      </p:sp>
      <p:sp>
        <p:nvSpPr>
          <p:cNvPr id="339" name="object 339"/>
          <p:cNvSpPr/>
          <p:nvPr/>
        </p:nvSpPr>
        <p:spPr>
          <a:xfrm>
            <a:off x="8480180" y="1230643"/>
            <a:ext cx="0" cy="462915"/>
          </a:xfrm>
          <a:custGeom>
            <a:avLst/>
            <a:gdLst/>
            <a:ahLst/>
            <a:cxnLst/>
            <a:rect l="l" t="t" r="r" b="b"/>
            <a:pathLst>
              <a:path h="462914">
                <a:moveTo>
                  <a:pt x="0" y="0"/>
                </a:moveTo>
                <a:lnTo>
                  <a:pt x="0" y="462912"/>
                </a:lnTo>
              </a:path>
            </a:pathLst>
          </a:custGeom>
          <a:ln w="28574">
            <a:solidFill>
              <a:srgbClr val="58A04E"/>
            </a:solidFill>
          </a:ln>
        </p:spPr>
        <p:txBody>
          <a:bodyPr wrap="square" lIns="0" tIns="0" rIns="0" bIns="0" rtlCol="0"/>
          <a:lstStyle/>
          <a:p>
            <a:endParaRPr/>
          </a:p>
        </p:txBody>
      </p:sp>
      <p:sp>
        <p:nvSpPr>
          <p:cNvPr id="340" name="object 340"/>
          <p:cNvSpPr/>
          <p:nvPr/>
        </p:nvSpPr>
        <p:spPr>
          <a:xfrm>
            <a:off x="8445890" y="1264932"/>
            <a:ext cx="0" cy="428625"/>
          </a:xfrm>
          <a:custGeom>
            <a:avLst/>
            <a:gdLst/>
            <a:ahLst/>
            <a:cxnLst/>
            <a:rect l="l" t="t" r="r" b="b"/>
            <a:pathLst>
              <a:path h="428625">
                <a:moveTo>
                  <a:pt x="0" y="0"/>
                </a:moveTo>
                <a:lnTo>
                  <a:pt x="0" y="428622"/>
                </a:lnTo>
              </a:path>
            </a:pathLst>
          </a:custGeom>
          <a:ln w="28574">
            <a:solidFill>
              <a:srgbClr val="58A04E"/>
            </a:solidFill>
          </a:ln>
        </p:spPr>
        <p:txBody>
          <a:bodyPr wrap="square" lIns="0" tIns="0" rIns="0" bIns="0" rtlCol="0"/>
          <a:lstStyle/>
          <a:p>
            <a:endParaRPr/>
          </a:p>
        </p:txBody>
      </p:sp>
      <p:sp>
        <p:nvSpPr>
          <p:cNvPr id="341" name="object 341"/>
          <p:cNvSpPr/>
          <p:nvPr/>
        </p:nvSpPr>
        <p:spPr>
          <a:xfrm>
            <a:off x="8405885" y="1367802"/>
            <a:ext cx="0" cy="325755"/>
          </a:xfrm>
          <a:custGeom>
            <a:avLst/>
            <a:gdLst/>
            <a:ahLst/>
            <a:cxnLst/>
            <a:rect l="l" t="t" r="r" b="b"/>
            <a:pathLst>
              <a:path h="325755">
                <a:moveTo>
                  <a:pt x="0" y="0"/>
                </a:moveTo>
                <a:lnTo>
                  <a:pt x="0" y="325753"/>
                </a:lnTo>
              </a:path>
            </a:pathLst>
          </a:custGeom>
          <a:ln w="28574">
            <a:solidFill>
              <a:srgbClr val="58A04E"/>
            </a:solidFill>
          </a:ln>
        </p:spPr>
        <p:txBody>
          <a:bodyPr wrap="square" lIns="0" tIns="0" rIns="0" bIns="0" rtlCol="0"/>
          <a:lstStyle/>
          <a:p>
            <a:endParaRPr/>
          </a:p>
        </p:txBody>
      </p:sp>
      <p:sp>
        <p:nvSpPr>
          <p:cNvPr id="342" name="object 342"/>
          <p:cNvSpPr/>
          <p:nvPr/>
        </p:nvSpPr>
        <p:spPr>
          <a:xfrm>
            <a:off x="8365881" y="1470671"/>
            <a:ext cx="0" cy="222885"/>
          </a:xfrm>
          <a:custGeom>
            <a:avLst/>
            <a:gdLst/>
            <a:ahLst/>
            <a:cxnLst/>
            <a:rect l="l" t="t" r="r" b="b"/>
            <a:pathLst>
              <a:path h="222885">
                <a:moveTo>
                  <a:pt x="0" y="0"/>
                </a:moveTo>
                <a:lnTo>
                  <a:pt x="0" y="222883"/>
                </a:lnTo>
              </a:path>
            </a:pathLst>
          </a:custGeom>
          <a:ln w="28574">
            <a:solidFill>
              <a:srgbClr val="58A04E"/>
            </a:solidFill>
          </a:ln>
        </p:spPr>
        <p:txBody>
          <a:bodyPr wrap="square" lIns="0" tIns="0" rIns="0" bIns="0" rtlCol="0"/>
          <a:lstStyle/>
          <a:p>
            <a:endParaRPr/>
          </a:p>
        </p:txBody>
      </p:sp>
      <p:sp>
        <p:nvSpPr>
          <p:cNvPr id="343" name="object 343"/>
          <p:cNvSpPr/>
          <p:nvPr/>
        </p:nvSpPr>
        <p:spPr>
          <a:xfrm>
            <a:off x="8780216" y="1424952"/>
            <a:ext cx="28575" cy="5715"/>
          </a:xfrm>
          <a:custGeom>
            <a:avLst/>
            <a:gdLst/>
            <a:ahLst/>
            <a:cxnLst/>
            <a:rect l="l" t="t" r="r" b="b"/>
            <a:pathLst>
              <a:path w="28575" h="5715">
                <a:moveTo>
                  <a:pt x="0" y="0"/>
                </a:moveTo>
                <a:lnTo>
                  <a:pt x="28574" y="0"/>
                </a:lnTo>
                <a:lnTo>
                  <a:pt x="28574" y="5714"/>
                </a:lnTo>
                <a:lnTo>
                  <a:pt x="0" y="5714"/>
                </a:lnTo>
                <a:lnTo>
                  <a:pt x="0" y="0"/>
                </a:lnTo>
                <a:close/>
              </a:path>
            </a:pathLst>
          </a:custGeom>
          <a:solidFill>
            <a:srgbClr val="75B6B1"/>
          </a:solidFill>
        </p:spPr>
        <p:txBody>
          <a:bodyPr wrap="square" lIns="0" tIns="0" rIns="0" bIns="0" rtlCol="0"/>
          <a:lstStyle/>
          <a:p>
            <a:endParaRPr/>
          </a:p>
        </p:txBody>
      </p:sp>
      <p:sp>
        <p:nvSpPr>
          <p:cNvPr id="344" name="object 344"/>
          <p:cNvSpPr/>
          <p:nvPr/>
        </p:nvSpPr>
        <p:spPr>
          <a:xfrm>
            <a:off x="8754499" y="1350657"/>
            <a:ext cx="0" cy="188595"/>
          </a:xfrm>
          <a:custGeom>
            <a:avLst/>
            <a:gdLst/>
            <a:ahLst/>
            <a:cxnLst/>
            <a:rect l="l" t="t" r="r" b="b"/>
            <a:pathLst>
              <a:path h="188594">
                <a:moveTo>
                  <a:pt x="0" y="0"/>
                </a:moveTo>
                <a:lnTo>
                  <a:pt x="0" y="188593"/>
                </a:lnTo>
              </a:path>
            </a:pathLst>
          </a:custGeom>
          <a:ln w="28574">
            <a:solidFill>
              <a:srgbClr val="75B6B1"/>
            </a:solidFill>
          </a:ln>
        </p:spPr>
        <p:txBody>
          <a:bodyPr wrap="square" lIns="0" tIns="0" rIns="0" bIns="0" rtlCol="0"/>
          <a:lstStyle/>
          <a:p>
            <a:endParaRPr/>
          </a:p>
        </p:txBody>
      </p:sp>
      <p:sp>
        <p:nvSpPr>
          <p:cNvPr id="345" name="object 345"/>
          <p:cNvSpPr/>
          <p:nvPr/>
        </p:nvSpPr>
        <p:spPr>
          <a:xfrm>
            <a:off x="8714493" y="1322082"/>
            <a:ext cx="0" cy="234315"/>
          </a:xfrm>
          <a:custGeom>
            <a:avLst/>
            <a:gdLst/>
            <a:ahLst/>
            <a:cxnLst/>
            <a:rect l="l" t="t" r="r" b="b"/>
            <a:pathLst>
              <a:path h="234315">
                <a:moveTo>
                  <a:pt x="0" y="0"/>
                </a:moveTo>
                <a:lnTo>
                  <a:pt x="0" y="234313"/>
                </a:lnTo>
              </a:path>
            </a:pathLst>
          </a:custGeom>
          <a:ln w="28574">
            <a:solidFill>
              <a:srgbClr val="75B6B1"/>
            </a:solidFill>
          </a:ln>
        </p:spPr>
        <p:txBody>
          <a:bodyPr wrap="square" lIns="0" tIns="0" rIns="0" bIns="0" rtlCol="0"/>
          <a:lstStyle/>
          <a:p>
            <a:endParaRPr/>
          </a:p>
        </p:txBody>
      </p:sp>
      <p:sp>
        <p:nvSpPr>
          <p:cNvPr id="346" name="object 346"/>
          <p:cNvSpPr/>
          <p:nvPr/>
        </p:nvSpPr>
        <p:spPr>
          <a:xfrm>
            <a:off x="8660201" y="1179208"/>
            <a:ext cx="28575" cy="5715"/>
          </a:xfrm>
          <a:custGeom>
            <a:avLst/>
            <a:gdLst/>
            <a:ahLst/>
            <a:cxnLst/>
            <a:rect l="l" t="t" r="r" b="b"/>
            <a:pathLst>
              <a:path w="28575" h="5715">
                <a:moveTo>
                  <a:pt x="0" y="0"/>
                </a:moveTo>
                <a:lnTo>
                  <a:pt x="28574" y="0"/>
                </a:lnTo>
                <a:lnTo>
                  <a:pt x="28574" y="5714"/>
                </a:lnTo>
                <a:lnTo>
                  <a:pt x="0" y="5714"/>
                </a:lnTo>
                <a:lnTo>
                  <a:pt x="0" y="0"/>
                </a:lnTo>
                <a:close/>
              </a:path>
            </a:pathLst>
          </a:custGeom>
          <a:solidFill>
            <a:srgbClr val="75B6B1"/>
          </a:solidFill>
        </p:spPr>
        <p:txBody>
          <a:bodyPr wrap="square" lIns="0" tIns="0" rIns="0" bIns="0" rtlCol="0"/>
          <a:lstStyle/>
          <a:p>
            <a:endParaRPr/>
          </a:p>
        </p:txBody>
      </p:sp>
      <p:sp>
        <p:nvSpPr>
          <p:cNvPr id="347" name="object 347"/>
          <p:cNvSpPr/>
          <p:nvPr/>
        </p:nvSpPr>
        <p:spPr>
          <a:xfrm>
            <a:off x="8505898" y="1179208"/>
            <a:ext cx="28575" cy="5715"/>
          </a:xfrm>
          <a:custGeom>
            <a:avLst/>
            <a:gdLst/>
            <a:ahLst/>
            <a:cxnLst/>
            <a:rect l="l" t="t" r="r" b="b"/>
            <a:pathLst>
              <a:path w="28575" h="5715">
                <a:moveTo>
                  <a:pt x="0" y="0"/>
                </a:moveTo>
                <a:lnTo>
                  <a:pt x="28574" y="0"/>
                </a:lnTo>
                <a:lnTo>
                  <a:pt x="28574" y="5714"/>
                </a:lnTo>
                <a:lnTo>
                  <a:pt x="0" y="5714"/>
                </a:lnTo>
                <a:lnTo>
                  <a:pt x="0" y="0"/>
                </a:lnTo>
                <a:close/>
              </a:path>
            </a:pathLst>
          </a:custGeom>
          <a:solidFill>
            <a:srgbClr val="75B6B1"/>
          </a:solidFill>
        </p:spPr>
        <p:txBody>
          <a:bodyPr wrap="square" lIns="0" tIns="0" rIns="0" bIns="0" rtlCol="0"/>
          <a:lstStyle/>
          <a:p>
            <a:endParaRPr/>
          </a:p>
        </p:txBody>
      </p:sp>
      <p:sp>
        <p:nvSpPr>
          <p:cNvPr id="348" name="object 348"/>
          <p:cNvSpPr/>
          <p:nvPr/>
        </p:nvSpPr>
        <p:spPr>
          <a:xfrm>
            <a:off x="8465892" y="1230643"/>
            <a:ext cx="28575" cy="5715"/>
          </a:xfrm>
          <a:custGeom>
            <a:avLst/>
            <a:gdLst/>
            <a:ahLst/>
            <a:cxnLst/>
            <a:rect l="l" t="t" r="r" b="b"/>
            <a:pathLst>
              <a:path w="28575" h="5715">
                <a:moveTo>
                  <a:pt x="0" y="0"/>
                </a:moveTo>
                <a:lnTo>
                  <a:pt x="28574" y="0"/>
                </a:lnTo>
                <a:lnTo>
                  <a:pt x="28574" y="5714"/>
                </a:lnTo>
                <a:lnTo>
                  <a:pt x="0" y="5714"/>
                </a:lnTo>
                <a:lnTo>
                  <a:pt x="0" y="0"/>
                </a:lnTo>
                <a:close/>
              </a:path>
            </a:pathLst>
          </a:custGeom>
          <a:solidFill>
            <a:srgbClr val="75B6B1"/>
          </a:solidFill>
        </p:spPr>
        <p:txBody>
          <a:bodyPr wrap="square" lIns="0" tIns="0" rIns="0" bIns="0" rtlCol="0"/>
          <a:lstStyle/>
          <a:p>
            <a:endParaRPr/>
          </a:p>
        </p:txBody>
      </p:sp>
      <p:sp>
        <p:nvSpPr>
          <p:cNvPr id="349" name="object 349"/>
          <p:cNvSpPr/>
          <p:nvPr/>
        </p:nvSpPr>
        <p:spPr>
          <a:xfrm>
            <a:off x="8431603" y="1264932"/>
            <a:ext cx="28575" cy="5715"/>
          </a:xfrm>
          <a:custGeom>
            <a:avLst/>
            <a:gdLst/>
            <a:ahLst/>
            <a:cxnLst/>
            <a:rect l="l" t="t" r="r" b="b"/>
            <a:pathLst>
              <a:path w="28575" h="5715">
                <a:moveTo>
                  <a:pt x="0" y="0"/>
                </a:moveTo>
                <a:lnTo>
                  <a:pt x="28574" y="0"/>
                </a:lnTo>
                <a:lnTo>
                  <a:pt x="28574" y="5714"/>
                </a:lnTo>
                <a:lnTo>
                  <a:pt x="0" y="5714"/>
                </a:lnTo>
                <a:lnTo>
                  <a:pt x="0" y="0"/>
                </a:lnTo>
                <a:close/>
              </a:path>
            </a:pathLst>
          </a:custGeom>
          <a:solidFill>
            <a:srgbClr val="75B6B1"/>
          </a:solidFill>
        </p:spPr>
        <p:txBody>
          <a:bodyPr wrap="square" lIns="0" tIns="0" rIns="0" bIns="0" rtlCol="0"/>
          <a:lstStyle/>
          <a:p>
            <a:endParaRPr/>
          </a:p>
        </p:txBody>
      </p:sp>
      <p:sp>
        <p:nvSpPr>
          <p:cNvPr id="350" name="object 350"/>
          <p:cNvSpPr/>
          <p:nvPr/>
        </p:nvSpPr>
        <p:spPr>
          <a:xfrm>
            <a:off x="8740211" y="1350657"/>
            <a:ext cx="28575" cy="5715"/>
          </a:xfrm>
          <a:custGeom>
            <a:avLst/>
            <a:gdLst/>
            <a:ahLst/>
            <a:cxnLst/>
            <a:rect l="l" t="t" r="r" b="b"/>
            <a:pathLst>
              <a:path w="28575" h="5715">
                <a:moveTo>
                  <a:pt x="0" y="0"/>
                </a:moveTo>
                <a:lnTo>
                  <a:pt x="28574" y="0"/>
                </a:lnTo>
                <a:lnTo>
                  <a:pt x="28574" y="5714"/>
                </a:lnTo>
                <a:lnTo>
                  <a:pt x="0" y="5714"/>
                </a:lnTo>
                <a:lnTo>
                  <a:pt x="0" y="0"/>
                </a:lnTo>
                <a:close/>
              </a:path>
            </a:pathLst>
          </a:custGeom>
          <a:solidFill>
            <a:srgbClr val="ECC847"/>
          </a:solidFill>
        </p:spPr>
        <p:txBody>
          <a:bodyPr wrap="square" lIns="0" tIns="0" rIns="0" bIns="0" rtlCol="0"/>
          <a:lstStyle/>
          <a:p>
            <a:endParaRPr/>
          </a:p>
        </p:txBody>
      </p:sp>
      <p:sp>
        <p:nvSpPr>
          <p:cNvPr id="351" name="object 351"/>
          <p:cNvSpPr/>
          <p:nvPr/>
        </p:nvSpPr>
        <p:spPr>
          <a:xfrm>
            <a:off x="8700206" y="1282077"/>
            <a:ext cx="28575" cy="40005"/>
          </a:xfrm>
          <a:custGeom>
            <a:avLst/>
            <a:gdLst/>
            <a:ahLst/>
            <a:cxnLst/>
            <a:rect l="l" t="t" r="r" b="b"/>
            <a:pathLst>
              <a:path w="28575" h="40005">
                <a:moveTo>
                  <a:pt x="0" y="0"/>
                </a:moveTo>
                <a:lnTo>
                  <a:pt x="28574" y="0"/>
                </a:lnTo>
                <a:lnTo>
                  <a:pt x="28574" y="40004"/>
                </a:lnTo>
                <a:lnTo>
                  <a:pt x="0" y="40004"/>
                </a:lnTo>
                <a:lnTo>
                  <a:pt x="0" y="0"/>
                </a:lnTo>
                <a:close/>
              </a:path>
            </a:pathLst>
          </a:custGeom>
          <a:solidFill>
            <a:srgbClr val="ECC847"/>
          </a:solidFill>
        </p:spPr>
        <p:txBody>
          <a:bodyPr wrap="square" lIns="0" tIns="0" rIns="0" bIns="0" rtlCol="0"/>
          <a:lstStyle/>
          <a:p>
            <a:endParaRPr/>
          </a:p>
        </p:txBody>
      </p:sp>
      <p:sp>
        <p:nvSpPr>
          <p:cNvPr id="352" name="object 352"/>
          <p:cNvSpPr/>
          <p:nvPr/>
        </p:nvSpPr>
        <p:spPr>
          <a:xfrm>
            <a:off x="8700206" y="1276362"/>
            <a:ext cx="28575" cy="5715"/>
          </a:xfrm>
          <a:custGeom>
            <a:avLst/>
            <a:gdLst/>
            <a:ahLst/>
            <a:cxnLst/>
            <a:rect l="l" t="t" r="r" b="b"/>
            <a:pathLst>
              <a:path w="28575" h="5715">
                <a:moveTo>
                  <a:pt x="0" y="0"/>
                </a:moveTo>
                <a:lnTo>
                  <a:pt x="28574" y="0"/>
                </a:lnTo>
                <a:lnTo>
                  <a:pt x="28574" y="5714"/>
                </a:lnTo>
                <a:lnTo>
                  <a:pt x="0" y="5714"/>
                </a:lnTo>
                <a:lnTo>
                  <a:pt x="0" y="0"/>
                </a:lnTo>
                <a:close/>
              </a:path>
            </a:pathLst>
          </a:custGeom>
          <a:solidFill>
            <a:srgbClr val="F18D2A"/>
          </a:solidFill>
        </p:spPr>
        <p:txBody>
          <a:bodyPr wrap="square" lIns="0" tIns="0" rIns="0" bIns="0" rtlCol="0"/>
          <a:lstStyle/>
          <a:p>
            <a:endParaRPr/>
          </a:p>
        </p:txBody>
      </p:sp>
      <p:sp>
        <p:nvSpPr>
          <p:cNvPr id="353" name="object 353"/>
          <p:cNvSpPr/>
          <p:nvPr/>
        </p:nvSpPr>
        <p:spPr>
          <a:xfrm>
            <a:off x="9466012" y="1693555"/>
            <a:ext cx="28575" cy="0"/>
          </a:xfrm>
          <a:custGeom>
            <a:avLst/>
            <a:gdLst/>
            <a:ahLst/>
            <a:cxnLst/>
            <a:rect l="l" t="t" r="r" b="b"/>
            <a:pathLst>
              <a:path w="28575">
                <a:moveTo>
                  <a:pt x="0" y="0"/>
                </a:moveTo>
                <a:lnTo>
                  <a:pt x="28574" y="0"/>
                </a:lnTo>
                <a:lnTo>
                  <a:pt x="0" y="0"/>
                </a:lnTo>
                <a:close/>
              </a:path>
            </a:pathLst>
          </a:custGeom>
          <a:solidFill>
            <a:srgbClr val="58A04E"/>
          </a:solidFill>
        </p:spPr>
        <p:txBody>
          <a:bodyPr wrap="square" lIns="0" tIns="0" rIns="0" bIns="0" rtlCol="0"/>
          <a:lstStyle/>
          <a:p>
            <a:endParaRPr/>
          </a:p>
        </p:txBody>
      </p:sp>
      <p:sp>
        <p:nvSpPr>
          <p:cNvPr id="354" name="object 354"/>
          <p:cNvSpPr/>
          <p:nvPr/>
        </p:nvSpPr>
        <p:spPr>
          <a:xfrm>
            <a:off x="9431722" y="1624975"/>
            <a:ext cx="28575" cy="68580"/>
          </a:xfrm>
          <a:custGeom>
            <a:avLst/>
            <a:gdLst/>
            <a:ahLst/>
            <a:cxnLst/>
            <a:rect l="l" t="t" r="r" b="b"/>
            <a:pathLst>
              <a:path w="28575" h="68580">
                <a:moveTo>
                  <a:pt x="0" y="0"/>
                </a:moveTo>
                <a:lnTo>
                  <a:pt x="28574" y="0"/>
                </a:lnTo>
                <a:lnTo>
                  <a:pt x="28574" y="68579"/>
                </a:lnTo>
                <a:lnTo>
                  <a:pt x="0" y="68579"/>
                </a:lnTo>
                <a:lnTo>
                  <a:pt x="0" y="0"/>
                </a:lnTo>
                <a:close/>
              </a:path>
            </a:pathLst>
          </a:custGeom>
          <a:solidFill>
            <a:srgbClr val="58A04E"/>
          </a:solidFill>
        </p:spPr>
        <p:txBody>
          <a:bodyPr wrap="square" lIns="0" tIns="0" rIns="0" bIns="0" rtlCol="0"/>
          <a:lstStyle/>
          <a:p>
            <a:endParaRPr/>
          </a:p>
        </p:txBody>
      </p:sp>
      <p:sp>
        <p:nvSpPr>
          <p:cNvPr id="355" name="object 355"/>
          <p:cNvSpPr/>
          <p:nvPr/>
        </p:nvSpPr>
        <p:spPr>
          <a:xfrm>
            <a:off x="9406005" y="1590686"/>
            <a:ext cx="0" cy="102870"/>
          </a:xfrm>
          <a:custGeom>
            <a:avLst/>
            <a:gdLst/>
            <a:ahLst/>
            <a:cxnLst/>
            <a:rect l="l" t="t" r="r" b="b"/>
            <a:pathLst>
              <a:path h="102869">
                <a:moveTo>
                  <a:pt x="0" y="0"/>
                </a:moveTo>
                <a:lnTo>
                  <a:pt x="0" y="102869"/>
                </a:lnTo>
              </a:path>
            </a:pathLst>
          </a:custGeom>
          <a:ln w="28574">
            <a:solidFill>
              <a:srgbClr val="58A04E"/>
            </a:solidFill>
          </a:ln>
        </p:spPr>
        <p:txBody>
          <a:bodyPr wrap="square" lIns="0" tIns="0" rIns="0" bIns="0" rtlCol="0"/>
          <a:lstStyle/>
          <a:p>
            <a:endParaRPr/>
          </a:p>
        </p:txBody>
      </p:sp>
      <p:sp>
        <p:nvSpPr>
          <p:cNvPr id="356" name="object 356"/>
          <p:cNvSpPr/>
          <p:nvPr/>
        </p:nvSpPr>
        <p:spPr>
          <a:xfrm>
            <a:off x="9365999" y="1442096"/>
            <a:ext cx="0" cy="251460"/>
          </a:xfrm>
          <a:custGeom>
            <a:avLst/>
            <a:gdLst/>
            <a:ahLst/>
            <a:cxnLst/>
            <a:rect l="l" t="t" r="r" b="b"/>
            <a:pathLst>
              <a:path h="251460">
                <a:moveTo>
                  <a:pt x="0" y="0"/>
                </a:moveTo>
                <a:lnTo>
                  <a:pt x="0" y="251458"/>
                </a:lnTo>
              </a:path>
            </a:pathLst>
          </a:custGeom>
          <a:ln w="28574">
            <a:solidFill>
              <a:srgbClr val="58A04E"/>
            </a:solidFill>
          </a:ln>
        </p:spPr>
        <p:txBody>
          <a:bodyPr wrap="square" lIns="0" tIns="0" rIns="0" bIns="0" rtlCol="0"/>
          <a:lstStyle/>
          <a:p>
            <a:endParaRPr/>
          </a:p>
        </p:txBody>
      </p:sp>
      <p:sp>
        <p:nvSpPr>
          <p:cNvPr id="357" name="object 357"/>
          <p:cNvSpPr/>
          <p:nvPr/>
        </p:nvSpPr>
        <p:spPr>
          <a:xfrm>
            <a:off x="9331710" y="1356372"/>
            <a:ext cx="0" cy="337185"/>
          </a:xfrm>
          <a:custGeom>
            <a:avLst/>
            <a:gdLst/>
            <a:ahLst/>
            <a:cxnLst/>
            <a:rect l="l" t="t" r="r" b="b"/>
            <a:pathLst>
              <a:path h="337185">
                <a:moveTo>
                  <a:pt x="0" y="0"/>
                </a:moveTo>
                <a:lnTo>
                  <a:pt x="0" y="337182"/>
                </a:lnTo>
              </a:path>
            </a:pathLst>
          </a:custGeom>
          <a:ln w="28574">
            <a:solidFill>
              <a:srgbClr val="58A04E"/>
            </a:solidFill>
          </a:ln>
        </p:spPr>
        <p:txBody>
          <a:bodyPr wrap="square" lIns="0" tIns="0" rIns="0" bIns="0" rtlCol="0"/>
          <a:lstStyle/>
          <a:p>
            <a:endParaRPr/>
          </a:p>
        </p:txBody>
      </p:sp>
      <p:sp>
        <p:nvSpPr>
          <p:cNvPr id="358" name="object 358"/>
          <p:cNvSpPr/>
          <p:nvPr/>
        </p:nvSpPr>
        <p:spPr>
          <a:xfrm>
            <a:off x="9291706" y="1247788"/>
            <a:ext cx="0" cy="445770"/>
          </a:xfrm>
          <a:custGeom>
            <a:avLst/>
            <a:gdLst/>
            <a:ahLst/>
            <a:cxnLst/>
            <a:rect l="l" t="t" r="r" b="b"/>
            <a:pathLst>
              <a:path h="445769">
                <a:moveTo>
                  <a:pt x="0" y="0"/>
                </a:moveTo>
                <a:lnTo>
                  <a:pt x="0" y="445767"/>
                </a:lnTo>
              </a:path>
            </a:pathLst>
          </a:custGeom>
          <a:ln w="28574">
            <a:solidFill>
              <a:srgbClr val="58A04E"/>
            </a:solidFill>
          </a:ln>
        </p:spPr>
        <p:txBody>
          <a:bodyPr wrap="square" lIns="0" tIns="0" rIns="0" bIns="0" rtlCol="0"/>
          <a:lstStyle/>
          <a:p>
            <a:endParaRPr/>
          </a:p>
        </p:txBody>
      </p:sp>
      <p:sp>
        <p:nvSpPr>
          <p:cNvPr id="359" name="object 359"/>
          <p:cNvSpPr/>
          <p:nvPr/>
        </p:nvSpPr>
        <p:spPr>
          <a:xfrm>
            <a:off x="9251700" y="1173493"/>
            <a:ext cx="0" cy="520065"/>
          </a:xfrm>
          <a:custGeom>
            <a:avLst/>
            <a:gdLst/>
            <a:ahLst/>
            <a:cxnLst/>
            <a:rect l="l" t="t" r="r" b="b"/>
            <a:pathLst>
              <a:path h="520064">
                <a:moveTo>
                  <a:pt x="0" y="0"/>
                </a:moveTo>
                <a:lnTo>
                  <a:pt x="0" y="520061"/>
                </a:lnTo>
              </a:path>
            </a:pathLst>
          </a:custGeom>
          <a:ln w="28574">
            <a:solidFill>
              <a:srgbClr val="58A04E"/>
            </a:solidFill>
          </a:ln>
        </p:spPr>
        <p:txBody>
          <a:bodyPr wrap="square" lIns="0" tIns="0" rIns="0" bIns="0" rtlCol="0"/>
          <a:lstStyle/>
          <a:p>
            <a:endParaRPr/>
          </a:p>
        </p:txBody>
      </p:sp>
      <p:sp>
        <p:nvSpPr>
          <p:cNvPr id="360" name="object 360"/>
          <p:cNvSpPr/>
          <p:nvPr/>
        </p:nvSpPr>
        <p:spPr>
          <a:xfrm>
            <a:off x="9217411" y="1150633"/>
            <a:ext cx="0" cy="542925"/>
          </a:xfrm>
          <a:custGeom>
            <a:avLst/>
            <a:gdLst/>
            <a:ahLst/>
            <a:cxnLst/>
            <a:rect l="l" t="t" r="r" b="b"/>
            <a:pathLst>
              <a:path h="542925">
                <a:moveTo>
                  <a:pt x="0" y="0"/>
                </a:moveTo>
                <a:lnTo>
                  <a:pt x="0" y="542921"/>
                </a:lnTo>
              </a:path>
            </a:pathLst>
          </a:custGeom>
          <a:ln w="28574">
            <a:solidFill>
              <a:srgbClr val="58A04E"/>
            </a:solidFill>
          </a:ln>
        </p:spPr>
        <p:txBody>
          <a:bodyPr wrap="square" lIns="0" tIns="0" rIns="0" bIns="0" rtlCol="0"/>
          <a:lstStyle/>
          <a:p>
            <a:endParaRPr/>
          </a:p>
        </p:txBody>
      </p:sp>
      <p:sp>
        <p:nvSpPr>
          <p:cNvPr id="361" name="object 361"/>
          <p:cNvSpPr/>
          <p:nvPr/>
        </p:nvSpPr>
        <p:spPr>
          <a:xfrm>
            <a:off x="9177406" y="1167778"/>
            <a:ext cx="0" cy="525780"/>
          </a:xfrm>
          <a:custGeom>
            <a:avLst/>
            <a:gdLst/>
            <a:ahLst/>
            <a:cxnLst/>
            <a:rect l="l" t="t" r="r" b="b"/>
            <a:pathLst>
              <a:path h="525780">
                <a:moveTo>
                  <a:pt x="0" y="0"/>
                </a:moveTo>
                <a:lnTo>
                  <a:pt x="0" y="525776"/>
                </a:lnTo>
              </a:path>
            </a:pathLst>
          </a:custGeom>
          <a:ln w="28574">
            <a:solidFill>
              <a:srgbClr val="58A04E"/>
            </a:solidFill>
          </a:ln>
        </p:spPr>
        <p:txBody>
          <a:bodyPr wrap="square" lIns="0" tIns="0" rIns="0" bIns="0" rtlCol="0"/>
          <a:lstStyle/>
          <a:p>
            <a:endParaRPr/>
          </a:p>
        </p:txBody>
      </p:sp>
      <p:sp>
        <p:nvSpPr>
          <p:cNvPr id="362" name="object 362"/>
          <p:cNvSpPr/>
          <p:nvPr/>
        </p:nvSpPr>
        <p:spPr>
          <a:xfrm>
            <a:off x="9137401" y="1236358"/>
            <a:ext cx="0" cy="457200"/>
          </a:xfrm>
          <a:custGeom>
            <a:avLst/>
            <a:gdLst/>
            <a:ahLst/>
            <a:cxnLst/>
            <a:rect l="l" t="t" r="r" b="b"/>
            <a:pathLst>
              <a:path h="457200">
                <a:moveTo>
                  <a:pt x="0" y="0"/>
                </a:moveTo>
                <a:lnTo>
                  <a:pt x="0" y="457197"/>
                </a:lnTo>
              </a:path>
            </a:pathLst>
          </a:custGeom>
          <a:ln w="28574">
            <a:solidFill>
              <a:srgbClr val="58A04E"/>
            </a:solidFill>
          </a:ln>
        </p:spPr>
        <p:txBody>
          <a:bodyPr wrap="square" lIns="0" tIns="0" rIns="0" bIns="0" rtlCol="0"/>
          <a:lstStyle/>
          <a:p>
            <a:endParaRPr/>
          </a:p>
        </p:txBody>
      </p:sp>
      <p:sp>
        <p:nvSpPr>
          <p:cNvPr id="363" name="object 363"/>
          <p:cNvSpPr/>
          <p:nvPr/>
        </p:nvSpPr>
        <p:spPr>
          <a:xfrm>
            <a:off x="9103112" y="1236358"/>
            <a:ext cx="0" cy="457200"/>
          </a:xfrm>
          <a:custGeom>
            <a:avLst/>
            <a:gdLst/>
            <a:ahLst/>
            <a:cxnLst/>
            <a:rect l="l" t="t" r="r" b="b"/>
            <a:pathLst>
              <a:path h="457200">
                <a:moveTo>
                  <a:pt x="0" y="0"/>
                </a:moveTo>
                <a:lnTo>
                  <a:pt x="0" y="457197"/>
                </a:lnTo>
              </a:path>
            </a:pathLst>
          </a:custGeom>
          <a:ln w="28574">
            <a:solidFill>
              <a:srgbClr val="58A04E"/>
            </a:solidFill>
          </a:ln>
        </p:spPr>
        <p:txBody>
          <a:bodyPr wrap="square" lIns="0" tIns="0" rIns="0" bIns="0" rtlCol="0"/>
          <a:lstStyle/>
          <a:p>
            <a:endParaRPr/>
          </a:p>
        </p:txBody>
      </p:sp>
      <p:sp>
        <p:nvSpPr>
          <p:cNvPr id="364" name="object 364"/>
          <p:cNvSpPr/>
          <p:nvPr/>
        </p:nvSpPr>
        <p:spPr>
          <a:xfrm>
            <a:off x="9063106" y="1213498"/>
            <a:ext cx="0" cy="480059"/>
          </a:xfrm>
          <a:custGeom>
            <a:avLst/>
            <a:gdLst/>
            <a:ahLst/>
            <a:cxnLst/>
            <a:rect l="l" t="t" r="r" b="b"/>
            <a:pathLst>
              <a:path h="480060">
                <a:moveTo>
                  <a:pt x="0" y="0"/>
                </a:moveTo>
                <a:lnTo>
                  <a:pt x="0" y="480057"/>
                </a:lnTo>
              </a:path>
            </a:pathLst>
          </a:custGeom>
          <a:ln w="28574">
            <a:solidFill>
              <a:srgbClr val="58A04E"/>
            </a:solidFill>
          </a:ln>
        </p:spPr>
        <p:txBody>
          <a:bodyPr wrap="square" lIns="0" tIns="0" rIns="0" bIns="0" rtlCol="0"/>
          <a:lstStyle/>
          <a:p>
            <a:endParaRPr/>
          </a:p>
        </p:txBody>
      </p:sp>
      <p:sp>
        <p:nvSpPr>
          <p:cNvPr id="365" name="object 365"/>
          <p:cNvSpPr/>
          <p:nvPr/>
        </p:nvSpPr>
        <p:spPr>
          <a:xfrm>
            <a:off x="9023102" y="1419237"/>
            <a:ext cx="0" cy="274320"/>
          </a:xfrm>
          <a:custGeom>
            <a:avLst/>
            <a:gdLst/>
            <a:ahLst/>
            <a:cxnLst/>
            <a:rect l="l" t="t" r="r" b="b"/>
            <a:pathLst>
              <a:path h="274319">
                <a:moveTo>
                  <a:pt x="0" y="0"/>
                </a:moveTo>
                <a:lnTo>
                  <a:pt x="0" y="274318"/>
                </a:lnTo>
              </a:path>
            </a:pathLst>
          </a:custGeom>
          <a:ln w="28574">
            <a:solidFill>
              <a:srgbClr val="58A04E"/>
            </a:solidFill>
          </a:ln>
        </p:spPr>
        <p:txBody>
          <a:bodyPr wrap="square" lIns="0" tIns="0" rIns="0" bIns="0" rtlCol="0"/>
          <a:lstStyle/>
          <a:p>
            <a:endParaRPr/>
          </a:p>
        </p:txBody>
      </p:sp>
      <p:sp>
        <p:nvSpPr>
          <p:cNvPr id="366" name="object 366"/>
          <p:cNvSpPr/>
          <p:nvPr/>
        </p:nvSpPr>
        <p:spPr>
          <a:xfrm>
            <a:off x="8988812" y="1367802"/>
            <a:ext cx="0" cy="325755"/>
          </a:xfrm>
          <a:custGeom>
            <a:avLst/>
            <a:gdLst/>
            <a:ahLst/>
            <a:cxnLst/>
            <a:rect l="l" t="t" r="r" b="b"/>
            <a:pathLst>
              <a:path h="325755">
                <a:moveTo>
                  <a:pt x="0" y="0"/>
                </a:moveTo>
                <a:lnTo>
                  <a:pt x="0" y="325753"/>
                </a:lnTo>
              </a:path>
            </a:pathLst>
          </a:custGeom>
          <a:ln w="28574">
            <a:solidFill>
              <a:srgbClr val="58A04E"/>
            </a:solidFill>
          </a:ln>
        </p:spPr>
        <p:txBody>
          <a:bodyPr wrap="square" lIns="0" tIns="0" rIns="0" bIns="0" rtlCol="0"/>
          <a:lstStyle/>
          <a:p>
            <a:endParaRPr/>
          </a:p>
        </p:txBody>
      </p:sp>
      <p:sp>
        <p:nvSpPr>
          <p:cNvPr id="367" name="object 367"/>
          <p:cNvSpPr/>
          <p:nvPr/>
        </p:nvSpPr>
        <p:spPr>
          <a:xfrm>
            <a:off x="8948807" y="1442096"/>
            <a:ext cx="0" cy="251460"/>
          </a:xfrm>
          <a:custGeom>
            <a:avLst/>
            <a:gdLst/>
            <a:ahLst/>
            <a:cxnLst/>
            <a:rect l="l" t="t" r="r" b="b"/>
            <a:pathLst>
              <a:path h="251460">
                <a:moveTo>
                  <a:pt x="0" y="0"/>
                </a:moveTo>
                <a:lnTo>
                  <a:pt x="0" y="251458"/>
                </a:lnTo>
              </a:path>
            </a:pathLst>
          </a:custGeom>
          <a:ln w="28574">
            <a:solidFill>
              <a:srgbClr val="58A04E"/>
            </a:solidFill>
          </a:ln>
        </p:spPr>
        <p:txBody>
          <a:bodyPr wrap="square" lIns="0" tIns="0" rIns="0" bIns="0" rtlCol="0"/>
          <a:lstStyle/>
          <a:p>
            <a:endParaRPr/>
          </a:p>
        </p:txBody>
      </p:sp>
      <p:sp>
        <p:nvSpPr>
          <p:cNvPr id="368" name="object 368"/>
          <p:cNvSpPr/>
          <p:nvPr/>
        </p:nvSpPr>
        <p:spPr>
          <a:xfrm>
            <a:off x="9317423" y="1356372"/>
            <a:ext cx="28575" cy="5715"/>
          </a:xfrm>
          <a:custGeom>
            <a:avLst/>
            <a:gdLst/>
            <a:ahLst/>
            <a:cxnLst/>
            <a:rect l="l" t="t" r="r" b="b"/>
            <a:pathLst>
              <a:path w="28575" h="5715">
                <a:moveTo>
                  <a:pt x="0" y="0"/>
                </a:moveTo>
                <a:lnTo>
                  <a:pt x="28574" y="0"/>
                </a:lnTo>
                <a:lnTo>
                  <a:pt x="28574" y="5714"/>
                </a:lnTo>
                <a:lnTo>
                  <a:pt x="0" y="5714"/>
                </a:lnTo>
                <a:lnTo>
                  <a:pt x="0" y="0"/>
                </a:lnTo>
                <a:close/>
              </a:path>
            </a:pathLst>
          </a:custGeom>
          <a:solidFill>
            <a:srgbClr val="75B6B1"/>
          </a:solidFill>
        </p:spPr>
        <p:txBody>
          <a:bodyPr wrap="square" lIns="0" tIns="0" rIns="0" bIns="0" rtlCol="0"/>
          <a:lstStyle/>
          <a:p>
            <a:endParaRPr/>
          </a:p>
        </p:txBody>
      </p:sp>
      <p:sp>
        <p:nvSpPr>
          <p:cNvPr id="369" name="object 369"/>
          <p:cNvSpPr/>
          <p:nvPr/>
        </p:nvSpPr>
        <p:spPr>
          <a:xfrm>
            <a:off x="9277418" y="1247788"/>
            <a:ext cx="28575" cy="5715"/>
          </a:xfrm>
          <a:custGeom>
            <a:avLst/>
            <a:gdLst/>
            <a:ahLst/>
            <a:cxnLst/>
            <a:rect l="l" t="t" r="r" b="b"/>
            <a:pathLst>
              <a:path w="28575" h="5715">
                <a:moveTo>
                  <a:pt x="0" y="0"/>
                </a:moveTo>
                <a:lnTo>
                  <a:pt x="28574" y="0"/>
                </a:lnTo>
                <a:lnTo>
                  <a:pt x="28574" y="5714"/>
                </a:lnTo>
                <a:lnTo>
                  <a:pt x="0" y="5714"/>
                </a:lnTo>
                <a:lnTo>
                  <a:pt x="0" y="0"/>
                </a:lnTo>
                <a:close/>
              </a:path>
            </a:pathLst>
          </a:custGeom>
          <a:solidFill>
            <a:srgbClr val="75B6B1"/>
          </a:solidFill>
        </p:spPr>
        <p:txBody>
          <a:bodyPr wrap="square" lIns="0" tIns="0" rIns="0" bIns="0" rtlCol="0"/>
          <a:lstStyle/>
          <a:p>
            <a:endParaRPr/>
          </a:p>
        </p:txBody>
      </p:sp>
      <p:sp>
        <p:nvSpPr>
          <p:cNvPr id="370" name="object 370"/>
          <p:cNvSpPr/>
          <p:nvPr/>
        </p:nvSpPr>
        <p:spPr>
          <a:xfrm>
            <a:off x="9237413" y="1173493"/>
            <a:ext cx="28575" cy="5715"/>
          </a:xfrm>
          <a:custGeom>
            <a:avLst/>
            <a:gdLst/>
            <a:ahLst/>
            <a:cxnLst/>
            <a:rect l="l" t="t" r="r" b="b"/>
            <a:pathLst>
              <a:path w="28575" h="5715">
                <a:moveTo>
                  <a:pt x="0" y="0"/>
                </a:moveTo>
                <a:lnTo>
                  <a:pt x="28574" y="0"/>
                </a:lnTo>
                <a:lnTo>
                  <a:pt x="28574" y="5714"/>
                </a:lnTo>
                <a:lnTo>
                  <a:pt x="0" y="5714"/>
                </a:lnTo>
                <a:lnTo>
                  <a:pt x="0" y="0"/>
                </a:lnTo>
                <a:close/>
              </a:path>
            </a:pathLst>
          </a:custGeom>
          <a:solidFill>
            <a:srgbClr val="75B6B1"/>
          </a:solidFill>
        </p:spPr>
        <p:txBody>
          <a:bodyPr wrap="square" lIns="0" tIns="0" rIns="0" bIns="0" rtlCol="0"/>
          <a:lstStyle/>
          <a:p>
            <a:endParaRPr/>
          </a:p>
        </p:txBody>
      </p:sp>
      <p:sp>
        <p:nvSpPr>
          <p:cNvPr id="371" name="object 371"/>
          <p:cNvSpPr/>
          <p:nvPr/>
        </p:nvSpPr>
        <p:spPr>
          <a:xfrm>
            <a:off x="9203123" y="1144918"/>
            <a:ext cx="28575" cy="5715"/>
          </a:xfrm>
          <a:custGeom>
            <a:avLst/>
            <a:gdLst/>
            <a:ahLst/>
            <a:cxnLst/>
            <a:rect l="l" t="t" r="r" b="b"/>
            <a:pathLst>
              <a:path w="28575" h="5715">
                <a:moveTo>
                  <a:pt x="0" y="0"/>
                </a:moveTo>
                <a:lnTo>
                  <a:pt x="28574" y="0"/>
                </a:lnTo>
                <a:lnTo>
                  <a:pt x="28574" y="5714"/>
                </a:lnTo>
                <a:lnTo>
                  <a:pt x="0" y="5714"/>
                </a:lnTo>
                <a:lnTo>
                  <a:pt x="0" y="0"/>
                </a:lnTo>
                <a:close/>
              </a:path>
            </a:pathLst>
          </a:custGeom>
          <a:solidFill>
            <a:srgbClr val="75B6B1"/>
          </a:solidFill>
        </p:spPr>
        <p:txBody>
          <a:bodyPr wrap="square" lIns="0" tIns="0" rIns="0" bIns="0" rtlCol="0"/>
          <a:lstStyle/>
          <a:p>
            <a:endParaRPr/>
          </a:p>
        </p:txBody>
      </p:sp>
      <p:sp>
        <p:nvSpPr>
          <p:cNvPr id="372" name="object 372"/>
          <p:cNvSpPr/>
          <p:nvPr/>
        </p:nvSpPr>
        <p:spPr>
          <a:xfrm>
            <a:off x="9163119" y="1167778"/>
            <a:ext cx="28575" cy="5715"/>
          </a:xfrm>
          <a:custGeom>
            <a:avLst/>
            <a:gdLst/>
            <a:ahLst/>
            <a:cxnLst/>
            <a:rect l="l" t="t" r="r" b="b"/>
            <a:pathLst>
              <a:path w="28575" h="5715">
                <a:moveTo>
                  <a:pt x="0" y="0"/>
                </a:moveTo>
                <a:lnTo>
                  <a:pt x="28574" y="0"/>
                </a:lnTo>
                <a:lnTo>
                  <a:pt x="28574" y="5714"/>
                </a:lnTo>
                <a:lnTo>
                  <a:pt x="0" y="5714"/>
                </a:lnTo>
                <a:lnTo>
                  <a:pt x="0" y="0"/>
                </a:lnTo>
                <a:close/>
              </a:path>
            </a:pathLst>
          </a:custGeom>
          <a:solidFill>
            <a:srgbClr val="75B6B1"/>
          </a:solidFill>
        </p:spPr>
        <p:txBody>
          <a:bodyPr wrap="square" lIns="0" tIns="0" rIns="0" bIns="0" rtlCol="0"/>
          <a:lstStyle/>
          <a:p>
            <a:endParaRPr/>
          </a:p>
        </p:txBody>
      </p:sp>
      <p:sp>
        <p:nvSpPr>
          <p:cNvPr id="373" name="object 373"/>
          <p:cNvSpPr/>
          <p:nvPr/>
        </p:nvSpPr>
        <p:spPr>
          <a:xfrm>
            <a:off x="9088824" y="1236358"/>
            <a:ext cx="28575" cy="5715"/>
          </a:xfrm>
          <a:custGeom>
            <a:avLst/>
            <a:gdLst/>
            <a:ahLst/>
            <a:cxnLst/>
            <a:rect l="l" t="t" r="r" b="b"/>
            <a:pathLst>
              <a:path w="28575" h="5715">
                <a:moveTo>
                  <a:pt x="0" y="0"/>
                </a:moveTo>
                <a:lnTo>
                  <a:pt x="28574" y="0"/>
                </a:lnTo>
                <a:lnTo>
                  <a:pt x="28574" y="5714"/>
                </a:lnTo>
                <a:lnTo>
                  <a:pt x="0" y="5714"/>
                </a:lnTo>
                <a:lnTo>
                  <a:pt x="0" y="0"/>
                </a:lnTo>
                <a:close/>
              </a:path>
            </a:pathLst>
          </a:custGeom>
          <a:solidFill>
            <a:srgbClr val="75B6B1"/>
          </a:solidFill>
        </p:spPr>
        <p:txBody>
          <a:bodyPr wrap="square" lIns="0" tIns="0" rIns="0" bIns="0" rtlCol="0"/>
          <a:lstStyle/>
          <a:p>
            <a:endParaRPr/>
          </a:p>
        </p:txBody>
      </p:sp>
      <p:sp>
        <p:nvSpPr>
          <p:cNvPr id="374" name="object 374"/>
          <p:cNvSpPr/>
          <p:nvPr/>
        </p:nvSpPr>
        <p:spPr>
          <a:xfrm>
            <a:off x="9023102" y="1282077"/>
            <a:ext cx="0" cy="137160"/>
          </a:xfrm>
          <a:custGeom>
            <a:avLst/>
            <a:gdLst/>
            <a:ahLst/>
            <a:cxnLst/>
            <a:rect l="l" t="t" r="r" b="b"/>
            <a:pathLst>
              <a:path h="137159">
                <a:moveTo>
                  <a:pt x="0" y="0"/>
                </a:moveTo>
                <a:lnTo>
                  <a:pt x="0" y="137159"/>
                </a:lnTo>
              </a:path>
            </a:pathLst>
          </a:custGeom>
          <a:ln w="28574">
            <a:solidFill>
              <a:srgbClr val="75B6B1"/>
            </a:solidFill>
          </a:ln>
        </p:spPr>
        <p:txBody>
          <a:bodyPr wrap="square" lIns="0" tIns="0" rIns="0" bIns="0" rtlCol="0"/>
          <a:lstStyle/>
          <a:p>
            <a:endParaRPr/>
          </a:p>
        </p:txBody>
      </p:sp>
      <p:sp>
        <p:nvSpPr>
          <p:cNvPr id="375" name="object 375"/>
          <p:cNvSpPr/>
          <p:nvPr/>
        </p:nvSpPr>
        <p:spPr>
          <a:xfrm>
            <a:off x="8974525" y="1350657"/>
            <a:ext cx="28575" cy="17145"/>
          </a:xfrm>
          <a:custGeom>
            <a:avLst/>
            <a:gdLst/>
            <a:ahLst/>
            <a:cxnLst/>
            <a:rect l="l" t="t" r="r" b="b"/>
            <a:pathLst>
              <a:path w="28575" h="17144">
                <a:moveTo>
                  <a:pt x="0" y="0"/>
                </a:moveTo>
                <a:lnTo>
                  <a:pt x="28574" y="0"/>
                </a:lnTo>
                <a:lnTo>
                  <a:pt x="28574" y="17144"/>
                </a:lnTo>
                <a:lnTo>
                  <a:pt x="0" y="17144"/>
                </a:lnTo>
                <a:lnTo>
                  <a:pt x="0" y="0"/>
                </a:lnTo>
                <a:close/>
              </a:path>
            </a:pathLst>
          </a:custGeom>
          <a:solidFill>
            <a:srgbClr val="75B6B1"/>
          </a:solidFill>
        </p:spPr>
        <p:txBody>
          <a:bodyPr wrap="square" lIns="0" tIns="0" rIns="0" bIns="0" rtlCol="0"/>
          <a:lstStyle/>
          <a:p>
            <a:endParaRPr/>
          </a:p>
        </p:txBody>
      </p:sp>
      <p:sp>
        <p:nvSpPr>
          <p:cNvPr id="376" name="object 376"/>
          <p:cNvSpPr/>
          <p:nvPr/>
        </p:nvSpPr>
        <p:spPr>
          <a:xfrm>
            <a:off x="9008814" y="1264932"/>
            <a:ext cx="28575" cy="17145"/>
          </a:xfrm>
          <a:custGeom>
            <a:avLst/>
            <a:gdLst/>
            <a:ahLst/>
            <a:cxnLst/>
            <a:rect l="l" t="t" r="r" b="b"/>
            <a:pathLst>
              <a:path w="28575" h="17144">
                <a:moveTo>
                  <a:pt x="0" y="0"/>
                </a:moveTo>
                <a:lnTo>
                  <a:pt x="28574" y="0"/>
                </a:lnTo>
                <a:lnTo>
                  <a:pt x="28574" y="17144"/>
                </a:lnTo>
                <a:lnTo>
                  <a:pt x="0" y="17144"/>
                </a:lnTo>
                <a:lnTo>
                  <a:pt x="0" y="0"/>
                </a:lnTo>
                <a:close/>
              </a:path>
            </a:pathLst>
          </a:custGeom>
          <a:solidFill>
            <a:srgbClr val="ECC847"/>
          </a:solidFill>
        </p:spPr>
        <p:txBody>
          <a:bodyPr wrap="square" lIns="0" tIns="0" rIns="0" bIns="0" rtlCol="0"/>
          <a:lstStyle/>
          <a:p>
            <a:endParaRPr/>
          </a:p>
        </p:txBody>
      </p:sp>
      <p:sp>
        <p:nvSpPr>
          <p:cNvPr id="377" name="object 377"/>
          <p:cNvSpPr/>
          <p:nvPr/>
        </p:nvSpPr>
        <p:spPr>
          <a:xfrm>
            <a:off x="9008814" y="1259218"/>
            <a:ext cx="28575" cy="5715"/>
          </a:xfrm>
          <a:custGeom>
            <a:avLst/>
            <a:gdLst/>
            <a:ahLst/>
            <a:cxnLst/>
            <a:rect l="l" t="t" r="r" b="b"/>
            <a:pathLst>
              <a:path w="28575" h="5715">
                <a:moveTo>
                  <a:pt x="0" y="0"/>
                </a:moveTo>
                <a:lnTo>
                  <a:pt x="28574" y="0"/>
                </a:lnTo>
                <a:lnTo>
                  <a:pt x="28574" y="5714"/>
                </a:lnTo>
                <a:lnTo>
                  <a:pt x="0" y="5714"/>
                </a:lnTo>
                <a:lnTo>
                  <a:pt x="0" y="0"/>
                </a:lnTo>
                <a:close/>
              </a:path>
            </a:pathLst>
          </a:custGeom>
          <a:solidFill>
            <a:srgbClr val="F18D2A"/>
          </a:solidFill>
        </p:spPr>
        <p:txBody>
          <a:bodyPr wrap="square" lIns="0" tIns="0" rIns="0" bIns="0" rtlCol="0"/>
          <a:lstStyle/>
          <a:p>
            <a:endParaRPr/>
          </a:p>
        </p:txBody>
      </p:sp>
      <p:sp>
        <p:nvSpPr>
          <p:cNvPr id="378" name="object 378"/>
          <p:cNvSpPr/>
          <p:nvPr/>
        </p:nvSpPr>
        <p:spPr>
          <a:xfrm>
            <a:off x="1122162" y="1064909"/>
            <a:ext cx="0" cy="628650"/>
          </a:xfrm>
          <a:custGeom>
            <a:avLst/>
            <a:gdLst/>
            <a:ahLst/>
            <a:cxnLst/>
            <a:rect l="l" t="t" r="r" b="b"/>
            <a:pathLst>
              <a:path h="628650">
                <a:moveTo>
                  <a:pt x="0" y="0"/>
                </a:moveTo>
                <a:lnTo>
                  <a:pt x="0" y="628646"/>
                </a:lnTo>
              </a:path>
            </a:pathLst>
          </a:custGeom>
          <a:ln w="5714">
            <a:solidFill>
              <a:srgbClr val="CACACA"/>
            </a:solidFill>
            <a:prstDash val="sysDot"/>
          </a:ln>
        </p:spPr>
        <p:txBody>
          <a:bodyPr wrap="square" lIns="0" tIns="0" rIns="0" bIns="0" rtlCol="0"/>
          <a:lstStyle/>
          <a:p>
            <a:endParaRPr/>
          </a:p>
        </p:txBody>
      </p:sp>
      <p:sp>
        <p:nvSpPr>
          <p:cNvPr id="379" name="object 379"/>
          <p:cNvSpPr/>
          <p:nvPr/>
        </p:nvSpPr>
        <p:spPr>
          <a:xfrm>
            <a:off x="1699374" y="1064909"/>
            <a:ext cx="0" cy="628650"/>
          </a:xfrm>
          <a:custGeom>
            <a:avLst/>
            <a:gdLst/>
            <a:ahLst/>
            <a:cxnLst/>
            <a:rect l="l" t="t" r="r" b="b"/>
            <a:pathLst>
              <a:path h="628650">
                <a:moveTo>
                  <a:pt x="0" y="0"/>
                </a:moveTo>
                <a:lnTo>
                  <a:pt x="0" y="628646"/>
                </a:lnTo>
              </a:path>
            </a:pathLst>
          </a:custGeom>
          <a:ln w="5714">
            <a:solidFill>
              <a:srgbClr val="CACACA"/>
            </a:solidFill>
            <a:prstDash val="sysDot"/>
          </a:ln>
        </p:spPr>
        <p:txBody>
          <a:bodyPr wrap="square" lIns="0" tIns="0" rIns="0" bIns="0" rtlCol="0"/>
          <a:lstStyle/>
          <a:p>
            <a:endParaRPr/>
          </a:p>
        </p:txBody>
      </p:sp>
      <p:sp>
        <p:nvSpPr>
          <p:cNvPr id="380" name="object 380"/>
          <p:cNvSpPr/>
          <p:nvPr/>
        </p:nvSpPr>
        <p:spPr>
          <a:xfrm>
            <a:off x="1699374" y="1064909"/>
            <a:ext cx="0" cy="628650"/>
          </a:xfrm>
          <a:custGeom>
            <a:avLst/>
            <a:gdLst/>
            <a:ahLst/>
            <a:cxnLst/>
            <a:rect l="l" t="t" r="r" b="b"/>
            <a:pathLst>
              <a:path h="628650">
                <a:moveTo>
                  <a:pt x="0" y="0"/>
                </a:moveTo>
                <a:lnTo>
                  <a:pt x="0" y="628646"/>
                </a:lnTo>
              </a:path>
            </a:pathLst>
          </a:custGeom>
          <a:ln w="5714">
            <a:solidFill>
              <a:srgbClr val="CACACA"/>
            </a:solidFill>
            <a:prstDash val="sysDot"/>
          </a:ln>
        </p:spPr>
        <p:txBody>
          <a:bodyPr wrap="square" lIns="0" tIns="0" rIns="0" bIns="0" rtlCol="0"/>
          <a:lstStyle/>
          <a:p>
            <a:endParaRPr/>
          </a:p>
        </p:txBody>
      </p:sp>
      <p:sp>
        <p:nvSpPr>
          <p:cNvPr id="381" name="object 381"/>
          <p:cNvSpPr/>
          <p:nvPr/>
        </p:nvSpPr>
        <p:spPr>
          <a:xfrm>
            <a:off x="2282300" y="1064909"/>
            <a:ext cx="0" cy="628650"/>
          </a:xfrm>
          <a:custGeom>
            <a:avLst/>
            <a:gdLst/>
            <a:ahLst/>
            <a:cxnLst/>
            <a:rect l="l" t="t" r="r" b="b"/>
            <a:pathLst>
              <a:path h="628650">
                <a:moveTo>
                  <a:pt x="0" y="0"/>
                </a:moveTo>
                <a:lnTo>
                  <a:pt x="0" y="628646"/>
                </a:lnTo>
              </a:path>
            </a:pathLst>
          </a:custGeom>
          <a:ln w="5714">
            <a:solidFill>
              <a:srgbClr val="CACACA"/>
            </a:solidFill>
            <a:prstDash val="sysDot"/>
          </a:ln>
        </p:spPr>
        <p:txBody>
          <a:bodyPr wrap="square" lIns="0" tIns="0" rIns="0" bIns="0" rtlCol="0"/>
          <a:lstStyle/>
          <a:p>
            <a:endParaRPr/>
          </a:p>
        </p:txBody>
      </p:sp>
      <p:sp>
        <p:nvSpPr>
          <p:cNvPr id="382" name="object 382"/>
          <p:cNvSpPr/>
          <p:nvPr/>
        </p:nvSpPr>
        <p:spPr>
          <a:xfrm>
            <a:off x="2282300" y="1064909"/>
            <a:ext cx="0" cy="628650"/>
          </a:xfrm>
          <a:custGeom>
            <a:avLst/>
            <a:gdLst/>
            <a:ahLst/>
            <a:cxnLst/>
            <a:rect l="l" t="t" r="r" b="b"/>
            <a:pathLst>
              <a:path h="628650">
                <a:moveTo>
                  <a:pt x="0" y="0"/>
                </a:moveTo>
                <a:lnTo>
                  <a:pt x="0" y="628646"/>
                </a:lnTo>
              </a:path>
            </a:pathLst>
          </a:custGeom>
          <a:ln w="5714">
            <a:solidFill>
              <a:srgbClr val="CACACA"/>
            </a:solidFill>
            <a:prstDash val="sysDot"/>
          </a:ln>
        </p:spPr>
        <p:txBody>
          <a:bodyPr wrap="square" lIns="0" tIns="0" rIns="0" bIns="0" rtlCol="0"/>
          <a:lstStyle/>
          <a:p>
            <a:endParaRPr/>
          </a:p>
        </p:txBody>
      </p:sp>
      <p:sp>
        <p:nvSpPr>
          <p:cNvPr id="383" name="object 383"/>
          <p:cNvSpPr/>
          <p:nvPr/>
        </p:nvSpPr>
        <p:spPr>
          <a:xfrm>
            <a:off x="2785217" y="1064909"/>
            <a:ext cx="0" cy="628650"/>
          </a:xfrm>
          <a:custGeom>
            <a:avLst/>
            <a:gdLst/>
            <a:ahLst/>
            <a:cxnLst/>
            <a:rect l="l" t="t" r="r" b="b"/>
            <a:pathLst>
              <a:path h="628650">
                <a:moveTo>
                  <a:pt x="0" y="0"/>
                </a:moveTo>
                <a:lnTo>
                  <a:pt x="0" y="628646"/>
                </a:lnTo>
              </a:path>
            </a:pathLst>
          </a:custGeom>
          <a:ln w="5714">
            <a:solidFill>
              <a:srgbClr val="CACACA"/>
            </a:solidFill>
            <a:prstDash val="sysDot"/>
          </a:ln>
        </p:spPr>
        <p:txBody>
          <a:bodyPr wrap="square" lIns="0" tIns="0" rIns="0" bIns="0" rtlCol="0"/>
          <a:lstStyle/>
          <a:p>
            <a:endParaRPr/>
          </a:p>
        </p:txBody>
      </p:sp>
      <p:sp>
        <p:nvSpPr>
          <p:cNvPr id="384" name="object 384"/>
          <p:cNvSpPr/>
          <p:nvPr/>
        </p:nvSpPr>
        <p:spPr>
          <a:xfrm>
            <a:off x="2785217" y="1064909"/>
            <a:ext cx="0" cy="628650"/>
          </a:xfrm>
          <a:custGeom>
            <a:avLst/>
            <a:gdLst/>
            <a:ahLst/>
            <a:cxnLst/>
            <a:rect l="l" t="t" r="r" b="b"/>
            <a:pathLst>
              <a:path h="628650">
                <a:moveTo>
                  <a:pt x="0" y="0"/>
                </a:moveTo>
                <a:lnTo>
                  <a:pt x="0" y="628646"/>
                </a:lnTo>
              </a:path>
            </a:pathLst>
          </a:custGeom>
          <a:ln w="5714">
            <a:solidFill>
              <a:srgbClr val="CACACA"/>
            </a:solidFill>
            <a:prstDash val="sysDot"/>
          </a:ln>
        </p:spPr>
        <p:txBody>
          <a:bodyPr wrap="square" lIns="0" tIns="0" rIns="0" bIns="0" rtlCol="0"/>
          <a:lstStyle/>
          <a:p>
            <a:endParaRPr/>
          </a:p>
        </p:txBody>
      </p:sp>
      <p:sp>
        <p:nvSpPr>
          <p:cNvPr id="385" name="object 385"/>
          <p:cNvSpPr/>
          <p:nvPr/>
        </p:nvSpPr>
        <p:spPr>
          <a:xfrm>
            <a:off x="3288134" y="1064909"/>
            <a:ext cx="0" cy="628650"/>
          </a:xfrm>
          <a:custGeom>
            <a:avLst/>
            <a:gdLst/>
            <a:ahLst/>
            <a:cxnLst/>
            <a:rect l="l" t="t" r="r" b="b"/>
            <a:pathLst>
              <a:path h="628650">
                <a:moveTo>
                  <a:pt x="0" y="0"/>
                </a:moveTo>
                <a:lnTo>
                  <a:pt x="0" y="628646"/>
                </a:lnTo>
              </a:path>
            </a:pathLst>
          </a:custGeom>
          <a:ln w="5714">
            <a:solidFill>
              <a:srgbClr val="CACACA"/>
            </a:solidFill>
            <a:prstDash val="sysDot"/>
          </a:ln>
        </p:spPr>
        <p:txBody>
          <a:bodyPr wrap="square" lIns="0" tIns="0" rIns="0" bIns="0" rtlCol="0"/>
          <a:lstStyle/>
          <a:p>
            <a:endParaRPr/>
          </a:p>
        </p:txBody>
      </p:sp>
      <p:sp>
        <p:nvSpPr>
          <p:cNvPr id="386" name="object 386"/>
          <p:cNvSpPr/>
          <p:nvPr/>
        </p:nvSpPr>
        <p:spPr>
          <a:xfrm>
            <a:off x="3288134" y="1064909"/>
            <a:ext cx="0" cy="628650"/>
          </a:xfrm>
          <a:custGeom>
            <a:avLst/>
            <a:gdLst/>
            <a:ahLst/>
            <a:cxnLst/>
            <a:rect l="l" t="t" r="r" b="b"/>
            <a:pathLst>
              <a:path h="628650">
                <a:moveTo>
                  <a:pt x="0" y="0"/>
                </a:moveTo>
                <a:lnTo>
                  <a:pt x="0" y="628646"/>
                </a:lnTo>
              </a:path>
            </a:pathLst>
          </a:custGeom>
          <a:ln w="5714">
            <a:solidFill>
              <a:srgbClr val="CACACA"/>
            </a:solidFill>
            <a:prstDash val="sysDot"/>
          </a:ln>
        </p:spPr>
        <p:txBody>
          <a:bodyPr wrap="square" lIns="0" tIns="0" rIns="0" bIns="0" rtlCol="0"/>
          <a:lstStyle/>
          <a:p>
            <a:endParaRPr/>
          </a:p>
        </p:txBody>
      </p:sp>
      <p:sp>
        <p:nvSpPr>
          <p:cNvPr id="387" name="object 387"/>
          <p:cNvSpPr/>
          <p:nvPr/>
        </p:nvSpPr>
        <p:spPr>
          <a:xfrm>
            <a:off x="3865346" y="1064909"/>
            <a:ext cx="0" cy="628650"/>
          </a:xfrm>
          <a:custGeom>
            <a:avLst/>
            <a:gdLst/>
            <a:ahLst/>
            <a:cxnLst/>
            <a:rect l="l" t="t" r="r" b="b"/>
            <a:pathLst>
              <a:path h="628650">
                <a:moveTo>
                  <a:pt x="0" y="0"/>
                </a:moveTo>
                <a:lnTo>
                  <a:pt x="0" y="628646"/>
                </a:lnTo>
              </a:path>
            </a:pathLst>
          </a:custGeom>
          <a:ln w="5714">
            <a:solidFill>
              <a:srgbClr val="CACACA"/>
            </a:solidFill>
            <a:prstDash val="sysDot"/>
          </a:ln>
        </p:spPr>
        <p:txBody>
          <a:bodyPr wrap="square" lIns="0" tIns="0" rIns="0" bIns="0" rtlCol="0"/>
          <a:lstStyle/>
          <a:p>
            <a:endParaRPr/>
          </a:p>
        </p:txBody>
      </p:sp>
      <p:sp>
        <p:nvSpPr>
          <p:cNvPr id="388" name="object 388"/>
          <p:cNvSpPr/>
          <p:nvPr/>
        </p:nvSpPr>
        <p:spPr>
          <a:xfrm>
            <a:off x="3865346" y="1064909"/>
            <a:ext cx="0" cy="628650"/>
          </a:xfrm>
          <a:custGeom>
            <a:avLst/>
            <a:gdLst/>
            <a:ahLst/>
            <a:cxnLst/>
            <a:rect l="l" t="t" r="r" b="b"/>
            <a:pathLst>
              <a:path h="628650">
                <a:moveTo>
                  <a:pt x="0" y="0"/>
                </a:moveTo>
                <a:lnTo>
                  <a:pt x="0" y="628646"/>
                </a:lnTo>
              </a:path>
            </a:pathLst>
          </a:custGeom>
          <a:ln w="5714">
            <a:solidFill>
              <a:srgbClr val="CACACA"/>
            </a:solidFill>
            <a:prstDash val="sysDot"/>
          </a:ln>
        </p:spPr>
        <p:txBody>
          <a:bodyPr wrap="square" lIns="0" tIns="0" rIns="0" bIns="0" rtlCol="0"/>
          <a:lstStyle/>
          <a:p>
            <a:endParaRPr/>
          </a:p>
        </p:txBody>
      </p:sp>
      <p:sp>
        <p:nvSpPr>
          <p:cNvPr id="389" name="object 389"/>
          <p:cNvSpPr/>
          <p:nvPr/>
        </p:nvSpPr>
        <p:spPr>
          <a:xfrm>
            <a:off x="4442557" y="1064909"/>
            <a:ext cx="0" cy="628650"/>
          </a:xfrm>
          <a:custGeom>
            <a:avLst/>
            <a:gdLst/>
            <a:ahLst/>
            <a:cxnLst/>
            <a:rect l="l" t="t" r="r" b="b"/>
            <a:pathLst>
              <a:path h="628650">
                <a:moveTo>
                  <a:pt x="0" y="0"/>
                </a:moveTo>
                <a:lnTo>
                  <a:pt x="0" y="628646"/>
                </a:lnTo>
              </a:path>
            </a:pathLst>
          </a:custGeom>
          <a:ln w="5714">
            <a:solidFill>
              <a:srgbClr val="CACACA"/>
            </a:solidFill>
            <a:prstDash val="sysDot"/>
          </a:ln>
        </p:spPr>
        <p:txBody>
          <a:bodyPr wrap="square" lIns="0" tIns="0" rIns="0" bIns="0" rtlCol="0"/>
          <a:lstStyle/>
          <a:p>
            <a:endParaRPr/>
          </a:p>
        </p:txBody>
      </p:sp>
      <p:sp>
        <p:nvSpPr>
          <p:cNvPr id="390" name="object 390"/>
          <p:cNvSpPr/>
          <p:nvPr/>
        </p:nvSpPr>
        <p:spPr>
          <a:xfrm>
            <a:off x="4442557" y="1064909"/>
            <a:ext cx="0" cy="628650"/>
          </a:xfrm>
          <a:custGeom>
            <a:avLst/>
            <a:gdLst/>
            <a:ahLst/>
            <a:cxnLst/>
            <a:rect l="l" t="t" r="r" b="b"/>
            <a:pathLst>
              <a:path h="628650">
                <a:moveTo>
                  <a:pt x="0" y="0"/>
                </a:moveTo>
                <a:lnTo>
                  <a:pt x="0" y="628646"/>
                </a:lnTo>
              </a:path>
            </a:pathLst>
          </a:custGeom>
          <a:ln w="5714">
            <a:solidFill>
              <a:srgbClr val="CACACA"/>
            </a:solidFill>
            <a:prstDash val="sysDot"/>
          </a:ln>
        </p:spPr>
        <p:txBody>
          <a:bodyPr wrap="square" lIns="0" tIns="0" rIns="0" bIns="0" rtlCol="0"/>
          <a:lstStyle/>
          <a:p>
            <a:endParaRPr/>
          </a:p>
        </p:txBody>
      </p:sp>
      <p:sp>
        <p:nvSpPr>
          <p:cNvPr id="391" name="object 391"/>
          <p:cNvSpPr/>
          <p:nvPr/>
        </p:nvSpPr>
        <p:spPr>
          <a:xfrm>
            <a:off x="5025483" y="1064909"/>
            <a:ext cx="0" cy="628650"/>
          </a:xfrm>
          <a:custGeom>
            <a:avLst/>
            <a:gdLst/>
            <a:ahLst/>
            <a:cxnLst/>
            <a:rect l="l" t="t" r="r" b="b"/>
            <a:pathLst>
              <a:path h="628650">
                <a:moveTo>
                  <a:pt x="0" y="0"/>
                </a:moveTo>
                <a:lnTo>
                  <a:pt x="0" y="628646"/>
                </a:lnTo>
              </a:path>
            </a:pathLst>
          </a:custGeom>
          <a:ln w="5714">
            <a:solidFill>
              <a:srgbClr val="CACACA"/>
            </a:solidFill>
            <a:prstDash val="sysDot"/>
          </a:ln>
        </p:spPr>
        <p:txBody>
          <a:bodyPr wrap="square" lIns="0" tIns="0" rIns="0" bIns="0" rtlCol="0"/>
          <a:lstStyle/>
          <a:p>
            <a:endParaRPr/>
          </a:p>
        </p:txBody>
      </p:sp>
      <p:sp>
        <p:nvSpPr>
          <p:cNvPr id="392" name="object 392"/>
          <p:cNvSpPr/>
          <p:nvPr/>
        </p:nvSpPr>
        <p:spPr>
          <a:xfrm>
            <a:off x="5025483" y="1064909"/>
            <a:ext cx="0" cy="628650"/>
          </a:xfrm>
          <a:custGeom>
            <a:avLst/>
            <a:gdLst/>
            <a:ahLst/>
            <a:cxnLst/>
            <a:rect l="l" t="t" r="r" b="b"/>
            <a:pathLst>
              <a:path h="628650">
                <a:moveTo>
                  <a:pt x="0" y="0"/>
                </a:moveTo>
                <a:lnTo>
                  <a:pt x="0" y="628646"/>
                </a:lnTo>
              </a:path>
            </a:pathLst>
          </a:custGeom>
          <a:ln w="5714">
            <a:solidFill>
              <a:srgbClr val="CACACA"/>
            </a:solidFill>
            <a:prstDash val="sysDot"/>
          </a:ln>
        </p:spPr>
        <p:txBody>
          <a:bodyPr wrap="square" lIns="0" tIns="0" rIns="0" bIns="0" rtlCol="0"/>
          <a:lstStyle/>
          <a:p>
            <a:endParaRPr/>
          </a:p>
        </p:txBody>
      </p:sp>
      <p:sp>
        <p:nvSpPr>
          <p:cNvPr id="393" name="object 393"/>
          <p:cNvSpPr/>
          <p:nvPr/>
        </p:nvSpPr>
        <p:spPr>
          <a:xfrm>
            <a:off x="5602695" y="1064909"/>
            <a:ext cx="0" cy="628650"/>
          </a:xfrm>
          <a:custGeom>
            <a:avLst/>
            <a:gdLst/>
            <a:ahLst/>
            <a:cxnLst/>
            <a:rect l="l" t="t" r="r" b="b"/>
            <a:pathLst>
              <a:path h="628650">
                <a:moveTo>
                  <a:pt x="0" y="0"/>
                </a:moveTo>
                <a:lnTo>
                  <a:pt x="0" y="628646"/>
                </a:lnTo>
              </a:path>
            </a:pathLst>
          </a:custGeom>
          <a:ln w="5714">
            <a:solidFill>
              <a:srgbClr val="CACACA"/>
            </a:solidFill>
            <a:prstDash val="sysDot"/>
          </a:ln>
        </p:spPr>
        <p:txBody>
          <a:bodyPr wrap="square" lIns="0" tIns="0" rIns="0" bIns="0" rtlCol="0"/>
          <a:lstStyle/>
          <a:p>
            <a:endParaRPr/>
          </a:p>
        </p:txBody>
      </p:sp>
      <p:sp>
        <p:nvSpPr>
          <p:cNvPr id="394" name="object 394"/>
          <p:cNvSpPr/>
          <p:nvPr/>
        </p:nvSpPr>
        <p:spPr>
          <a:xfrm>
            <a:off x="5602695" y="1064909"/>
            <a:ext cx="0" cy="628650"/>
          </a:xfrm>
          <a:custGeom>
            <a:avLst/>
            <a:gdLst/>
            <a:ahLst/>
            <a:cxnLst/>
            <a:rect l="l" t="t" r="r" b="b"/>
            <a:pathLst>
              <a:path h="628650">
                <a:moveTo>
                  <a:pt x="0" y="0"/>
                </a:moveTo>
                <a:lnTo>
                  <a:pt x="0" y="628646"/>
                </a:lnTo>
              </a:path>
            </a:pathLst>
          </a:custGeom>
          <a:ln w="5714">
            <a:solidFill>
              <a:srgbClr val="CACACA"/>
            </a:solidFill>
            <a:prstDash val="sysDot"/>
          </a:ln>
        </p:spPr>
        <p:txBody>
          <a:bodyPr wrap="square" lIns="0" tIns="0" rIns="0" bIns="0" rtlCol="0"/>
          <a:lstStyle/>
          <a:p>
            <a:endParaRPr/>
          </a:p>
        </p:txBody>
      </p:sp>
      <p:sp>
        <p:nvSpPr>
          <p:cNvPr id="395" name="object 395"/>
          <p:cNvSpPr/>
          <p:nvPr/>
        </p:nvSpPr>
        <p:spPr>
          <a:xfrm>
            <a:off x="6185621" y="1064909"/>
            <a:ext cx="0" cy="628650"/>
          </a:xfrm>
          <a:custGeom>
            <a:avLst/>
            <a:gdLst/>
            <a:ahLst/>
            <a:cxnLst/>
            <a:rect l="l" t="t" r="r" b="b"/>
            <a:pathLst>
              <a:path h="628650">
                <a:moveTo>
                  <a:pt x="0" y="0"/>
                </a:moveTo>
                <a:lnTo>
                  <a:pt x="0" y="628646"/>
                </a:lnTo>
              </a:path>
            </a:pathLst>
          </a:custGeom>
          <a:ln w="5714">
            <a:solidFill>
              <a:srgbClr val="CACACA"/>
            </a:solidFill>
            <a:prstDash val="sysDot"/>
          </a:ln>
        </p:spPr>
        <p:txBody>
          <a:bodyPr wrap="square" lIns="0" tIns="0" rIns="0" bIns="0" rtlCol="0"/>
          <a:lstStyle/>
          <a:p>
            <a:endParaRPr/>
          </a:p>
        </p:txBody>
      </p:sp>
      <p:sp>
        <p:nvSpPr>
          <p:cNvPr id="396" name="object 396"/>
          <p:cNvSpPr/>
          <p:nvPr/>
        </p:nvSpPr>
        <p:spPr>
          <a:xfrm>
            <a:off x="6185621" y="1064909"/>
            <a:ext cx="0" cy="628650"/>
          </a:xfrm>
          <a:custGeom>
            <a:avLst/>
            <a:gdLst/>
            <a:ahLst/>
            <a:cxnLst/>
            <a:rect l="l" t="t" r="r" b="b"/>
            <a:pathLst>
              <a:path h="628650">
                <a:moveTo>
                  <a:pt x="0" y="0"/>
                </a:moveTo>
                <a:lnTo>
                  <a:pt x="0" y="628646"/>
                </a:lnTo>
              </a:path>
            </a:pathLst>
          </a:custGeom>
          <a:ln w="5714">
            <a:solidFill>
              <a:srgbClr val="CACACA"/>
            </a:solidFill>
            <a:prstDash val="sysDot"/>
          </a:ln>
        </p:spPr>
        <p:txBody>
          <a:bodyPr wrap="square" lIns="0" tIns="0" rIns="0" bIns="0" rtlCol="0"/>
          <a:lstStyle/>
          <a:p>
            <a:endParaRPr/>
          </a:p>
        </p:txBody>
      </p:sp>
      <p:sp>
        <p:nvSpPr>
          <p:cNvPr id="397" name="object 397"/>
          <p:cNvSpPr/>
          <p:nvPr/>
        </p:nvSpPr>
        <p:spPr>
          <a:xfrm>
            <a:off x="6682824" y="1064909"/>
            <a:ext cx="0" cy="628650"/>
          </a:xfrm>
          <a:custGeom>
            <a:avLst/>
            <a:gdLst/>
            <a:ahLst/>
            <a:cxnLst/>
            <a:rect l="l" t="t" r="r" b="b"/>
            <a:pathLst>
              <a:path h="628650">
                <a:moveTo>
                  <a:pt x="0" y="0"/>
                </a:moveTo>
                <a:lnTo>
                  <a:pt x="0" y="628646"/>
                </a:lnTo>
              </a:path>
            </a:pathLst>
          </a:custGeom>
          <a:ln w="5714">
            <a:solidFill>
              <a:srgbClr val="CACACA"/>
            </a:solidFill>
            <a:prstDash val="sysDot"/>
          </a:ln>
        </p:spPr>
        <p:txBody>
          <a:bodyPr wrap="square" lIns="0" tIns="0" rIns="0" bIns="0" rtlCol="0"/>
          <a:lstStyle/>
          <a:p>
            <a:endParaRPr/>
          </a:p>
        </p:txBody>
      </p:sp>
      <p:sp>
        <p:nvSpPr>
          <p:cNvPr id="398" name="object 398"/>
          <p:cNvSpPr/>
          <p:nvPr/>
        </p:nvSpPr>
        <p:spPr>
          <a:xfrm>
            <a:off x="6682824" y="1064909"/>
            <a:ext cx="0" cy="628650"/>
          </a:xfrm>
          <a:custGeom>
            <a:avLst/>
            <a:gdLst/>
            <a:ahLst/>
            <a:cxnLst/>
            <a:rect l="l" t="t" r="r" b="b"/>
            <a:pathLst>
              <a:path h="628650">
                <a:moveTo>
                  <a:pt x="0" y="0"/>
                </a:moveTo>
                <a:lnTo>
                  <a:pt x="0" y="628646"/>
                </a:lnTo>
              </a:path>
            </a:pathLst>
          </a:custGeom>
          <a:ln w="5714">
            <a:solidFill>
              <a:srgbClr val="CACACA"/>
            </a:solidFill>
            <a:prstDash val="sysDot"/>
          </a:ln>
        </p:spPr>
        <p:txBody>
          <a:bodyPr wrap="square" lIns="0" tIns="0" rIns="0" bIns="0" rtlCol="0"/>
          <a:lstStyle/>
          <a:p>
            <a:endParaRPr/>
          </a:p>
        </p:txBody>
      </p:sp>
      <p:sp>
        <p:nvSpPr>
          <p:cNvPr id="399" name="object 399"/>
          <p:cNvSpPr/>
          <p:nvPr/>
        </p:nvSpPr>
        <p:spPr>
          <a:xfrm>
            <a:off x="7185740" y="1064909"/>
            <a:ext cx="0" cy="628650"/>
          </a:xfrm>
          <a:custGeom>
            <a:avLst/>
            <a:gdLst/>
            <a:ahLst/>
            <a:cxnLst/>
            <a:rect l="l" t="t" r="r" b="b"/>
            <a:pathLst>
              <a:path h="628650">
                <a:moveTo>
                  <a:pt x="0" y="0"/>
                </a:moveTo>
                <a:lnTo>
                  <a:pt x="0" y="628646"/>
                </a:lnTo>
              </a:path>
            </a:pathLst>
          </a:custGeom>
          <a:ln w="5714">
            <a:solidFill>
              <a:srgbClr val="CACACA"/>
            </a:solidFill>
            <a:prstDash val="sysDot"/>
          </a:ln>
        </p:spPr>
        <p:txBody>
          <a:bodyPr wrap="square" lIns="0" tIns="0" rIns="0" bIns="0" rtlCol="0"/>
          <a:lstStyle/>
          <a:p>
            <a:endParaRPr/>
          </a:p>
        </p:txBody>
      </p:sp>
      <p:sp>
        <p:nvSpPr>
          <p:cNvPr id="400" name="object 400"/>
          <p:cNvSpPr/>
          <p:nvPr/>
        </p:nvSpPr>
        <p:spPr>
          <a:xfrm>
            <a:off x="7185740" y="1064909"/>
            <a:ext cx="0" cy="628650"/>
          </a:xfrm>
          <a:custGeom>
            <a:avLst/>
            <a:gdLst/>
            <a:ahLst/>
            <a:cxnLst/>
            <a:rect l="l" t="t" r="r" b="b"/>
            <a:pathLst>
              <a:path h="628650">
                <a:moveTo>
                  <a:pt x="0" y="0"/>
                </a:moveTo>
                <a:lnTo>
                  <a:pt x="0" y="628646"/>
                </a:lnTo>
              </a:path>
            </a:pathLst>
          </a:custGeom>
          <a:ln w="5714">
            <a:solidFill>
              <a:srgbClr val="CACACA"/>
            </a:solidFill>
            <a:prstDash val="sysDot"/>
          </a:ln>
        </p:spPr>
        <p:txBody>
          <a:bodyPr wrap="square" lIns="0" tIns="0" rIns="0" bIns="0" rtlCol="0"/>
          <a:lstStyle/>
          <a:p>
            <a:endParaRPr/>
          </a:p>
        </p:txBody>
      </p:sp>
      <p:sp>
        <p:nvSpPr>
          <p:cNvPr id="401" name="object 401"/>
          <p:cNvSpPr/>
          <p:nvPr/>
        </p:nvSpPr>
        <p:spPr>
          <a:xfrm>
            <a:off x="7768667" y="1064909"/>
            <a:ext cx="0" cy="628650"/>
          </a:xfrm>
          <a:custGeom>
            <a:avLst/>
            <a:gdLst/>
            <a:ahLst/>
            <a:cxnLst/>
            <a:rect l="l" t="t" r="r" b="b"/>
            <a:pathLst>
              <a:path h="628650">
                <a:moveTo>
                  <a:pt x="0" y="0"/>
                </a:moveTo>
                <a:lnTo>
                  <a:pt x="0" y="628646"/>
                </a:lnTo>
              </a:path>
            </a:pathLst>
          </a:custGeom>
          <a:ln w="5714">
            <a:solidFill>
              <a:srgbClr val="CACACA"/>
            </a:solidFill>
            <a:prstDash val="sysDot"/>
          </a:ln>
        </p:spPr>
        <p:txBody>
          <a:bodyPr wrap="square" lIns="0" tIns="0" rIns="0" bIns="0" rtlCol="0"/>
          <a:lstStyle/>
          <a:p>
            <a:endParaRPr/>
          </a:p>
        </p:txBody>
      </p:sp>
      <p:sp>
        <p:nvSpPr>
          <p:cNvPr id="402" name="object 402"/>
          <p:cNvSpPr/>
          <p:nvPr/>
        </p:nvSpPr>
        <p:spPr>
          <a:xfrm>
            <a:off x="7768667" y="1064909"/>
            <a:ext cx="0" cy="628650"/>
          </a:xfrm>
          <a:custGeom>
            <a:avLst/>
            <a:gdLst/>
            <a:ahLst/>
            <a:cxnLst/>
            <a:rect l="l" t="t" r="r" b="b"/>
            <a:pathLst>
              <a:path h="628650">
                <a:moveTo>
                  <a:pt x="0" y="0"/>
                </a:moveTo>
                <a:lnTo>
                  <a:pt x="0" y="628646"/>
                </a:lnTo>
              </a:path>
            </a:pathLst>
          </a:custGeom>
          <a:ln w="5714">
            <a:solidFill>
              <a:srgbClr val="CACACA"/>
            </a:solidFill>
            <a:prstDash val="sysDot"/>
          </a:ln>
        </p:spPr>
        <p:txBody>
          <a:bodyPr wrap="square" lIns="0" tIns="0" rIns="0" bIns="0" rtlCol="0"/>
          <a:lstStyle/>
          <a:p>
            <a:endParaRPr/>
          </a:p>
        </p:txBody>
      </p:sp>
      <p:sp>
        <p:nvSpPr>
          <p:cNvPr id="403" name="object 403"/>
          <p:cNvSpPr/>
          <p:nvPr/>
        </p:nvSpPr>
        <p:spPr>
          <a:xfrm>
            <a:off x="8345879" y="1064909"/>
            <a:ext cx="0" cy="628650"/>
          </a:xfrm>
          <a:custGeom>
            <a:avLst/>
            <a:gdLst/>
            <a:ahLst/>
            <a:cxnLst/>
            <a:rect l="l" t="t" r="r" b="b"/>
            <a:pathLst>
              <a:path h="628650">
                <a:moveTo>
                  <a:pt x="0" y="0"/>
                </a:moveTo>
                <a:lnTo>
                  <a:pt x="0" y="628646"/>
                </a:lnTo>
              </a:path>
            </a:pathLst>
          </a:custGeom>
          <a:ln w="5714">
            <a:solidFill>
              <a:srgbClr val="CACACA"/>
            </a:solidFill>
            <a:prstDash val="sysDot"/>
          </a:ln>
        </p:spPr>
        <p:txBody>
          <a:bodyPr wrap="square" lIns="0" tIns="0" rIns="0" bIns="0" rtlCol="0"/>
          <a:lstStyle/>
          <a:p>
            <a:endParaRPr/>
          </a:p>
        </p:txBody>
      </p:sp>
      <p:sp>
        <p:nvSpPr>
          <p:cNvPr id="404" name="object 404"/>
          <p:cNvSpPr/>
          <p:nvPr/>
        </p:nvSpPr>
        <p:spPr>
          <a:xfrm>
            <a:off x="8345879" y="1064909"/>
            <a:ext cx="0" cy="628650"/>
          </a:xfrm>
          <a:custGeom>
            <a:avLst/>
            <a:gdLst/>
            <a:ahLst/>
            <a:cxnLst/>
            <a:rect l="l" t="t" r="r" b="b"/>
            <a:pathLst>
              <a:path h="628650">
                <a:moveTo>
                  <a:pt x="0" y="0"/>
                </a:moveTo>
                <a:lnTo>
                  <a:pt x="0" y="628646"/>
                </a:lnTo>
              </a:path>
            </a:pathLst>
          </a:custGeom>
          <a:ln w="5714">
            <a:solidFill>
              <a:srgbClr val="CACACA"/>
            </a:solidFill>
            <a:prstDash val="sysDot"/>
          </a:ln>
        </p:spPr>
        <p:txBody>
          <a:bodyPr wrap="square" lIns="0" tIns="0" rIns="0" bIns="0" rtlCol="0"/>
          <a:lstStyle/>
          <a:p>
            <a:endParaRPr/>
          </a:p>
        </p:txBody>
      </p:sp>
      <p:sp>
        <p:nvSpPr>
          <p:cNvPr id="405" name="object 405"/>
          <p:cNvSpPr/>
          <p:nvPr/>
        </p:nvSpPr>
        <p:spPr>
          <a:xfrm>
            <a:off x="8928805" y="1064909"/>
            <a:ext cx="0" cy="628650"/>
          </a:xfrm>
          <a:custGeom>
            <a:avLst/>
            <a:gdLst/>
            <a:ahLst/>
            <a:cxnLst/>
            <a:rect l="l" t="t" r="r" b="b"/>
            <a:pathLst>
              <a:path h="628650">
                <a:moveTo>
                  <a:pt x="0" y="0"/>
                </a:moveTo>
                <a:lnTo>
                  <a:pt x="0" y="628646"/>
                </a:lnTo>
              </a:path>
            </a:pathLst>
          </a:custGeom>
          <a:ln w="5714">
            <a:solidFill>
              <a:srgbClr val="CACACA"/>
            </a:solidFill>
            <a:prstDash val="sysDot"/>
          </a:ln>
        </p:spPr>
        <p:txBody>
          <a:bodyPr wrap="square" lIns="0" tIns="0" rIns="0" bIns="0" rtlCol="0"/>
          <a:lstStyle/>
          <a:p>
            <a:endParaRPr/>
          </a:p>
        </p:txBody>
      </p:sp>
      <p:sp>
        <p:nvSpPr>
          <p:cNvPr id="406" name="object 406"/>
          <p:cNvSpPr/>
          <p:nvPr/>
        </p:nvSpPr>
        <p:spPr>
          <a:xfrm>
            <a:off x="8928805" y="1064909"/>
            <a:ext cx="0" cy="628650"/>
          </a:xfrm>
          <a:custGeom>
            <a:avLst/>
            <a:gdLst/>
            <a:ahLst/>
            <a:cxnLst/>
            <a:rect l="l" t="t" r="r" b="b"/>
            <a:pathLst>
              <a:path h="628650">
                <a:moveTo>
                  <a:pt x="0" y="0"/>
                </a:moveTo>
                <a:lnTo>
                  <a:pt x="0" y="628646"/>
                </a:lnTo>
              </a:path>
            </a:pathLst>
          </a:custGeom>
          <a:ln w="5714">
            <a:solidFill>
              <a:srgbClr val="CACACA"/>
            </a:solidFill>
            <a:prstDash val="sysDot"/>
          </a:ln>
        </p:spPr>
        <p:txBody>
          <a:bodyPr wrap="square" lIns="0" tIns="0" rIns="0" bIns="0" rtlCol="0"/>
          <a:lstStyle/>
          <a:p>
            <a:endParaRPr/>
          </a:p>
        </p:txBody>
      </p:sp>
      <p:sp>
        <p:nvSpPr>
          <p:cNvPr id="407" name="object 407"/>
          <p:cNvSpPr/>
          <p:nvPr/>
        </p:nvSpPr>
        <p:spPr>
          <a:xfrm>
            <a:off x="9500301" y="1064909"/>
            <a:ext cx="0" cy="628650"/>
          </a:xfrm>
          <a:custGeom>
            <a:avLst/>
            <a:gdLst/>
            <a:ahLst/>
            <a:cxnLst/>
            <a:rect l="l" t="t" r="r" b="b"/>
            <a:pathLst>
              <a:path h="628650">
                <a:moveTo>
                  <a:pt x="0" y="0"/>
                </a:moveTo>
                <a:lnTo>
                  <a:pt x="0" y="628646"/>
                </a:lnTo>
              </a:path>
            </a:pathLst>
          </a:custGeom>
          <a:ln w="5714">
            <a:solidFill>
              <a:srgbClr val="CACACA"/>
            </a:solidFill>
            <a:prstDash val="sysDot"/>
          </a:ln>
        </p:spPr>
        <p:txBody>
          <a:bodyPr wrap="square" lIns="0" tIns="0" rIns="0" bIns="0" rtlCol="0"/>
          <a:lstStyle/>
          <a:p>
            <a:endParaRPr/>
          </a:p>
        </p:txBody>
      </p:sp>
      <p:sp>
        <p:nvSpPr>
          <p:cNvPr id="408" name="object 408"/>
          <p:cNvSpPr txBox="1"/>
          <p:nvPr/>
        </p:nvSpPr>
        <p:spPr>
          <a:xfrm>
            <a:off x="423666" y="737886"/>
            <a:ext cx="1552575" cy="151323"/>
          </a:xfrm>
          <a:prstGeom prst="rect">
            <a:avLst/>
          </a:prstGeom>
        </p:spPr>
        <p:txBody>
          <a:bodyPr vert="horz" wrap="square" lIns="0" tIns="12700" rIns="0" bIns="0" rtlCol="0">
            <a:spAutoFit/>
          </a:bodyPr>
          <a:lstStyle/>
          <a:p>
            <a:pPr marL="12700">
              <a:lnSpc>
                <a:spcPct val="100000"/>
              </a:lnSpc>
              <a:spcBef>
                <a:spcPts val="100"/>
              </a:spcBef>
            </a:pPr>
            <a:r>
              <a:rPr sz="900" b="1" spc="-35" dirty="0">
                <a:uFill>
                  <a:solidFill>
                    <a:srgbClr val="333333"/>
                  </a:solidFill>
                </a:uFill>
                <a:latin typeface="Tahoma"/>
                <a:cs typeface="Tahoma"/>
              </a:rPr>
              <a:t>Handled </a:t>
            </a:r>
            <a:r>
              <a:rPr sz="900" b="1" spc="-25" dirty="0">
                <a:uFill>
                  <a:solidFill>
                    <a:srgbClr val="333333"/>
                  </a:solidFill>
                </a:uFill>
                <a:latin typeface="Tahoma"/>
                <a:cs typeface="Tahoma"/>
              </a:rPr>
              <a:t>Distribution </a:t>
            </a:r>
            <a:r>
              <a:rPr sz="900" b="1" spc="-35" dirty="0">
                <a:uFill>
                  <a:solidFill>
                    <a:srgbClr val="333333"/>
                  </a:solidFill>
                </a:uFill>
                <a:latin typeface="Tahoma"/>
                <a:cs typeface="Tahoma"/>
              </a:rPr>
              <a:t>by</a:t>
            </a:r>
            <a:r>
              <a:rPr lang="en-US" sz="900" b="1" spc="-35" dirty="0">
                <a:uFill>
                  <a:solidFill>
                    <a:srgbClr val="333333"/>
                  </a:solidFill>
                </a:uFill>
                <a:latin typeface="Tahoma"/>
                <a:cs typeface="Tahoma"/>
              </a:rPr>
              <a:t> </a:t>
            </a:r>
            <a:r>
              <a:rPr sz="900" b="1" spc="-200" dirty="0">
                <a:uFill>
                  <a:solidFill>
                    <a:srgbClr val="333333"/>
                  </a:solidFill>
                </a:uFill>
                <a:latin typeface="Tahoma"/>
                <a:cs typeface="Tahoma"/>
              </a:rPr>
              <a:t> </a:t>
            </a:r>
            <a:r>
              <a:rPr sz="900" b="1" spc="-30" dirty="0">
                <a:uFill>
                  <a:solidFill>
                    <a:srgbClr val="333333"/>
                  </a:solidFill>
                </a:uFill>
                <a:latin typeface="Tahoma"/>
                <a:cs typeface="Tahoma"/>
              </a:rPr>
              <a:t>ASA</a:t>
            </a:r>
            <a:endParaRPr sz="900" dirty="0">
              <a:latin typeface="Tahoma"/>
              <a:cs typeface="Tahoma"/>
            </a:endParaRPr>
          </a:p>
        </p:txBody>
      </p:sp>
      <p:sp>
        <p:nvSpPr>
          <p:cNvPr id="409" name="object 409"/>
          <p:cNvSpPr txBox="1"/>
          <p:nvPr/>
        </p:nvSpPr>
        <p:spPr>
          <a:xfrm>
            <a:off x="2064754" y="2195202"/>
            <a:ext cx="281305" cy="94898"/>
          </a:xfrm>
          <a:prstGeom prst="rect">
            <a:avLst/>
          </a:prstGeom>
        </p:spPr>
        <p:txBody>
          <a:bodyPr vert="horz" wrap="square" lIns="0" tIns="17780" rIns="0" bIns="0" rtlCol="0">
            <a:spAutoFit/>
          </a:bodyPr>
          <a:lstStyle/>
          <a:p>
            <a:pPr marL="12700">
              <a:lnSpc>
                <a:spcPct val="100000"/>
              </a:lnSpc>
              <a:spcBef>
                <a:spcPts val="140"/>
              </a:spcBef>
            </a:pPr>
            <a:r>
              <a:rPr sz="500" spc="40" dirty="0">
                <a:latin typeface="Arial"/>
                <a:cs typeface="Arial"/>
              </a:rPr>
              <a:t>2</a:t>
            </a:r>
            <a:r>
              <a:rPr sz="500" spc="50" dirty="0">
                <a:latin typeface="Arial"/>
                <a:cs typeface="Arial"/>
              </a:rPr>
              <a:t>/</a:t>
            </a:r>
            <a:r>
              <a:rPr sz="500" spc="40" dirty="0">
                <a:latin typeface="Arial"/>
                <a:cs typeface="Arial"/>
              </a:rPr>
              <a:t>11</a:t>
            </a:r>
            <a:r>
              <a:rPr sz="500" spc="50" dirty="0">
                <a:latin typeface="Arial"/>
                <a:cs typeface="Arial"/>
              </a:rPr>
              <a:t>/</a:t>
            </a:r>
            <a:r>
              <a:rPr sz="500" spc="40" dirty="0">
                <a:latin typeface="Arial"/>
                <a:cs typeface="Arial"/>
              </a:rPr>
              <a:t>2</a:t>
            </a:r>
            <a:r>
              <a:rPr sz="500" spc="45" dirty="0">
                <a:latin typeface="Arial"/>
                <a:cs typeface="Arial"/>
              </a:rPr>
              <a:t>2</a:t>
            </a:r>
            <a:endParaRPr sz="500">
              <a:latin typeface="Arial"/>
              <a:cs typeface="Arial"/>
            </a:endParaRPr>
          </a:p>
        </p:txBody>
      </p:sp>
      <p:sp>
        <p:nvSpPr>
          <p:cNvPr id="410" name="object 410"/>
          <p:cNvSpPr txBox="1"/>
          <p:nvPr/>
        </p:nvSpPr>
        <p:spPr>
          <a:xfrm>
            <a:off x="2833417" y="2195202"/>
            <a:ext cx="281305" cy="94898"/>
          </a:xfrm>
          <a:prstGeom prst="rect">
            <a:avLst/>
          </a:prstGeom>
        </p:spPr>
        <p:txBody>
          <a:bodyPr vert="horz" wrap="square" lIns="0" tIns="17780" rIns="0" bIns="0" rtlCol="0">
            <a:spAutoFit/>
          </a:bodyPr>
          <a:lstStyle/>
          <a:p>
            <a:pPr marL="12700">
              <a:lnSpc>
                <a:spcPct val="100000"/>
              </a:lnSpc>
              <a:spcBef>
                <a:spcPts val="140"/>
              </a:spcBef>
            </a:pPr>
            <a:r>
              <a:rPr sz="500" spc="40" dirty="0">
                <a:latin typeface="Arial"/>
                <a:cs typeface="Arial"/>
              </a:rPr>
              <a:t>2</a:t>
            </a:r>
            <a:r>
              <a:rPr sz="500" spc="50" dirty="0">
                <a:latin typeface="Arial"/>
                <a:cs typeface="Arial"/>
              </a:rPr>
              <a:t>/</a:t>
            </a:r>
            <a:r>
              <a:rPr sz="500" spc="40" dirty="0">
                <a:latin typeface="Arial"/>
                <a:cs typeface="Arial"/>
              </a:rPr>
              <a:t>14</a:t>
            </a:r>
            <a:r>
              <a:rPr sz="500" spc="50" dirty="0">
                <a:latin typeface="Arial"/>
                <a:cs typeface="Arial"/>
              </a:rPr>
              <a:t>/</a:t>
            </a:r>
            <a:r>
              <a:rPr sz="500" spc="40" dirty="0">
                <a:latin typeface="Arial"/>
                <a:cs typeface="Arial"/>
              </a:rPr>
              <a:t>2</a:t>
            </a:r>
            <a:r>
              <a:rPr sz="500" spc="45" dirty="0">
                <a:latin typeface="Arial"/>
                <a:cs typeface="Arial"/>
              </a:rPr>
              <a:t>2</a:t>
            </a:r>
            <a:endParaRPr sz="500" dirty="0">
              <a:latin typeface="Arial"/>
              <a:cs typeface="Arial"/>
            </a:endParaRPr>
          </a:p>
        </p:txBody>
      </p:sp>
      <p:sp>
        <p:nvSpPr>
          <p:cNvPr id="411" name="object 411"/>
          <p:cNvSpPr txBox="1"/>
          <p:nvPr/>
        </p:nvSpPr>
        <p:spPr>
          <a:xfrm>
            <a:off x="3602080" y="2195202"/>
            <a:ext cx="281305" cy="94898"/>
          </a:xfrm>
          <a:prstGeom prst="rect">
            <a:avLst/>
          </a:prstGeom>
        </p:spPr>
        <p:txBody>
          <a:bodyPr vert="horz" wrap="square" lIns="0" tIns="17780" rIns="0" bIns="0" rtlCol="0">
            <a:spAutoFit/>
          </a:bodyPr>
          <a:lstStyle/>
          <a:p>
            <a:pPr marL="12700">
              <a:lnSpc>
                <a:spcPct val="100000"/>
              </a:lnSpc>
              <a:spcBef>
                <a:spcPts val="140"/>
              </a:spcBef>
            </a:pPr>
            <a:r>
              <a:rPr sz="500" spc="40" dirty="0">
                <a:latin typeface="Arial"/>
                <a:cs typeface="Arial"/>
              </a:rPr>
              <a:t>2</a:t>
            </a:r>
            <a:r>
              <a:rPr sz="500" spc="50" dirty="0">
                <a:latin typeface="Arial"/>
                <a:cs typeface="Arial"/>
              </a:rPr>
              <a:t>/</a:t>
            </a:r>
            <a:r>
              <a:rPr sz="500" spc="40" dirty="0">
                <a:latin typeface="Arial"/>
                <a:cs typeface="Arial"/>
              </a:rPr>
              <a:t>15</a:t>
            </a:r>
            <a:r>
              <a:rPr sz="500" spc="50" dirty="0">
                <a:latin typeface="Arial"/>
                <a:cs typeface="Arial"/>
              </a:rPr>
              <a:t>/</a:t>
            </a:r>
            <a:r>
              <a:rPr sz="500" spc="40" dirty="0">
                <a:latin typeface="Arial"/>
                <a:cs typeface="Arial"/>
              </a:rPr>
              <a:t>2</a:t>
            </a:r>
            <a:r>
              <a:rPr sz="500" spc="45" dirty="0">
                <a:latin typeface="Arial"/>
                <a:cs typeface="Arial"/>
              </a:rPr>
              <a:t>2</a:t>
            </a:r>
            <a:endParaRPr sz="500" dirty="0">
              <a:latin typeface="Arial"/>
              <a:cs typeface="Arial"/>
            </a:endParaRPr>
          </a:p>
        </p:txBody>
      </p:sp>
      <p:sp>
        <p:nvSpPr>
          <p:cNvPr id="412" name="object 412"/>
          <p:cNvSpPr txBox="1"/>
          <p:nvPr/>
        </p:nvSpPr>
        <p:spPr>
          <a:xfrm>
            <a:off x="4370743" y="2195202"/>
            <a:ext cx="281305" cy="94898"/>
          </a:xfrm>
          <a:prstGeom prst="rect">
            <a:avLst/>
          </a:prstGeom>
        </p:spPr>
        <p:txBody>
          <a:bodyPr vert="horz" wrap="square" lIns="0" tIns="17780" rIns="0" bIns="0" rtlCol="0">
            <a:spAutoFit/>
          </a:bodyPr>
          <a:lstStyle/>
          <a:p>
            <a:pPr marL="12700">
              <a:lnSpc>
                <a:spcPct val="100000"/>
              </a:lnSpc>
              <a:spcBef>
                <a:spcPts val="140"/>
              </a:spcBef>
            </a:pPr>
            <a:r>
              <a:rPr sz="500" spc="40" dirty="0">
                <a:latin typeface="Arial"/>
                <a:cs typeface="Arial"/>
              </a:rPr>
              <a:t>2</a:t>
            </a:r>
            <a:r>
              <a:rPr sz="500" spc="50" dirty="0">
                <a:latin typeface="Arial"/>
                <a:cs typeface="Arial"/>
              </a:rPr>
              <a:t>/</a:t>
            </a:r>
            <a:r>
              <a:rPr sz="500" spc="40" dirty="0">
                <a:latin typeface="Arial"/>
                <a:cs typeface="Arial"/>
              </a:rPr>
              <a:t>16</a:t>
            </a:r>
            <a:r>
              <a:rPr sz="500" spc="50" dirty="0">
                <a:latin typeface="Arial"/>
                <a:cs typeface="Arial"/>
              </a:rPr>
              <a:t>/</a:t>
            </a:r>
            <a:r>
              <a:rPr sz="500" spc="40" dirty="0">
                <a:latin typeface="Arial"/>
                <a:cs typeface="Arial"/>
              </a:rPr>
              <a:t>2</a:t>
            </a:r>
            <a:r>
              <a:rPr sz="500" spc="45" dirty="0">
                <a:latin typeface="Arial"/>
                <a:cs typeface="Arial"/>
              </a:rPr>
              <a:t>2</a:t>
            </a:r>
            <a:endParaRPr sz="500" dirty="0">
              <a:latin typeface="Arial"/>
              <a:cs typeface="Arial"/>
            </a:endParaRPr>
          </a:p>
        </p:txBody>
      </p:sp>
      <p:sp>
        <p:nvSpPr>
          <p:cNvPr id="413" name="object 413"/>
          <p:cNvSpPr txBox="1"/>
          <p:nvPr/>
        </p:nvSpPr>
        <p:spPr>
          <a:xfrm>
            <a:off x="5139406" y="2195202"/>
            <a:ext cx="281305" cy="94898"/>
          </a:xfrm>
          <a:prstGeom prst="rect">
            <a:avLst/>
          </a:prstGeom>
        </p:spPr>
        <p:txBody>
          <a:bodyPr vert="horz" wrap="square" lIns="0" tIns="17780" rIns="0" bIns="0" rtlCol="0">
            <a:spAutoFit/>
          </a:bodyPr>
          <a:lstStyle/>
          <a:p>
            <a:pPr marL="12700">
              <a:lnSpc>
                <a:spcPct val="100000"/>
              </a:lnSpc>
              <a:spcBef>
                <a:spcPts val="140"/>
              </a:spcBef>
            </a:pPr>
            <a:r>
              <a:rPr sz="500" spc="40" dirty="0">
                <a:latin typeface="Arial"/>
                <a:cs typeface="Arial"/>
              </a:rPr>
              <a:t>2</a:t>
            </a:r>
            <a:r>
              <a:rPr sz="500" spc="50" dirty="0">
                <a:latin typeface="Arial"/>
                <a:cs typeface="Arial"/>
              </a:rPr>
              <a:t>/</a:t>
            </a:r>
            <a:r>
              <a:rPr sz="500" spc="40" dirty="0">
                <a:latin typeface="Arial"/>
                <a:cs typeface="Arial"/>
              </a:rPr>
              <a:t>17</a:t>
            </a:r>
            <a:r>
              <a:rPr sz="500" spc="50" dirty="0">
                <a:latin typeface="Arial"/>
                <a:cs typeface="Arial"/>
              </a:rPr>
              <a:t>/</a:t>
            </a:r>
            <a:r>
              <a:rPr sz="500" spc="40" dirty="0">
                <a:latin typeface="Arial"/>
                <a:cs typeface="Arial"/>
              </a:rPr>
              <a:t>2</a:t>
            </a:r>
            <a:r>
              <a:rPr sz="500" spc="45" dirty="0">
                <a:latin typeface="Arial"/>
                <a:cs typeface="Arial"/>
              </a:rPr>
              <a:t>2</a:t>
            </a:r>
            <a:endParaRPr sz="500" dirty="0">
              <a:latin typeface="Arial"/>
              <a:cs typeface="Arial"/>
            </a:endParaRPr>
          </a:p>
        </p:txBody>
      </p:sp>
      <p:sp>
        <p:nvSpPr>
          <p:cNvPr id="414" name="object 414"/>
          <p:cNvSpPr txBox="1"/>
          <p:nvPr/>
        </p:nvSpPr>
        <p:spPr>
          <a:xfrm>
            <a:off x="5908069" y="2195202"/>
            <a:ext cx="281305" cy="94898"/>
          </a:xfrm>
          <a:prstGeom prst="rect">
            <a:avLst/>
          </a:prstGeom>
        </p:spPr>
        <p:txBody>
          <a:bodyPr vert="horz" wrap="square" lIns="0" tIns="17780" rIns="0" bIns="0" rtlCol="0">
            <a:spAutoFit/>
          </a:bodyPr>
          <a:lstStyle/>
          <a:p>
            <a:pPr marL="12700">
              <a:lnSpc>
                <a:spcPct val="100000"/>
              </a:lnSpc>
              <a:spcBef>
                <a:spcPts val="140"/>
              </a:spcBef>
            </a:pPr>
            <a:r>
              <a:rPr sz="500" spc="40" dirty="0">
                <a:latin typeface="Arial"/>
                <a:cs typeface="Arial"/>
              </a:rPr>
              <a:t>2</a:t>
            </a:r>
            <a:r>
              <a:rPr sz="500" spc="50" dirty="0">
                <a:latin typeface="Arial"/>
                <a:cs typeface="Arial"/>
              </a:rPr>
              <a:t>/</a:t>
            </a:r>
            <a:r>
              <a:rPr sz="500" spc="40" dirty="0">
                <a:latin typeface="Arial"/>
                <a:cs typeface="Arial"/>
              </a:rPr>
              <a:t>18</a:t>
            </a:r>
            <a:r>
              <a:rPr sz="500" spc="50" dirty="0">
                <a:latin typeface="Arial"/>
                <a:cs typeface="Arial"/>
              </a:rPr>
              <a:t>/</a:t>
            </a:r>
            <a:r>
              <a:rPr sz="500" spc="40" dirty="0">
                <a:latin typeface="Arial"/>
                <a:cs typeface="Arial"/>
              </a:rPr>
              <a:t>2</a:t>
            </a:r>
            <a:r>
              <a:rPr sz="500" spc="45" dirty="0">
                <a:latin typeface="Arial"/>
                <a:cs typeface="Arial"/>
              </a:rPr>
              <a:t>2</a:t>
            </a:r>
            <a:endParaRPr sz="500" dirty="0">
              <a:latin typeface="Arial"/>
              <a:cs typeface="Arial"/>
            </a:endParaRPr>
          </a:p>
        </p:txBody>
      </p:sp>
      <p:sp>
        <p:nvSpPr>
          <p:cNvPr id="415" name="object 415"/>
          <p:cNvSpPr txBox="1"/>
          <p:nvPr/>
        </p:nvSpPr>
        <p:spPr>
          <a:xfrm>
            <a:off x="6676732" y="2195202"/>
            <a:ext cx="281305" cy="94898"/>
          </a:xfrm>
          <a:prstGeom prst="rect">
            <a:avLst/>
          </a:prstGeom>
        </p:spPr>
        <p:txBody>
          <a:bodyPr vert="horz" wrap="square" lIns="0" tIns="17780" rIns="0" bIns="0" rtlCol="0">
            <a:spAutoFit/>
          </a:bodyPr>
          <a:lstStyle/>
          <a:p>
            <a:pPr marL="12700">
              <a:lnSpc>
                <a:spcPct val="100000"/>
              </a:lnSpc>
              <a:spcBef>
                <a:spcPts val="140"/>
              </a:spcBef>
            </a:pPr>
            <a:r>
              <a:rPr sz="500" spc="40" dirty="0">
                <a:latin typeface="Arial"/>
                <a:cs typeface="Arial"/>
              </a:rPr>
              <a:t>2</a:t>
            </a:r>
            <a:r>
              <a:rPr sz="500" spc="50" dirty="0">
                <a:latin typeface="Arial"/>
                <a:cs typeface="Arial"/>
              </a:rPr>
              <a:t>/</a:t>
            </a:r>
            <a:r>
              <a:rPr sz="500" spc="40" dirty="0">
                <a:latin typeface="Arial"/>
                <a:cs typeface="Arial"/>
              </a:rPr>
              <a:t>21</a:t>
            </a:r>
            <a:r>
              <a:rPr sz="500" spc="50" dirty="0">
                <a:latin typeface="Arial"/>
                <a:cs typeface="Arial"/>
              </a:rPr>
              <a:t>/</a:t>
            </a:r>
            <a:r>
              <a:rPr sz="500" spc="40" dirty="0">
                <a:latin typeface="Arial"/>
                <a:cs typeface="Arial"/>
              </a:rPr>
              <a:t>2</a:t>
            </a:r>
            <a:r>
              <a:rPr sz="500" spc="45" dirty="0">
                <a:latin typeface="Arial"/>
                <a:cs typeface="Arial"/>
              </a:rPr>
              <a:t>2</a:t>
            </a:r>
            <a:endParaRPr sz="500" dirty="0">
              <a:latin typeface="Arial"/>
              <a:cs typeface="Arial"/>
            </a:endParaRPr>
          </a:p>
        </p:txBody>
      </p:sp>
      <p:sp>
        <p:nvSpPr>
          <p:cNvPr id="416" name="object 416"/>
          <p:cNvSpPr txBox="1"/>
          <p:nvPr/>
        </p:nvSpPr>
        <p:spPr>
          <a:xfrm>
            <a:off x="7445394" y="2195202"/>
            <a:ext cx="281305" cy="94898"/>
          </a:xfrm>
          <a:prstGeom prst="rect">
            <a:avLst/>
          </a:prstGeom>
        </p:spPr>
        <p:txBody>
          <a:bodyPr vert="horz" wrap="square" lIns="0" tIns="17780" rIns="0" bIns="0" rtlCol="0">
            <a:spAutoFit/>
          </a:bodyPr>
          <a:lstStyle/>
          <a:p>
            <a:pPr marL="12700">
              <a:lnSpc>
                <a:spcPct val="100000"/>
              </a:lnSpc>
              <a:spcBef>
                <a:spcPts val="140"/>
              </a:spcBef>
            </a:pPr>
            <a:r>
              <a:rPr sz="500" spc="40" dirty="0">
                <a:latin typeface="Arial"/>
                <a:cs typeface="Arial"/>
              </a:rPr>
              <a:t>2</a:t>
            </a:r>
            <a:r>
              <a:rPr sz="500" spc="50" dirty="0">
                <a:latin typeface="Arial"/>
                <a:cs typeface="Arial"/>
              </a:rPr>
              <a:t>/</a:t>
            </a:r>
            <a:r>
              <a:rPr sz="500" spc="40" dirty="0">
                <a:latin typeface="Arial"/>
                <a:cs typeface="Arial"/>
              </a:rPr>
              <a:t>22</a:t>
            </a:r>
            <a:r>
              <a:rPr sz="500" spc="50" dirty="0">
                <a:latin typeface="Arial"/>
                <a:cs typeface="Arial"/>
              </a:rPr>
              <a:t>/</a:t>
            </a:r>
            <a:r>
              <a:rPr sz="500" spc="40" dirty="0">
                <a:latin typeface="Arial"/>
                <a:cs typeface="Arial"/>
              </a:rPr>
              <a:t>2</a:t>
            </a:r>
            <a:r>
              <a:rPr sz="500" spc="45" dirty="0">
                <a:latin typeface="Arial"/>
                <a:cs typeface="Arial"/>
              </a:rPr>
              <a:t>2</a:t>
            </a:r>
            <a:endParaRPr sz="500" dirty="0">
              <a:latin typeface="Arial"/>
              <a:cs typeface="Arial"/>
            </a:endParaRPr>
          </a:p>
        </p:txBody>
      </p:sp>
      <p:sp>
        <p:nvSpPr>
          <p:cNvPr id="417" name="object 417"/>
          <p:cNvSpPr txBox="1"/>
          <p:nvPr/>
        </p:nvSpPr>
        <p:spPr>
          <a:xfrm>
            <a:off x="8214057" y="2195202"/>
            <a:ext cx="281305" cy="94898"/>
          </a:xfrm>
          <a:prstGeom prst="rect">
            <a:avLst/>
          </a:prstGeom>
        </p:spPr>
        <p:txBody>
          <a:bodyPr vert="horz" wrap="square" lIns="0" tIns="17780" rIns="0" bIns="0" rtlCol="0">
            <a:spAutoFit/>
          </a:bodyPr>
          <a:lstStyle/>
          <a:p>
            <a:pPr marL="12700">
              <a:lnSpc>
                <a:spcPct val="100000"/>
              </a:lnSpc>
              <a:spcBef>
                <a:spcPts val="140"/>
              </a:spcBef>
            </a:pPr>
            <a:r>
              <a:rPr sz="500" spc="40" dirty="0">
                <a:latin typeface="Arial"/>
                <a:cs typeface="Arial"/>
              </a:rPr>
              <a:t>2</a:t>
            </a:r>
            <a:r>
              <a:rPr sz="500" spc="50" dirty="0">
                <a:latin typeface="Arial"/>
                <a:cs typeface="Arial"/>
              </a:rPr>
              <a:t>/</a:t>
            </a:r>
            <a:r>
              <a:rPr sz="500" spc="40" dirty="0">
                <a:latin typeface="Arial"/>
                <a:cs typeface="Arial"/>
              </a:rPr>
              <a:t>23</a:t>
            </a:r>
            <a:r>
              <a:rPr sz="500" spc="50" dirty="0">
                <a:latin typeface="Arial"/>
                <a:cs typeface="Arial"/>
              </a:rPr>
              <a:t>/</a:t>
            </a:r>
            <a:r>
              <a:rPr sz="500" spc="40" dirty="0">
                <a:latin typeface="Arial"/>
                <a:cs typeface="Arial"/>
              </a:rPr>
              <a:t>2</a:t>
            </a:r>
            <a:r>
              <a:rPr sz="500" spc="45" dirty="0">
                <a:latin typeface="Arial"/>
                <a:cs typeface="Arial"/>
              </a:rPr>
              <a:t>2</a:t>
            </a:r>
            <a:endParaRPr sz="500" dirty="0">
              <a:latin typeface="Arial"/>
              <a:cs typeface="Arial"/>
            </a:endParaRPr>
          </a:p>
        </p:txBody>
      </p:sp>
      <p:sp>
        <p:nvSpPr>
          <p:cNvPr id="418" name="object 418"/>
          <p:cNvSpPr txBox="1"/>
          <p:nvPr/>
        </p:nvSpPr>
        <p:spPr>
          <a:xfrm>
            <a:off x="8982720" y="2195202"/>
            <a:ext cx="281305" cy="94898"/>
          </a:xfrm>
          <a:prstGeom prst="rect">
            <a:avLst/>
          </a:prstGeom>
        </p:spPr>
        <p:txBody>
          <a:bodyPr vert="horz" wrap="square" lIns="0" tIns="17780" rIns="0" bIns="0" rtlCol="0">
            <a:spAutoFit/>
          </a:bodyPr>
          <a:lstStyle/>
          <a:p>
            <a:pPr marL="12700">
              <a:lnSpc>
                <a:spcPct val="100000"/>
              </a:lnSpc>
              <a:spcBef>
                <a:spcPts val="140"/>
              </a:spcBef>
            </a:pPr>
            <a:r>
              <a:rPr sz="500" spc="40" dirty="0">
                <a:latin typeface="Arial"/>
                <a:cs typeface="Arial"/>
              </a:rPr>
              <a:t>2</a:t>
            </a:r>
            <a:r>
              <a:rPr sz="500" spc="50" dirty="0">
                <a:latin typeface="Arial"/>
                <a:cs typeface="Arial"/>
              </a:rPr>
              <a:t>/</a:t>
            </a:r>
            <a:r>
              <a:rPr sz="500" spc="40" dirty="0">
                <a:latin typeface="Arial"/>
                <a:cs typeface="Arial"/>
              </a:rPr>
              <a:t>24</a:t>
            </a:r>
            <a:r>
              <a:rPr sz="500" spc="50" dirty="0">
                <a:latin typeface="Arial"/>
                <a:cs typeface="Arial"/>
              </a:rPr>
              <a:t>/</a:t>
            </a:r>
            <a:r>
              <a:rPr sz="500" spc="40" dirty="0">
                <a:latin typeface="Arial"/>
                <a:cs typeface="Arial"/>
              </a:rPr>
              <a:t>2</a:t>
            </a:r>
            <a:r>
              <a:rPr sz="500" spc="45" dirty="0">
                <a:latin typeface="Arial"/>
                <a:cs typeface="Arial"/>
              </a:rPr>
              <a:t>2</a:t>
            </a:r>
            <a:endParaRPr sz="500" dirty="0">
              <a:latin typeface="Arial"/>
              <a:cs typeface="Arial"/>
            </a:endParaRPr>
          </a:p>
        </p:txBody>
      </p:sp>
      <p:sp>
        <p:nvSpPr>
          <p:cNvPr id="419" name="object 419"/>
          <p:cNvSpPr/>
          <p:nvPr/>
        </p:nvSpPr>
        <p:spPr>
          <a:xfrm>
            <a:off x="1053582" y="2190757"/>
            <a:ext cx="0" cy="120014"/>
          </a:xfrm>
          <a:custGeom>
            <a:avLst/>
            <a:gdLst/>
            <a:ahLst/>
            <a:cxnLst/>
            <a:rect l="l" t="t" r="r" b="b"/>
            <a:pathLst>
              <a:path h="120014">
                <a:moveTo>
                  <a:pt x="0" y="0"/>
                </a:moveTo>
                <a:lnTo>
                  <a:pt x="0" y="120014"/>
                </a:lnTo>
              </a:path>
            </a:pathLst>
          </a:custGeom>
          <a:ln w="5714">
            <a:solidFill>
              <a:srgbClr val="CACACA"/>
            </a:solidFill>
          </a:ln>
        </p:spPr>
        <p:txBody>
          <a:bodyPr wrap="square" lIns="0" tIns="0" rIns="0" bIns="0" rtlCol="0"/>
          <a:lstStyle/>
          <a:p>
            <a:endParaRPr/>
          </a:p>
        </p:txBody>
      </p:sp>
      <p:sp>
        <p:nvSpPr>
          <p:cNvPr id="420" name="object 420"/>
          <p:cNvSpPr/>
          <p:nvPr/>
        </p:nvSpPr>
        <p:spPr>
          <a:xfrm>
            <a:off x="1819388" y="2190757"/>
            <a:ext cx="0" cy="120014"/>
          </a:xfrm>
          <a:custGeom>
            <a:avLst/>
            <a:gdLst/>
            <a:ahLst/>
            <a:cxnLst/>
            <a:rect l="l" t="t" r="r" b="b"/>
            <a:pathLst>
              <a:path h="120014">
                <a:moveTo>
                  <a:pt x="0" y="0"/>
                </a:moveTo>
                <a:lnTo>
                  <a:pt x="0" y="120014"/>
                </a:lnTo>
              </a:path>
            </a:pathLst>
          </a:custGeom>
          <a:ln w="5714">
            <a:solidFill>
              <a:srgbClr val="CACACA"/>
            </a:solidFill>
          </a:ln>
        </p:spPr>
        <p:txBody>
          <a:bodyPr wrap="square" lIns="0" tIns="0" rIns="0" bIns="0" rtlCol="0"/>
          <a:lstStyle/>
          <a:p>
            <a:endParaRPr/>
          </a:p>
        </p:txBody>
      </p:sp>
      <p:sp>
        <p:nvSpPr>
          <p:cNvPr id="421" name="object 421"/>
          <p:cNvSpPr/>
          <p:nvPr/>
        </p:nvSpPr>
        <p:spPr>
          <a:xfrm>
            <a:off x="2590908" y="2190757"/>
            <a:ext cx="0" cy="120014"/>
          </a:xfrm>
          <a:custGeom>
            <a:avLst/>
            <a:gdLst/>
            <a:ahLst/>
            <a:cxnLst/>
            <a:rect l="l" t="t" r="r" b="b"/>
            <a:pathLst>
              <a:path h="120014">
                <a:moveTo>
                  <a:pt x="0" y="0"/>
                </a:moveTo>
                <a:lnTo>
                  <a:pt x="0" y="120014"/>
                </a:lnTo>
              </a:path>
            </a:pathLst>
          </a:custGeom>
          <a:ln w="5714">
            <a:solidFill>
              <a:srgbClr val="CACACA"/>
            </a:solidFill>
          </a:ln>
        </p:spPr>
        <p:txBody>
          <a:bodyPr wrap="square" lIns="0" tIns="0" rIns="0" bIns="0" rtlCol="0"/>
          <a:lstStyle/>
          <a:p>
            <a:endParaRPr/>
          </a:p>
        </p:txBody>
      </p:sp>
      <p:sp>
        <p:nvSpPr>
          <p:cNvPr id="422" name="object 422"/>
          <p:cNvSpPr/>
          <p:nvPr/>
        </p:nvSpPr>
        <p:spPr>
          <a:xfrm>
            <a:off x="3356714" y="2190757"/>
            <a:ext cx="0" cy="120014"/>
          </a:xfrm>
          <a:custGeom>
            <a:avLst/>
            <a:gdLst/>
            <a:ahLst/>
            <a:cxnLst/>
            <a:rect l="l" t="t" r="r" b="b"/>
            <a:pathLst>
              <a:path h="120014">
                <a:moveTo>
                  <a:pt x="0" y="0"/>
                </a:moveTo>
                <a:lnTo>
                  <a:pt x="0" y="120014"/>
                </a:lnTo>
              </a:path>
            </a:pathLst>
          </a:custGeom>
          <a:ln w="5714">
            <a:solidFill>
              <a:srgbClr val="CACACA"/>
            </a:solidFill>
          </a:ln>
        </p:spPr>
        <p:txBody>
          <a:bodyPr wrap="square" lIns="0" tIns="0" rIns="0" bIns="0" rtlCol="0"/>
          <a:lstStyle/>
          <a:p>
            <a:endParaRPr/>
          </a:p>
        </p:txBody>
      </p:sp>
      <p:sp>
        <p:nvSpPr>
          <p:cNvPr id="423" name="object 423"/>
          <p:cNvSpPr/>
          <p:nvPr/>
        </p:nvSpPr>
        <p:spPr>
          <a:xfrm>
            <a:off x="4128234" y="2190757"/>
            <a:ext cx="0" cy="120014"/>
          </a:xfrm>
          <a:custGeom>
            <a:avLst/>
            <a:gdLst/>
            <a:ahLst/>
            <a:cxnLst/>
            <a:rect l="l" t="t" r="r" b="b"/>
            <a:pathLst>
              <a:path h="120014">
                <a:moveTo>
                  <a:pt x="0" y="0"/>
                </a:moveTo>
                <a:lnTo>
                  <a:pt x="0" y="120014"/>
                </a:lnTo>
              </a:path>
            </a:pathLst>
          </a:custGeom>
          <a:ln w="5714">
            <a:solidFill>
              <a:srgbClr val="CACACA"/>
            </a:solidFill>
          </a:ln>
        </p:spPr>
        <p:txBody>
          <a:bodyPr wrap="square" lIns="0" tIns="0" rIns="0" bIns="0" rtlCol="0"/>
          <a:lstStyle/>
          <a:p>
            <a:endParaRPr/>
          </a:p>
        </p:txBody>
      </p:sp>
      <p:sp>
        <p:nvSpPr>
          <p:cNvPr id="424" name="object 424"/>
          <p:cNvSpPr/>
          <p:nvPr/>
        </p:nvSpPr>
        <p:spPr>
          <a:xfrm>
            <a:off x="4894039" y="2190757"/>
            <a:ext cx="0" cy="120014"/>
          </a:xfrm>
          <a:custGeom>
            <a:avLst/>
            <a:gdLst/>
            <a:ahLst/>
            <a:cxnLst/>
            <a:rect l="l" t="t" r="r" b="b"/>
            <a:pathLst>
              <a:path h="120014">
                <a:moveTo>
                  <a:pt x="0" y="0"/>
                </a:moveTo>
                <a:lnTo>
                  <a:pt x="0" y="120014"/>
                </a:lnTo>
              </a:path>
            </a:pathLst>
          </a:custGeom>
          <a:ln w="5714">
            <a:solidFill>
              <a:srgbClr val="CACACA"/>
            </a:solidFill>
          </a:ln>
        </p:spPr>
        <p:txBody>
          <a:bodyPr wrap="square" lIns="0" tIns="0" rIns="0" bIns="0" rtlCol="0"/>
          <a:lstStyle/>
          <a:p>
            <a:endParaRPr/>
          </a:p>
        </p:txBody>
      </p:sp>
      <p:sp>
        <p:nvSpPr>
          <p:cNvPr id="425" name="object 425"/>
          <p:cNvSpPr/>
          <p:nvPr/>
        </p:nvSpPr>
        <p:spPr>
          <a:xfrm>
            <a:off x="5665560" y="2190757"/>
            <a:ext cx="0" cy="120014"/>
          </a:xfrm>
          <a:custGeom>
            <a:avLst/>
            <a:gdLst/>
            <a:ahLst/>
            <a:cxnLst/>
            <a:rect l="l" t="t" r="r" b="b"/>
            <a:pathLst>
              <a:path h="120014">
                <a:moveTo>
                  <a:pt x="0" y="0"/>
                </a:moveTo>
                <a:lnTo>
                  <a:pt x="0" y="120014"/>
                </a:lnTo>
              </a:path>
            </a:pathLst>
          </a:custGeom>
          <a:ln w="5714">
            <a:solidFill>
              <a:srgbClr val="CACACA"/>
            </a:solidFill>
          </a:ln>
        </p:spPr>
        <p:txBody>
          <a:bodyPr wrap="square" lIns="0" tIns="0" rIns="0" bIns="0" rtlCol="0"/>
          <a:lstStyle/>
          <a:p>
            <a:endParaRPr/>
          </a:p>
        </p:txBody>
      </p:sp>
      <p:sp>
        <p:nvSpPr>
          <p:cNvPr id="426" name="object 426"/>
          <p:cNvSpPr/>
          <p:nvPr/>
        </p:nvSpPr>
        <p:spPr>
          <a:xfrm>
            <a:off x="6431365" y="2190757"/>
            <a:ext cx="0" cy="120014"/>
          </a:xfrm>
          <a:custGeom>
            <a:avLst/>
            <a:gdLst/>
            <a:ahLst/>
            <a:cxnLst/>
            <a:rect l="l" t="t" r="r" b="b"/>
            <a:pathLst>
              <a:path h="120014">
                <a:moveTo>
                  <a:pt x="0" y="0"/>
                </a:moveTo>
                <a:lnTo>
                  <a:pt x="0" y="120014"/>
                </a:lnTo>
              </a:path>
            </a:pathLst>
          </a:custGeom>
          <a:ln w="5714">
            <a:solidFill>
              <a:srgbClr val="CACACA"/>
            </a:solidFill>
          </a:ln>
        </p:spPr>
        <p:txBody>
          <a:bodyPr wrap="square" lIns="0" tIns="0" rIns="0" bIns="0" rtlCol="0"/>
          <a:lstStyle/>
          <a:p>
            <a:endParaRPr/>
          </a:p>
        </p:txBody>
      </p:sp>
      <p:sp>
        <p:nvSpPr>
          <p:cNvPr id="427" name="object 427"/>
          <p:cNvSpPr/>
          <p:nvPr/>
        </p:nvSpPr>
        <p:spPr>
          <a:xfrm>
            <a:off x="7202885" y="2190757"/>
            <a:ext cx="0" cy="120014"/>
          </a:xfrm>
          <a:custGeom>
            <a:avLst/>
            <a:gdLst/>
            <a:ahLst/>
            <a:cxnLst/>
            <a:rect l="l" t="t" r="r" b="b"/>
            <a:pathLst>
              <a:path h="120014">
                <a:moveTo>
                  <a:pt x="0" y="0"/>
                </a:moveTo>
                <a:lnTo>
                  <a:pt x="0" y="120014"/>
                </a:lnTo>
              </a:path>
            </a:pathLst>
          </a:custGeom>
          <a:ln w="5714">
            <a:solidFill>
              <a:srgbClr val="CACACA"/>
            </a:solidFill>
          </a:ln>
        </p:spPr>
        <p:txBody>
          <a:bodyPr wrap="square" lIns="0" tIns="0" rIns="0" bIns="0" rtlCol="0"/>
          <a:lstStyle/>
          <a:p>
            <a:endParaRPr/>
          </a:p>
        </p:txBody>
      </p:sp>
      <p:sp>
        <p:nvSpPr>
          <p:cNvPr id="428" name="object 428"/>
          <p:cNvSpPr/>
          <p:nvPr/>
        </p:nvSpPr>
        <p:spPr>
          <a:xfrm>
            <a:off x="7968691" y="2190757"/>
            <a:ext cx="0" cy="120014"/>
          </a:xfrm>
          <a:custGeom>
            <a:avLst/>
            <a:gdLst/>
            <a:ahLst/>
            <a:cxnLst/>
            <a:rect l="l" t="t" r="r" b="b"/>
            <a:pathLst>
              <a:path h="120014">
                <a:moveTo>
                  <a:pt x="0" y="0"/>
                </a:moveTo>
                <a:lnTo>
                  <a:pt x="0" y="120014"/>
                </a:lnTo>
              </a:path>
            </a:pathLst>
          </a:custGeom>
          <a:ln w="5714">
            <a:solidFill>
              <a:srgbClr val="CACACA"/>
            </a:solidFill>
          </a:ln>
        </p:spPr>
        <p:txBody>
          <a:bodyPr wrap="square" lIns="0" tIns="0" rIns="0" bIns="0" rtlCol="0"/>
          <a:lstStyle/>
          <a:p>
            <a:endParaRPr/>
          </a:p>
        </p:txBody>
      </p:sp>
      <p:sp>
        <p:nvSpPr>
          <p:cNvPr id="429" name="object 429"/>
          <p:cNvSpPr/>
          <p:nvPr/>
        </p:nvSpPr>
        <p:spPr>
          <a:xfrm>
            <a:off x="8740211" y="2190757"/>
            <a:ext cx="0" cy="120014"/>
          </a:xfrm>
          <a:custGeom>
            <a:avLst/>
            <a:gdLst/>
            <a:ahLst/>
            <a:cxnLst/>
            <a:rect l="l" t="t" r="r" b="b"/>
            <a:pathLst>
              <a:path h="120014">
                <a:moveTo>
                  <a:pt x="0" y="0"/>
                </a:moveTo>
                <a:lnTo>
                  <a:pt x="0" y="120014"/>
                </a:lnTo>
              </a:path>
            </a:pathLst>
          </a:custGeom>
          <a:ln w="5714">
            <a:solidFill>
              <a:srgbClr val="CACACA"/>
            </a:solidFill>
          </a:ln>
        </p:spPr>
        <p:txBody>
          <a:bodyPr wrap="square" lIns="0" tIns="0" rIns="0" bIns="0" rtlCol="0"/>
          <a:lstStyle/>
          <a:p>
            <a:endParaRPr/>
          </a:p>
        </p:txBody>
      </p:sp>
      <p:sp>
        <p:nvSpPr>
          <p:cNvPr id="430" name="object 430"/>
          <p:cNvSpPr/>
          <p:nvPr/>
        </p:nvSpPr>
        <p:spPr>
          <a:xfrm>
            <a:off x="9506016" y="2190757"/>
            <a:ext cx="0" cy="120014"/>
          </a:xfrm>
          <a:custGeom>
            <a:avLst/>
            <a:gdLst/>
            <a:ahLst/>
            <a:cxnLst/>
            <a:rect l="l" t="t" r="r" b="b"/>
            <a:pathLst>
              <a:path h="120014">
                <a:moveTo>
                  <a:pt x="0" y="0"/>
                </a:moveTo>
                <a:lnTo>
                  <a:pt x="0" y="120014"/>
                </a:lnTo>
              </a:path>
            </a:pathLst>
          </a:custGeom>
          <a:ln w="5714">
            <a:solidFill>
              <a:srgbClr val="CACACA"/>
            </a:solidFill>
          </a:ln>
        </p:spPr>
        <p:txBody>
          <a:bodyPr wrap="square" lIns="0" tIns="0" rIns="0" bIns="0" rtlCol="0"/>
          <a:lstStyle/>
          <a:p>
            <a:endParaRPr/>
          </a:p>
        </p:txBody>
      </p:sp>
      <p:sp>
        <p:nvSpPr>
          <p:cNvPr id="431" name="object 431"/>
          <p:cNvSpPr/>
          <p:nvPr/>
        </p:nvSpPr>
        <p:spPr>
          <a:xfrm>
            <a:off x="1053582" y="2716534"/>
            <a:ext cx="0" cy="28575"/>
          </a:xfrm>
          <a:custGeom>
            <a:avLst/>
            <a:gdLst/>
            <a:ahLst/>
            <a:cxnLst/>
            <a:rect l="l" t="t" r="r" b="b"/>
            <a:pathLst>
              <a:path h="28575">
                <a:moveTo>
                  <a:pt x="0" y="0"/>
                </a:moveTo>
                <a:lnTo>
                  <a:pt x="0" y="28574"/>
                </a:lnTo>
              </a:path>
            </a:pathLst>
          </a:custGeom>
          <a:ln w="5714">
            <a:solidFill>
              <a:srgbClr val="F4F4F4"/>
            </a:solidFill>
          </a:ln>
        </p:spPr>
        <p:txBody>
          <a:bodyPr wrap="square" lIns="0" tIns="0" rIns="0" bIns="0" rtlCol="0"/>
          <a:lstStyle/>
          <a:p>
            <a:endParaRPr/>
          </a:p>
        </p:txBody>
      </p:sp>
      <p:sp>
        <p:nvSpPr>
          <p:cNvPr id="432" name="object 432"/>
          <p:cNvSpPr/>
          <p:nvPr/>
        </p:nvSpPr>
        <p:spPr>
          <a:xfrm>
            <a:off x="1373621" y="2716534"/>
            <a:ext cx="0" cy="28575"/>
          </a:xfrm>
          <a:custGeom>
            <a:avLst/>
            <a:gdLst/>
            <a:ahLst/>
            <a:cxnLst/>
            <a:rect l="l" t="t" r="r" b="b"/>
            <a:pathLst>
              <a:path h="28575">
                <a:moveTo>
                  <a:pt x="0" y="0"/>
                </a:moveTo>
                <a:lnTo>
                  <a:pt x="0" y="28574"/>
                </a:lnTo>
              </a:path>
            </a:pathLst>
          </a:custGeom>
          <a:ln w="5714">
            <a:solidFill>
              <a:srgbClr val="F4F4F4"/>
            </a:solidFill>
          </a:ln>
        </p:spPr>
        <p:txBody>
          <a:bodyPr wrap="square" lIns="0" tIns="0" rIns="0" bIns="0" rtlCol="0"/>
          <a:lstStyle/>
          <a:p>
            <a:endParaRPr/>
          </a:p>
        </p:txBody>
      </p:sp>
      <p:sp>
        <p:nvSpPr>
          <p:cNvPr id="433" name="object 433"/>
          <p:cNvSpPr/>
          <p:nvPr/>
        </p:nvSpPr>
        <p:spPr>
          <a:xfrm>
            <a:off x="1687944" y="2716534"/>
            <a:ext cx="0" cy="28575"/>
          </a:xfrm>
          <a:custGeom>
            <a:avLst/>
            <a:gdLst/>
            <a:ahLst/>
            <a:cxnLst/>
            <a:rect l="l" t="t" r="r" b="b"/>
            <a:pathLst>
              <a:path h="28575">
                <a:moveTo>
                  <a:pt x="0" y="0"/>
                </a:moveTo>
                <a:lnTo>
                  <a:pt x="0" y="28574"/>
                </a:lnTo>
              </a:path>
            </a:pathLst>
          </a:custGeom>
          <a:ln w="5714">
            <a:solidFill>
              <a:srgbClr val="F4F4F4"/>
            </a:solidFill>
          </a:ln>
        </p:spPr>
        <p:txBody>
          <a:bodyPr wrap="square" lIns="0" tIns="0" rIns="0" bIns="0" rtlCol="0"/>
          <a:lstStyle/>
          <a:p>
            <a:endParaRPr/>
          </a:p>
        </p:txBody>
      </p:sp>
      <p:sp>
        <p:nvSpPr>
          <p:cNvPr id="434" name="object 434"/>
          <p:cNvSpPr txBox="1"/>
          <p:nvPr/>
        </p:nvSpPr>
        <p:spPr>
          <a:xfrm>
            <a:off x="1049812" y="2749554"/>
            <a:ext cx="87630" cy="87630"/>
          </a:xfrm>
          <a:prstGeom prst="rect">
            <a:avLst/>
          </a:prstGeom>
        </p:spPr>
        <p:txBody>
          <a:bodyPr vert="horz" wrap="square" lIns="0" tIns="13335" rIns="0" bIns="0" rtlCol="0">
            <a:spAutoFit/>
          </a:bodyPr>
          <a:lstStyle/>
          <a:p>
            <a:pPr marL="12700">
              <a:lnSpc>
                <a:spcPct val="100000"/>
              </a:lnSpc>
              <a:spcBef>
                <a:spcPts val="105"/>
              </a:spcBef>
            </a:pPr>
            <a:r>
              <a:rPr sz="400" spc="15" dirty="0">
                <a:solidFill>
                  <a:srgbClr val="666666"/>
                </a:solidFill>
                <a:latin typeface="Arial"/>
                <a:cs typeface="Arial"/>
              </a:rPr>
              <a:t>0</a:t>
            </a:r>
            <a:r>
              <a:rPr sz="400" spc="-25" dirty="0">
                <a:solidFill>
                  <a:srgbClr val="666666"/>
                </a:solidFill>
                <a:latin typeface="Arial"/>
                <a:cs typeface="Arial"/>
              </a:rPr>
              <a:t>K</a:t>
            </a:r>
            <a:endParaRPr sz="400">
              <a:latin typeface="Arial"/>
              <a:cs typeface="Arial"/>
            </a:endParaRPr>
          </a:p>
        </p:txBody>
      </p:sp>
      <p:sp>
        <p:nvSpPr>
          <p:cNvPr id="435" name="object 435"/>
          <p:cNvSpPr/>
          <p:nvPr/>
        </p:nvSpPr>
        <p:spPr>
          <a:xfrm>
            <a:off x="1819388" y="2716534"/>
            <a:ext cx="0" cy="28575"/>
          </a:xfrm>
          <a:custGeom>
            <a:avLst/>
            <a:gdLst/>
            <a:ahLst/>
            <a:cxnLst/>
            <a:rect l="l" t="t" r="r" b="b"/>
            <a:pathLst>
              <a:path h="28575">
                <a:moveTo>
                  <a:pt x="0" y="0"/>
                </a:moveTo>
                <a:lnTo>
                  <a:pt x="0" y="28574"/>
                </a:lnTo>
              </a:path>
            </a:pathLst>
          </a:custGeom>
          <a:ln w="5714">
            <a:solidFill>
              <a:srgbClr val="F4F4F4"/>
            </a:solidFill>
          </a:ln>
        </p:spPr>
        <p:txBody>
          <a:bodyPr wrap="square" lIns="0" tIns="0" rIns="0" bIns="0" rtlCol="0"/>
          <a:lstStyle/>
          <a:p>
            <a:endParaRPr/>
          </a:p>
        </p:txBody>
      </p:sp>
      <p:sp>
        <p:nvSpPr>
          <p:cNvPr id="436" name="object 436"/>
          <p:cNvSpPr/>
          <p:nvPr/>
        </p:nvSpPr>
        <p:spPr>
          <a:xfrm>
            <a:off x="2139426" y="2716534"/>
            <a:ext cx="0" cy="28575"/>
          </a:xfrm>
          <a:custGeom>
            <a:avLst/>
            <a:gdLst/>
            <a:ahLst/>
            <a:cxnLst/>
            <a:rect l="l" t="t" r="r" b="b"/>
            <a:pathLst>
              <a:path h="28575">
                <a:moveTo>
                  <a:pt x="0" y="0"/>
                </a:moveTo>
                <a:lnTo>
                  <a:pt x="0" y="28574"/>
                </a:lnTo>
              </a:path>
            </a:pathLst>
          </a:custGeom>
          <a:ln w="5714">
            <a:solidFill>
              <a:srgbClr val="F4F4F4"/>
            </a:solidFill>
          </a:ln>
        </p:spPr>
        <p:txBody>
          <a:bodyPr wrap="square" lIns="0" tIns="0" rIns="0" bIns="0" rtlCol="0"/>
          <a:lstStyle/>
          <a:p>
            <a:endParaRPr/>
          </a:p>
        </p:txBody>
      </p:sp>
      <p:sp>
        <p:nvSpPr>
          <p:cNvPr id="437" name="object 437"/>
          <p:cNvSpPr/>
          <p:nvPr/>
        </p:nvSpPr>
        <p:spPr>
          <a:xfrm>
            <a:off x="2459464" y="2716534"/>
            <a:ext cx="0" cy="28575"/>
          </a:xfrm>
          <a:custGeom>
            <a:avLst/>
            <a:gdLst/>
            <a:ahLst/>
            <a:cxnLst/>
            <a:rect l="l" t="t" r="r" b="b"/>
            <a:pathLst>
              <a:path h="28575">
                <a:moveTo>
                  <a:pt x="0" y="0"/>
                </a:moveTo>
                <a:lnTo>
                  <a:pt x="0" y="28574"/>
                </a:lnTo>
              </a:path>
            </a:pathLst>
          </a:custGeom>
          <a:ln w="5714">
            <a:solidFill>
              <a:srgbClr val="F4F4F4"/>
            </a:solidFill>
          </a:ln>
        </p:spPr>
        <p:txBody>
          <a:bodyPr wrap="square" lIns="0" tIns="0" rIns="0" bIns="0" rtlCol="0"/>
          <a:lstStyle/>
          <a:p>
            <a:endParaRPr/>
          </a:p>
        </p:txBody>
      </p:sp>
      <p:sp>
        <p:nvSpPr>
          <p:cNvPr id="438" name="object 438"/>
          <p:cNvSpPr txBox="1"/>
          <p:nvPr/>
        </p:nvSpPr>
        <p:spPr>
          <a:xfrm>
            <a:off x="1329845" y="2749554"/>
            <a:ext cx="573405" cy="87630"/>
          </a:xfrm>
          <a:prstGeom prst="rect">
            <a:avLst/>
          </a:prstGeom>
        </p:spPr>
        <p:txBody>
          <a:bodyPr vert="horz" wrap="square" lIns="0" tIns="13335" rIns="0" bIns="0" rtlCol="0">
            <a:spAutoFit/>
          </a:bodyPr>
          <a:lstStyle/>
          <a:p>
            <a:pPr marL="12700">
              <a:lnSpc>
                <a:spcPct val="100000"/>
              </a:lnSpc>
              <a:spcBef>
                <a:spcPts val="105"/>
              </a:spcBef>
              <a:tabLst>
                <a:tab pos="326390" algn="l"/>
              </a:tabLst>
            </a:pPr>
            <a:r>
              <a:rPr sz="400" spc="-5" dirty="0">
                <a:solidFill>
                  <a:srgbClr val="666666"/>
                </a:solidFill>
                <a:latin typeface="Arial"/>
                <a:cs typeface="Arial"/>
              </a:rPr>
              <a:t>2K	4K</a:t>
            </a:r>
            <a:r>
              <a:rPr sz="400" spc="30" dirty="0">
                <a:solidFill>
                  <a:srgbClr val="666666"/>
                </a:solidFill>
                <a:latin typeface="Arial"/>
                <a:cs typeface="Arial"/>
              </a:rPr>
              <a:t> </a:t>
            </a:r>
            <a:r>
              <a:rPr sz="400" spc="-5" dirty="0">
                <a:solidFill>
                  <a:srgbClr val="666666"/>
                </a:solidFill>
                <a:latin typeface="Arial"/>
                <a:cs typeface="Arial"/>
              </a:rPr>
              <a:t>0K</a:t>
            </a:r>
            <a:endParaRPr sz="400">
              <a:latin typeface="Arial"/>
              <a:cs typeface="Arial"/>
            </a:endParaRPr>
          </a:p>
        </p:txBody>
      </p:sp>
      <p:sp>
        <p:nvSpPr>
          <p:cNvPr id="439" name="object 439"/>
          <p:cNvSpPr txBox="1"/>
          <p:nvPr/>
        </p:nvSpPr>
        <p:spPr>
          <a:xfrm>
            <a:off x="2095651" y="2749554"/>
            <a:ext cx="87630" cy="87630"/>
          </a:xfrm>
          <a:prstGeom prst="rect">
            <a:avLst/>
          </a:prstGeom>
        </p:spPr>
        <p:txBody>
          <a:bodyPr vert="horz" wrap="square" lIns="0" tIns="13335" rIns="0" bIns="0" rtlCol="0">
            <a:spAutoFit/>
          </a:bodyPr>
          <a:lstStyle/>
          <a:p>
            <a:pPr marL="12700">
              <a:lnSpc>
                <a:spcPct val="100000"/>
              </a:lnSpc>
              <a:spcBef>
                <a:spcPts val="105"/>
              </a:spcBef>
            </a:pPr>
            <a:r>
              <a:rPr sz="400" spc="15" dirty="0">
                <a:solidFill>
                  <a:srgbClr val="666666"/>
                </a:solidFill>
                <a:latin typeface="Arial"/>
                <a:cs typeface="Arial"/>
              </a:rPr>
              <a:t>2</a:t>
            </a:r>
            <a:r>
              <a:rPr sz="400" spc="-25" dirty="0">
                <a:solidFill>
                  <a:srgbClr val="666666"/>
                </a:solidFill>
                <a:latin typeface="Arial"/>
                <a:cs typeface="Arial"/>
              </a:rPr>
              <a:t>K</a:t>
            </a:r>
            <a:endParaRPr sz="400">
              <a:latin typeface="Arial"/>
              <a:cs typeface="Arial"/>
            </a:endParaRPr>
          </a:p>
        </p:txBody>
      </p:sp>
      <p:sp>
        <p:nvSpPr>
          <p:cNvPr id="440" name="object 440"/>
          <p:cNvSpPr/>
          <p:nvPr/>
        </p:nvSpPr>
        <p:spPr>
          <a:xfrm>
            <a:off x="2590908" y="2716534"/>
            <a:ext cx="0" cy="28575"/>
          </a:xfrm>
          <a:custGeom>
            <a:avLst/>
            <a:gdLst/>
            <a:ahLst/>
            <a:cxnLst/>
            <a:rect l="l" t="t" r="r" b="b"/>
            <a:pathLst>
              <a:path h="28575">
                <a:moveTo>
                  <a:pt x="0" y="0"/>
                </a:moveTo>
                <a:lnTo>
                  <a:pt x="0" y="28574"/>
                </a:lnTo>
              </a:path>
            </a:pathLst>
          </a:custGeom>
          <a:ln w="5714">
            <a:solidFill>
              <a:srgbClr val="F4F4F4"/>
            </a:solidFill>
          </a:ln>
        </p:spPr>
        <p:txBody>
          <a:bodyPr wrap="square" lIns="0" tIns="0" rIns="0" bIns="0" rtlCol="0"/>
          <a:lstStyle/>
          <a:p>
            <a:endParaRPr/>
          </a:p>
        </p:txBody>
      </p:sp>
      <p:sp>
        <p:nvSpPr>
          <p:cNvPr id="441" name="object 441"/>
          <p:cNvSpPr/>
          <p:nvPr/>
        </p:nvSpPr>
        <p:spPr>
          <a:xfrm>
            <a:off x="2910946" y="2716534"/>
            <a:ext cx="0" cy="28575"/>
          </a:xfrm>
          <a:custGeom>
            <a:avLst/>
            <a:gdLst/>
            <a:ahLst/>
            <a:cxnLst/>
            <a:rect l="l" t="t" r="r" b="b"/>
            <a:pathLst>
              <a:path h="28575">
                <a:moveTo>
                  <a:pt x="0" y="0"/>
                </a:moveTo>
                <a:lnTo>
                  <a:pt x="0" y="28574"/>
                </a:lnTo>
              </a:path>
            </a:pathLst>
          </a:custGeom>
          <a:ln w="5714">
            <a:solidFill>
              <a:srgbClr val="F4F4F4"/>
            </a:solidFill>
          </a:ln>
        </p:spPr>
        <p:txBody>
          <a:bodyPr wrap="square" lIns="0" tIns="0" rIns="0" bIns="0" rtlCol="0"/>
          <a:lstStyle/>
          <a:p>
            <a:endParaRPr/>
          </a:p>
        </p:txBody>
      </p:sp>
      <p:sp>
        <p:nvSpPr>
          <p:cNvPr id="442" name="object 442"/>
          <p:cNvSpPr/>
          <p:nvPr/>
        </p:nvSpPr>
        <p:spPr>
          <a:xfrm>
            <a:off x="3225270" y="2716534"/>
            <a:ext cx="0" cy="28575"/>
          </a:xfrm>
          <a:custGeom>
            <a:avLst/>
            <a:gdLst/>
            <a:ahLst/>
            <a:cxnLst/>
            <a:rect l="l" t="t" r="r" b="b"/>
            <a:pathLst>
              <a:path h="28575">
                <a:moveTo>
                  <a:pt x="0" y="0"/>
                </a:moveTo>
                <a:lnTo>
                  <a:pt x="0" y="28574"/>
                </a:lnTo>
              </a:path>
            </a:pathLst>
          </a:custGeom>
          <a:ln w="5714">
            <a:solidFill>
              <a:srgbClr val="F4F4F4"/>
            </a:solidFill>
          </a:ln>
        </p:spPr>
        <p:txBody>
          <a:bodyPr wrap="square" lIns="0" tIns="0" rIns="0" bIns="0" rtlCol="0"/>
          <a:lstStyle/>
          <a:p>
            <a:endParaRPr/>
          </a:p>
        </p:txBody>
      </p:sp>
      <p:sp>
        <p:nvSpPr>
          <p:cNvPr id="443" name="object 443"/>
          <p:cNvSpPr txBox="1"/>
          <p:nvPr/>
        </p:nvSpPr>
        <p:spPr>
          <a:xfrm>
            <a:off x="2415689" y="2749554"/>
            <a:ext cx="259079" cy="87630"/>
          </a:xfrm>
          <a:prstGeom prst="rect">
            <a:avLst/>
          </a:prstGeom>
        </p:spPr>
        <p:txBody>
          <a:bodyPr vert="horz" wrap="square" lIns="0" tIns="13335" rIns="0" bIns="0" rtlCol="0">
            <a:spAutoFit/>
          </a:bodyPr>
          <a:lstStyle/>
          <a:p>
            <a:pPr marL="12700">
              <a:lnSpc>
                <a:spcPct val="100000"/>
              </a:lnSpc>
              <a:spcBef>
                <a:spcPts val="105"/>
              </a:spcBef>
            </a:pPr>
            <a:r>
              <a:rPr sz="400" spc="-5" dirty="0">
                <a:solidFill>
                  <a:srgbClr val="666666"/>
                </a:solidFill>
                <a:latin typeface="Arial"/>
                <a:cs typeface="Arial"/>
              </a:rPr>
              <a:t>4K</a:t>
            </a:r>
            <a:r>
              <a:rPr sz="400" spc="30" dirty="0">
                <a:solidFill>
                  <a:srgbClr val="666666"/>
                </a:solidFill>
                <a:latin typeface="Arial"/>
                <a:cs typeface="Arial"/>
              </a:rPr>
              <a:t> </a:t>
            </a:r>
            <a:r>
              <a:rPr sz="400" spc="-5" dirty="0">
                <a:solidFill>
                  <a:srgbClr val="666666"/>
                </a:solidFill>
                <a:latin typeface="Arial"/>
                <a:cs typeface="Arial"/>
              </a:rPr>
              <a:t>0K</a:t>
            </a:r>
            <a:endParaRPr sz="400">
              <a:latin typeface="Arial"/>
              <a:cs typeface="Arial"/>
            </a:endParaRPr>
          </a:p>
        </p:txBody>
      </p:sp>
      <p:sp>
        <p:nvSpPr>
          <p:cNvPr id="444" name="object 444"/>
          <p:cNvSpPr txBox="1"/>
          <p:nvPr/>
        </p:nvSpPr>
        <p:spPr>
          <a:xfrm>
            <a:off x="2867171" y="2749554"/>
            <a:ext cx="87630" cy="87630"/>
          </a:xfrm>
          <a:prstGeom prst="rect">
            <a:avLst/>
          </a:prstGeom>
        </p:spPr>
        <p:txBody>
          <a:bodyPr vert="horz" wrap="square" lIns="0" tIns="13335" rIns="0" bIns="0" rtlCol="0">
            <a:spAutoFit/>
          </a:bodyPr>
          <a:lstStyle/>
          <a:p>
            <a:pPr marL="12700">
              <a:lnSpc>
                <a:spcPct val="100000"/>
              </a:lnSpc>
              <a:spcBef>
                <a:spcPts val="105"/>
              </a:spcBef>
            </a:pPr>
            <a:r>
              <a:rPr sz="400" spc="15" dirty="0">
                <a:solidFill>
                  <a:srgbClr val="666666"/>
                </a:solidFill>
                <a:latin typeface="Arial"/>
                <a:cs typeface="Arial"/>
              </a:rPr>
              <a:t>2</a:t>
            </a:r>
            <a:r>
              <a:rPr sz="400" spc="-25" dirty="0">
                <a:solidFill>
                  <a:srgbClr val="666666"/>
                </a:solidFill>
                <a:latin typeface="Arial"/>
                <a:cs typeface="Arial"/>
              </a:rPr>
              <a:t>K</a:t>
            </a:r>
            <a:endParaRPr sz="400">
              <a:latin typeface="Arial"/>
              <a:cs typeface="Arial"/>
            </a:endParaRPr>
          </a:p>
        </p:txBody>
      </p:sp>
      <p:sp>
        <p:nvSpPr>
          <p:cNvPr id="445" name="object 445"/>
          <p:cNvSpPr/>
          <p:nvPr/>
        </p:nvSpPr>
        <p:spPr>
          <a:xfrm>
            <a:off x="3356714" y="2716534"/>
            <a:ext cx="0" cy="28575"/>
          </a:xfrm>
          <a:custGeom>
            <a:avLst/>
            <a:gdLst/>
            <a:ahLst/>
            <a:cxnLst/>
            <a:rect l="l" t="t" r="r" b="b"/>
            <a:pathLst>
              <a:path h="28575">
                <a:moveTo>
                  <a:pt x="0" y="0"/>
                </a:moveTo>
                <a:lnTo>
                  <a:pt x="0" y="28574"/>
                </a:lnTo>
              </a:path>
            </a:pathLst>
          </a:custGeom>
          <a:ln w="5714">
            <a:solidFill>
              <a:srgbClr val="F4F4F4"/>
            </a:solidFill>
          </a:ln>
        </p:spPr>
        <p:txBody>
          <a:bodyPr wrap="square" lIns="0" tIns="0" rIns="0" bIns="0" rtlCol="0"/>
          <a:lstStyle/>
          <a:p>
            <a:endParaRPr/>
          </a:p>
        </p:txBody>
      </p:sp>
      <p:sp>
        <p:nvSpPr>
          <p:cNvPr id="446" name="object 446"/>
          <p:cNvSpPr/>
          <p:nvPr/>
        </p:nvSpPr>
        <p:spPr>
          <a:xfrm>
            <a:off x="3676752" y="2716534"/>
            <a:ext cx="0" cy="28575"/>
          </a:xfrm>
          <a:custGeom>
            <a:avLst/>
            <a:gdLst/>
            <a:ahLst/>
            <a:cxnLst/>
            <a:rect l="l" t="t" r="r" b="b"/>
            <a:pathLst>
              <a:path h="28575">
                <a:moveTo>
                  <a:pt x="0" y="0"/>
                </a:moveTo>
                <a:lnTo>
                  <a:pt x="0" y="28574"/>
                </a:lnTo>
              </a:path>
            </a:pathLst>
          </a:custGeom>
          <a:ln w="5714">
            <a:solidFill>
              <a:srgbClr val="F4F4F4"/>
            </a:solidFill>
          </a:ln>
        </p:spPr>
        <p:txBody>
          <a:bodyPr wrap="square" lIns="0" tIns="0" rIns="0" bIns="0" rtlCol="0"/>
          <a:lstStyle/>
          <a:p>
            <a:endParaRPr/>
          </a:p>
        </p:txBody>
      </p:sp>
      <p:sp>
        <p:nvSpPr>
          <p:cNvPr id="447" name="object 447"/>
          <p:cNvSpPr/>
          <p:nvPr/>
        </p:nvSpPr>
        <p:spPr>
          <a:xfrm>
            <a:off x="3996790" y="2716534"/>
            <a:ext cx="0" cy="28575"/>
          </a:xfrm>
          <a:custGeom>
            <a:avLst/>
            <a:gdLst/>
            <a:ahLst/>
            <a:cxnLst/>
            <a:rect l="l" t="t" r="r" b="b"/>
            <a:pathLst>
              <a:path h="28575">
                <a:moveTo>
                  <a:pt x="0" y="0"/>
                </a:moveTo>
                <a:lnTo>
                  <a:pt x="0" y="28574"/>
                </a:lnTo>
              </a:path>
            </a:pathLst>
          </a:custGeom>
          <a:ln w="5714">
            <a:solidFill>
              <a:srgbClr val="F4F4F4"/>
            </a:solidFill>
          </a:ln>
        </p:spPr>
        <p:txBody>
          <a:bodyPr wrap="square" lIns="0" tIns="0" rIns="0" bIns="0" rtlCol="0"/>
          <a:lstStyle/>
          <a:p>
            <a:endParaRPr/>
          </a:p>
        </p:txBody>
      </p:sp>
      <p:sp>
        <p:nvSpPr>
          <p:cNvPr id="448" name="object 448"/>
          <p:cNvSpPr txBox="1"/>
          <p:nvPr/>
        </p:nvSpPr>
        <p:spPr>
          <a:xfrm>
            <a:off x="3181494" y="2749554"/>
            <a:ext cx="259079" cy="87630"/>
          </a:xfrm>
          <a:prstGeom prst="rect">
            <a:avLst/>
          </a:prstGeom>
        </p:spPr>
        <p:txBody>
          <a:bodyPr vert="horz" wrap="square" lIns="0" tIns="13335" rIns="0" bIns="0" rtlCol="0">
            <a:spAutoFit/>
          </a:bodyPr>
          <a:lstStyle/>
          <a:p>
            <a:pPr marL="12700">
              <a:lnSpc>
                <a:spcPct val="100000"/>
              </a:lnSpc>
              <a:spcBef>
                <a:spcPts val="105"/>
              </a:spcBef>
            </a:pPr>
            <a:r>
              <a:rPr sz="400" spc="-5" dirty="0">
                <a:solidFill>
                  <a:srgbClr val="666666"/>
                </a:solidFill>
                <a:latin typeface="Arial"/>
                <a:cs typeface="Arial"/>
              </a:rPr>
              <a:t>4K</a:t>
            </a:r>
            <a:r>
              <a:rPr sz="400" spc="30" dirty="0">
                <a:solidFill>
                  <a:srgbClr val="666666"/>
                </a:solidFill>
                <a:latin typeface="Arial"/>
                <a:cs typeface="Arial"/>
              </a:rPr>
              <a:t> </a:t>
            </a:r>
            <a:r>
              <a:rPr sz="400" spc="-5" dirty="0">
                <a:solidFill>
                  <a:srgbClr val="666666"/>
                </a:solidFill>
                <a:latin typeface="Arial"/>
                <a:cs typeface="Arial"/>
              </a:rPr>
              <a:t>0K</a:t>
            </a:r>
            <a:endParaRPr sz="400">
              <a:latin typeface="Arial"/>
              <a:cs typeface="Arial"/>
            </a:endParaRPr>
          </a:p>
        </p:txBody>
      </p:sp>
      <p:sp>
        <p:nvSpPr>
          <p:cNvPr id="449" name="object 449"/>
          <p:cNvSpPr txBox="1"/>
          <p:nvPr/>
        </p:nvSpPr>
        <p:spPr>
          <a:xfrm>
            <a:off x="3632976" y="2749554"/>
            <a:ext cx="87630" cy="87630"/>
          </a:xfrm>
          <a:prstGeom prst="rect">
            <a:avLst/>
          </a:prstGeom>
        </p:spPr>
        <p:txBody>
          <a:bodyPr vert="horz" wrap="square" lIns="0" tIns="13335" rIns="0" bIns="0" rtlCol="0">
            <a:spAutoFit/>
          </a:bodyPr>
          <a:lstStyle/>
          <a:p>
            <a:pPr marL="12700">
              <a:lnSpc>
                <a:spcPct val="100000"/>
              </a:lnSpc>
              <a:spcBef>
                <a:spcPts val="105"/>
              </a:spcBef>
            </a:pPr>
            <a:r>
              <a:rPr sz="400" spc="15" dirty="0">
                <a:solidFill>
                  <a:srgbClr val="666666"/>
                </a:solidFill>
                <a:latin typeface="Arial"/>
                <a:cs typeface="Arial"/>
              </a:rPr>
              <a:t>2</a:t>
            </a:r>
            <a:r>
              <a:rPr sz="400" spc="-25" dirty="0">
                <a:solidFill>
                  <a:srgbClr val="666666"/>
                </a:solidFill>
                <a:latin typeface="Arial"/>
                <a:cs typeface="Arial"/>
              </a:rPr>
              <a:t>K</a:t>
            </a:r>
            <a:endParaRPr sz="400">
              <a:latin typeface="Arial"/>
              <a:cs typeface="Arial"/>
            </a:endParaRPr>
          </a:p>
        </p:txBody>
      </p:sp>
      <p:sp>
        <p:nvSpPr>
          <p:cNvPr id="450" name="object 450"/>
          <p:cNvSpPr/>
          <p:nvPr/>
        </p:nvSpPr>
        <p:spPr>
          <a:xfrm>
            <a:off x="4128234" y="2716534"/>
            <a:ext cx="0" cy="28575"/>
          </a:xfrm>
          <a:custGeom>
            <a:avLst/>
            <a:gdLst/>
            <a:ahLst/>
            <a:cxnLst/>
            <a:rect l="l" t="t" r="r" b="b"/>
            <a:pathLst>
              <a:path h="28575">
                <a:moveTo>
                  <a:pt x="0" y="0"/>
                </a:moveTo>
                <a:lnTo>
                  <a:pt x="0" y="28574"/>
                </a:lnTo>
              </a:path>
            </a:pathLst>
          </a:custGeom>
          <a:ln w="5714">
            <a:solidFill>
              <a:srgbClr val="F4F4F4"/>
            </a:solidFill>
          </a:ln>
        </p:spPr>
        <p:txBody>
          <a:bodyPr wrap="square" lIns="0" tIns="0" rIns="0" bIns="0" rtlCol="0"/>
          <a:lstStyle/>
          <a:p>
            <a:endParaRPr/>
          </a:p>
        </p:txBody>
      </p:sp>
      <p:sp>
        <p:nvSpPr>
          <p:cNvPr id="451" name="object 451"/>
          <p:cNvSpPr/>
          <p:nvPr/>
        </p:nvSpPr>
        <p:spPr>
          <a:xfrm>
            <a:off x="4448272" y="2716534"/>
            <a:ext cx="0" cy="28575"/>
          </a:xfrm>
          <a:custGeom>
            <a:avLst/>
            <a:gdLst/>
            <a:ahLst/>
            <a:cxnLst/>
            <a:rect l="l" t="t" r="r" b="b"/>
            <a:pathLst>
              <a:path h="28575">
                <a:moveTo>
                  <a:pt x="0" y="0"/>
                </a:moveTo>
                <a:lnTo>
                  <a:pt x="0" y="28574"/>
                </a:lnTo>
              </a:path>
            </a:pathLst>
          </a:custGeom>
          <a:ln w="5714">
            <a:solidFill>
              <a:srgbClr val="F4F4F4"/>
            </a:solidFill>
          </a:ln>
        </p:spPr>
        <p:txBody>
          <a:bodyPr wrap="square" lIns="0" tIns="0" rIns="0" bIns="0" rtlCol="0"/>
          <a:lstStyle/>
          <a:p>
            <a:endParaRPr/>
          </a:p>
        </p:txBody>
      </p:sp>
      <p:sp>
        <p:nvSpPr>
          <p:cNvPr id="452" name="object 452"/>
          <p:cNvSpPr/>
          <p:nvPr/>
        </p:nvSpPr>
        <p:spPr>
          <a:xfrm>
            <a:off x="4762595" y="2716534"/>
            <a:ext cx="0" cy="28575"/>
          </a:xfrm>
          <a:custGeom>
            <a:avLst/>
            <a:gdLst/>
            <a:ahLst/>
            <a:cxnLst/>
            <a:rect l="l" t="t" r="r" b="b"/>
            <a:pathLst>
              <a:path h="28575">
                <a:moveTo>
                  <a:pt x="0" y="0"/>
                </a:moveTo>
                <a:lnTo>
                  <a:pt x="0" y="28574"/>
                </a:lnTo>
              </a:path>
            </a:pathLst>
          </a:custGeom>
          <a:ln w="5714">
            <a:solidFill>
              <a:srgbClr val="F4F4F4"/>
            </a:solidFill>
          </a:ln>
        </p:spPr>
        <p:txBody>
          <a:bodyPr wrap="square" lIns="0" tIns="0" rIns="0" bIns="0" rtlCol="0"/>
          <a:lstStyle/>
          <a:p>
            <a:endParaRPr/>
          </a:p>
        </p:txBody>
      </p:sp>
      <p:sp>
        <p:nvSpPr>
          <p:cNvPr id="453" name="object 453"/>
          <p:cNvSpPr txBox="1"/>
          <p:nvPr/>
        </p:nvSpPr>
        <p:spPr>
          <a:xfrm>
            <a:off x="3953015" y="2749554"/>
            <a:ext cx="259079" cy="87630"/>
          </a:xfrm>
          <a:prstGeom prst="rect">
            <a:avLst/>
          </a:prstGeom>
        </p:spPr>
        <p:txBody>
          <a:bodyPr vert="horz" wrap="square" lIns="0" tIns="13335" rIns="0" bIns="0" rtlCol="0">
            <a:spAutoFit/>
          </a:bodyPr>
          <a:lstStyle/>
          <a:p>
            <a:pPr marL="12700">
              <a:lnSpc>
                <a:spcPct val="100000"/>
              </a:lnSpc>
              <a:spcBef>
                <a:spcPts val="105"/>
              </a:spcBef>
            </a:pPr>
            <a:r>
              <a:rPr sz="400" spc="-5" dirty="0">
                <a:solidFill>
                  <a:srgbClr val="666666"/>
                </a:solidFill>
                <a:latin typeface="Arial"/>
                <a:cs typeface="Arial"/>
              </a:rPr>
              <a:t>4K</a:t>
            </a:r>
            <a:r>
              <a:rPr sz="400" spc="30" dirty="0">
                <a:solidFill>
                  <a:srgbClr val="666666"/>
                </a:solidFill>
                <a:latin typeface="Arial"/>
                <a:cs typeface="Arial"/>
              </a:rPr>
              <a:t> </a:t>
            </a:r>
            <a:r>
              <a:rPr sz="400" spc="-5" dirty="0">
                <a:solidFill>
                  <a:srgbClr val="666666"/>
                </a:solidFill>
                <a:latin typeface="Arial"/>
                <a:cs typeface="Arial"/>
              </a:rPr>
              <a:t>0K</a:t>
            </a:r>
            <a:endParaRPr sz="400">
              <a:latin typeface="Arial"/>
              <a:cs typeface="Arial"/>
            </a:endParaRPr>
          </a:p>
        </p:txBody>
      </p:sp>
      <p:sp>
        <p:nvSpPr>
          <p:cNvPr id="454" name="object 454"/>
          <p:cNvSpPr txBox="1"/>
          <p:nvPr/>
        </p:nvSpPr>
        <p:spPr>
          <a:xfrm>
            <a:off x="4404497" y="2749554"/>
            <a:ext cx="87630" cy="87630"/>
          </a:xfrm>
          <a:prstGeom prst="rect">
            <a:avLst/>
          </a:prstGeom>
        </p:spPr>
        <p:txBody>
          <a:bodyPr vert="horz" wrap="square" lIns="0" tIns="13335" rIns="0" bIns="0" rtlCol="0">
            <a:spAutoFit/>
          </a:bodyPr>
          <a:lstStyle/>
          <a:p>
            <a:pPr marL="12700">
              <a:lnSpc>
                <a:spcPct val="100000"/>
              </a:lnSpc>
              <a:spcBef>
                <a:spcPts val="105"/>
              </a:spcBef>
            </a:pPr>
            <a:r>
              <a:rPr sz="400" spc="15" dirty="0">
                <a:solidFill>
                  <a:srgbClr val="666666"/>
                </a:solidFill>
                <a:latin typeface="Arial"/>
                <a:cs typeface="Arial"/>
              </a:rPr>
              <a:t>2</a:t>
            </a:r>
            <a:r>
              <a:rPr sz="400" spc="-25" dirty="0">
                <a:solidFill>
                  <a:srgbClr val="666666"/>
                </a:solidFill>
                <a:latin typeface="Arial"/>
                <a:cs typeface="Arial"/>
              </a:rPr>
              <a:t>K</a:t>
            </a:r>
            <a:endParaRPr sz="400">
              <a:latin typeface="Arial"/>
              <a:cs typeface="Arial"/>
            </a:endParaRPr>
          </a:p>
        </p:txBody>
      </p:sp>
      <p:sp>
        <p:nvSpPr>
          <p:cNvPr id="455" name="object 455"/>
          <p:cNvSpPr/>
          <p:nvPr/>
        </p:nvSpPr>
        <p:spPr>
          <a:xfrm>
            <a:off x="4894039" y="2716534"/>
            <a:ext cx="0" cy="28575"/>
          </a:xfrm>
          <a:custGeom>
            <a:avLst/>
            <a:gdLst/>
            <a:ahLst/>
            <a:cxnLst/>
            <a:rect l="l" t="t" r="r" b="b"/>
            <a:pathLst>
              <a:path h="28575">
                <a:moveTo>
                  <a:pt x="0" y="0"/>
                </a:moveTo>
                <a:lnTo>
                  <a:pt x="0" y="28574"/>
                </a:lnTo>
              </a:path>
            </a:pathLst>
          </a:custGeom>
          <a:ln w="5714">
            <a:solidFill>
              <a:srgbClr val="F4F4F4"/>
            </a:solidFill>
          </a:ln>
        </p:spPr>
        <p:txBody>
          <a:bodyPr wrap="square" lIns="0" tIns="0" rIns="0" bIns="0" rtlCol="0"/>
          <a:lstStyle/>
          <a:p>
            <a:endParaRPr/>
          </a:p>
        </p:txBody>
      </p:sp>
      <p:sp>
        <p:nvSpPr>
          <p:cNvPr id="456" name="object 456"/>
          <p:cNvSpPr/>
          <p:nvPr/>
        </p:nvSpPr>
        <p:spPr>
          <a:xfrm>
            <a:off x="5214077" y="2716534"/>
            <a:ext cx="0" cy="28575"/>
          </a:xfrm>
          <a:custGeom>
            <a:avLst/>
            <a:gdLst/>
            <a:ahLst/>
            <a:cxnLst/>
            <a:rect l="l" t="t" r="r" b="b"/>
            <a:pathLst>
              <a:path h="28575">
                <a:moveTo>
                  <a:pt x="0" y="0"/>
                </a:moveTo>
                <a:lnTo>
                  <a:pt x="0" y="28574"/>
                </a:lnTo>
              </a:path>
            </a:pathLst>
          </a:custGeom>
          <a:ln w="5714">
            <a:solidFill>
              <a:srgbClr val="F4F4F4"/>
            </a:solidFill>
          </a:ln>
        </p:spPr>
        <p:txBody>
          <a:bodyPr wrap="square" lIns="0" tIns="0" rIns="0" bIns="0" rtlCol="0"/>
          <a:lstStyle/>
          <a:p>
            <a:endParaRPr/>
          </a:p>
        </p:txBody>
      </p:sp>
      <p:sp>
        <p:nvSpPr>
          <p:cNvPr id="457" name="object 457"/>
          <p:cNvSpPr/>
          <p:nvPr/>
        </p:nvSpPr>
        <p:spPr>
          <a:xfrm>
            <a:off x="5534115" y="2716534"/>
            <a:ext cx="0" cy="28575"/>
          </a:xfrm>
          <a:custGeom>
            <a:avLst/>
            <a:gdLst/>
            <a:ahLst/>
            <a:cxnLst/>
            <a:rect l="l" t="t" r="r" b="b"/>
            <a:pathLst>
              <a:path h="28575">
                <a:moveTo>
                  <a:pt x="0" y="0"/>
                </a:moveTo>
                <a:lnTo>
                  <a:pt x="0" y="28574"/>
                </a:lnTo>
              </a:path>
            </a:pathLst>
          </a:custGeom>
          <a:ln w="5714">
            <a:solidFill>
              <a:srgbClr val="F4F4F4"/>
            </a:solidFill>
          </a:ln>
        </p:spPr>
        <p:txBody>
          <a:bodyPr wrap="square" lIns="0" tIns="0" rIns="0" bIns="0" rtlCol="0"/>
          <a:lstStyle/>
          <a:p>
            <a:endParaRPr/>
          </a:p>
        </p:txBody>
      </p:sp>
      <p:sp>
        <p:nvSpPr>
          <p:cNvPr id="458" name="object 458"/>
          <p:cNvSpPr txBox="1"/>
          <p:nvPr/>
        </p:nvSpPr>
        <p:spPr>
          <a:xfrm>
            <a:off x="4718820" y="2749554"/>
            <a:ext cx="259079" cy="87630"/>
          </a:xfrm>
          <a:prstGeom prst="rect">
            <a:avLst/>
          </a:prstGeom>
        </p:spPr>
        <p:txBody>
          <a:bodyPr vert="horz" wrap="square" lIns="0" tIns="13335" rIns="0" bIns="0" rtlCol="0">
            <a:spAutoFit/>
          </a:bodyPr>
          <a:lstStyle/>
          <a:p>
            <a:pPr marL="12700">
              <a:lnSpc>
                <a:spcPct val="100000"/>
              </a:lnSpc>
              <a:spcBef>
                <a:spcPts val="105"/>
              </a:spcBef>
            </a:pPr>
            <a:r>
              <a:rPr sz="400" spc="-5" dirty="0">
                <a:solidFill>
                  <a:srgbClr val="666666"/>
                </a:solidFill>
                <a:latin typeface="Arial"/>
                <a:cs typeface="Arial"/>
              </a:rPr>
              <a:t>4K</a:t>
            </a:r>
            <a:r>
              <a:rPr sz="400" spc="30" dirty="0">
                <a:solidFill>
                  <a:srgbClr val="666666"/>
                </a:solidFill>
                <a:latin typeface="Arial"/>
                <a:cs typeface="Arial"/>
              </a:rPr>
              <a:t> </a:t>
            </a:r>
            <a:r>
              <a:rPr sz="400" spc="-5" dirty="0">
                <a:solidFill>
                  <a:srgbClr val="666666"/>
                </a:solidFill>
                <a:latin typeface="Arial"/>
                <a:cs typeface="Arial"/>
              </a:rPr>
              <a:t>0K</a:t>
            </a:r>
            <a:endParaRPr sz="400">
              <a:latin typeface="Arial"/>
              <a:cs typeface="Arial"/>
            </a:endParaRPr>
          </a:p>
        </p:txBody>
      </p:sp>
      <p:sp>
        <p:nvSpPr>
          <p:cNvPr id="459" name="object 459"/>
          <p:cNvSpPr txBox="1"/>
          <p:nvPr/>
        </p:nvSpPr>
        <p:spPr>
          <a:xfrm>
            <a:off x="5170302" y="2749554"/>
            <a:ext cx="87630" cy="87630"/>
          </a:xfrm>
          <a:prstGeom prst="rect">
            <a:avLst/>
          </a:prstGeom>
        </p:spPr>
        <p:txBody>
          <a:bodyPr vert="horz" wrap="square" lIns="0" tIns="13335" rIns="0" bIns="0" rtlCol="0">
            <a:spAutoFit/>
          </a:bodyPr>
          <a:lstStyle/>
          <a:p>
            <a:pPr marL="12700">
              <a:lnSpc>
                <a:spcPct val="100000"/>
              </a:lnSpc>
              <a:spcBef>
                <a:spcPts val="105"/>
              </a:spcBef>
            </a:pPr>
            <a:r>
              <a:rPr sz="400" spc="15" dirty="0">
                <a:solidFill>
                  <a:srgbClr val="666666"/>
                </a:solidFill>
                <a:latin typeface="Arial"/>
                <a:cs typeface="Arial"/>
              </a:rPr>
              <a:t>2</a:t>
            </a:r>
            <a:r>
              <a:rPr sz="400" spc="-25" dirty="0">
                <a:solidFill>
                  <a:srgbClr val="666666"/>
                </a:solidFill>
                <a:latin typeface="Arial"/>
                <a:cs typeface="Arial"/>
              </a:rPr>
              <a:t>K</a:t>
            </a:r>
            <a:endParaRPr sz="400">
              <a:latin typeface="Arial"/>
              <a:cs typeface="Arial"/>
            </a:endParaRPr>
          </a:p>
        </p:txBody>
      </p:sp>
      <p:sp>
        <p:nvSpPr>
          <p:cNvPr id="460" name="object 460"/>
          <p:cNvSpPr/>
          <p:nvPr/>
        </p:nvSpPr>
        <p:spPr>
          <a:xfrm>
            <a:off x="5665560" y="2716534"/>
            <a:ext cx="0" cy="28575"/>
          </a:xfrm>
          <a:custGeom>
            <a:avLst/>
            <a:gdLst/>
            <a:ahLst/>
            <a:cxnLst/>
            <a:rect l="l" t="t" r="r" b="b"/>
            <a:pathLst>
              <a:path h="28575">
                <a:moveTo>
                  <a:pt x="0" y="0"/>
                </a:moveTo>
                <a:lnTo>
                  <a:pt x="0" y="28574"/>
                </a:lnTo>
              </a:path>
            </a:pathLst>
          </a:custGeom>
          <a:ln w="5714">
            <a:solidFill>
              <a:srgbClr val="F4F4F4"/>
            </a:solidFill>
          </a:ln>
        </p:spPr>
        <p:txBody>
          <a:bodyPr wrap="square" lIns="0" tIns="0" rIns="0" bIns="0" rtlCol="0"/>
          <a:lstStyle/>
          <a:p>
            <a:endParaRPr/>
          </a:p>
        </p:txBody>
      </p:sp>
      <p:sp>
        <p:nvSpPr>
          <p:cNvPr id="461" name="object 461"/>
          <p:cNvSpPr/>
          <p:nvPr/>
        </p:nvSpPr>
        <p:spPr>
          <a:xfrm>
            <a:off x="5985598" y="2716534"/>
            <a:ext cx="0" cy="28575"/>
          </a:xfrm>
          <a:custGeom>
            <a:avLst/>
            <a:gdLst/>
            <a:ahLst/>
            <a:cxnLst/>
            <a:rect l="l" t="t" r="r" b="b"/>
            <a:pathLst>
              <a:path h="28575">
                <a:moveTo>
                  <a:pt x="0" y="0"/>
                </a:moveTo>
                <a:lnTo>
                  <a:pt x="0" y="28574"/>
                </a:lnTo>
              </a:path>
            </a:pathLst>
          </a:custGeom>
          <a:ln w="5714">
            <a:solidFill>
              <a:srgbClr val="F4F4F4"/>
            </a:solidFill>
          </a:ln>
        </p:spPr>
        <p:txBody>
          <a:bodyPr wrap="square" lIns="0" tIns="0" rIns="0" bIns="0" rtlCol="0"/>
          <a:lstStyle/>
          <a:p>
            <a:endParaRPr/>
          </a:p>
        </p:txBody>
      </p:sp>
      <p:sp>
        <p:nvSpPr>
          <p:cNvPr id="462" name="object 462"/>
          <p:cNvSpPr/>
          <p:nvPr/>
        </p:nvSpPr>
        <p:spPr>
          <a:xfrm>
            <a:off x="6299921" y="2716534"/>
            <a:ext cx="0" cy="28575"/>
          </a:xfrm>
          <a:custGeom>
            <a:avLst/>
            <a:gdLst/>
            <a:ahLst/>
            <a:cxnLst/>
            <a:rect l="l" t="t" r="r" b="b"/>
            <a:pathLst>
              <a:path h="28575">
                <a:moveTo>
                  <a:pt x="0" y="0"/>
                </a:moveTo>
                <a:lnTo>
                  <a:pt x="0" y="28574"/>
                </a:lnTo>
              </a:path>
            </a:pathLst>
          </a:custGeom>
          <a:ln w="5714">
            <a:solidFill>
              <a:srgbClr val="F4F4F4"/>
            </a:solidFill>
          </a:ln>
        </p:spPr>
        <p:txBody>
          <a:bodyPr wrap="square" lIns="0" tIns="0" rIns="0" bIns="0" rtlCol="0"/>
          <a:lstStyle/>
          <a:p>
            <a:endParaRPr/>
          </a:p>
        </p:txBody>
      </p:sp>
      <p:sp>
        <p:nvSpPr>
          <p:cNvPr id="463" name="object 463"/>
          <p:cNvSpPr txBox="1"/>
          <p:nvPr/>
        </p:nvSpPr>
        <p:spPr>
          <a:xfrm>
            <a:off x="5490340" y="2749554"/>
            <a:ext cx="259079" cy="87630"/>
          </a:xfrm>
          <a:prstGeom prst="rect">
            <a:avLst/>
          </a:prstGeom>
        </p:spPr>
        <p:txBody>
          <a:bodyPr vert="horz" wrap="square" lIns="0" tIns="13335" rIns="0" bIns="0" rtlCol="0">
            <a:spAutoFit/>
          </a:bodyPr>
          <a:lstStyle/>
          <a:p>
            <a:pPr marL="12700">
              <a:lnSpc>
                <a:spcPct val="100000"/>
              </a:lnSpc>
              <a:spcBef>
                <a:spcPts val="105"/>
              </a:spcBef>
            </a:pPr>
            <a:r>
              <a:rPr sz="400" spc="-5" dirty="0">
                <a:solidFill>
                  <a:srgbClr val="666666"/>
                </a:solidFill>
                <a:latin typeface="Arial"/>
                <a:cs typeface="Arial"/>
              </a:rPr>
              <a:t>4K</a:t>
            </a:r>
            <a:r>
              <a:rPr sz="400" spc="30" dirty="0">
                <a:solidFill>
                  <a:srgbClr val="666666"/>
                </a:solidFill>
                <a:latin typeface="Arial"/>
                <a:cs typeface="Arial"/>
              </a:rPr>
              <a:t> </a:t>
            </a:r>
            <a:r>
              <a:rPr sz="400" spc="-5" dirty="0">
                <a:solidFill>
                  <a:srgbClr val="666666"/>
                </a:solidFill>
                <a:latin typeface="Arial"/>
                <a:cs typeface="Arial"/>
              </a:rPr>
              <a:t>0K</a:t>
            </a:r>
            <a:endParaRPr sz="400">
              <a:latin typeface="Arial"/>
              <a:cs typeface="Arial"/>
            </a:endParaRPr>
          </a:p>
        </p:txBody>
      </p:sp>
      <p:sp>
        <p:nvSpPr>
          <p:cNvPr id="464" name="object 464"/>
          <p:cNvSpPr txBox="1"/>
          <p:nvPr/>
        </p:nvSpPr>
        <p:spPr>
          <a:xfrm>
            <a:off x="5941823" y="2749554"/>
            <a:ext cx="87630" cy="87630"/>
          </a:xfrm>
          <a:prstGeom prst="rect">
            <a:avLst/>
          </a:prstGeom>
        </p:spPr>
        <p:txBody>
          <a:bodyPr vert="horz" wrap="square" lIns="0" tIns="13335" rIns="0" bIns="0" rtlCol="0">
            <a:spAutoFit/>
          </a:bodyPr>
          <a:lstStyle/>
          <a:p>
            <a:pPr marL="12700">
              <a:lnSpc>
                <a:spcPct val="100000"/>
              </a:lnSpc>
              <a:spcBef>
                <a:spcPts val="105"/>
              </a:spcBef>
            </a:pPr>
            <a:r>
              <a:rPr sz="400" spc="15" dirty="0">
                <a:solidFill>
                  <a:srgbClr val="666666"/>
                </a:solidFill>
                <a:latin typeface="Arial"/>
                <a:cs typeface="Arial"/>
              </a:rPr>
              <a:t>2</a:t>
            </a:r>
            <a:r>
              <a:rPr sz="400" spc="-25" dirty="0">
                <a:solidFill>
                  <a:srgbClr val="666666"/>
                </a:solidFill>
                <a:latin typeface="Arial"/>
                <a:cs typeface="Arial"/>
              </a:rPr>
              <a:t>K</a:t>
            </a:r>
            <a:endParaRPr sz="400">
              <a:latin typeface="Arial"/>
              <a:cs typeface="Arial"/>
            </a:endParaRPr>
          </a:p>
        </p:txBody>
      </p:sp>
      <p:sp>
        <p:nvSpPr>
          <p:cNvPr id="465" name="object 465"/>
          <p:cNvSpPr/>
          <p:nvPr/>
        </p:nvSpPr>
        <p:spPr>
          <a:xfrm>
            <a:off x="6431365" y="2716534"/>
            <a:ext cx="0" cy="28575"/>
          </a:xfrm>
          <a:custGeom>
            <a:avLst/>
            <a:gdLst/>
            <a:ahLst/>
            <a:cxnLst/>
            <a:rect l="l" t="t" r="r" b="b"/>
            <a:pathLst>
              <a:path h="28575">
                <a:moveTo>
                  <a:pt x="0" y="0"/>
                </a:moveTo>
                <a:lnTo>
                  <a:pt x="0" y="28574"/>
                </a:lnTo>
              </a:path>
            </a:pathLst>
          </a:custGeom>
          <a:ln w="5714">
            <a:solidFill>
              <a:srgbClr val="F4F4F4"/>
            </a:solidFill>
          </a:ln>
        </p:spPr>
        <p:txBody>
          <a:bodyPr wrap="square" lIns="0" tIns="0" rIns="0" bIns="0" rtlCol="0"/>
          <a:lstStyle/>
          <a:p>
            <a:endParaRPr/>
          </a:p>
        </p:txBody>
      </p:sp>
      <p:sp>
        <p:nvSpPr>
          <p:cNvPr id="466" name="object 466"/>
          <p:cNvSpPr/>
          <p:nvPr/>
        </p:nvSpPr>
        <p:spPr>
          <a:xfrm>
            <a:off x="6751403" y="2716534"/>
            <a:ext cx="0" cy="28575"/>
          </a:xfrm>
          <a:custGeom>
            <a:avLst/>
            <a:gdLst/>
            <a:ahLst/>
            <a:cxnLst/>
            <a:rect l="l" t="t" r="r" b="b"/>
            <a:pathLst>
              <a:path h="28575">
                <a:moveTo>
                  <a:pt x="0" y="0"/>
                </a:moveTo>
                <a:lnTo>
                  <a:pt x="0" y="28574"/>
                </a:lnTo>
              </a:path>
            </a:pathLst>
          </a:custGeom>
          <a:ln w="5714">
            <a:solidFill>
              <a:srgbClr val="F4F4F4"/>
            </a:solidFill>
          </a:ln>
        </p:spPr>
        <p:txBody>
          <a:bodyPr wrap="square" lIns="0" tIns="0" rIns="0" bIns="0" rtlCol="0"/>
          <a:lstStyle/>
          <a:p>
            <a:endParaRPr/>
          </a:p>
        </p:txBody>
      </p:sp>
      <p:sp>
        <p:nvSpPr>
          <p:cNvPr id="467" name="object 467"/>
          <p:cNvSpPr/>
          <p:nvPr/>
        </p:nvSpPr>
        <p:spPr>
          <a:xfrm>
            <a:off x="7071441" y="2716534"/>
            <a:ext cx="0" cy="28575"/>
          </a:xfrm>
          <a:custGeom>
            <a:avLst/>
            <a:gdLst/>
            <a:ahLst/>
            <a:cxnLst/>
            <a:rect l="l" t="t" r="r" b="b"/>
            <a:pathLst>
              <a:path h="28575">
                <a:moveTo>
                  <a:pt x="0" y="0"/>
                </a:moveTo>
                <a:lnTo>
                  <a:pt x="0" y="28574"/>
                </a:lnTo>
              </a:path>
            </a:pathLst>
          </a:custGeom>
          <a:ln w="5714">
            <a:solidFill>
              <a:srgbClr val="F4F4F4"/>
            </a:solidFill>
          </a:ln>
        </p:spPr>
        <p:txBody>
          <a:bodyPr wrap="square" lIns="0" tIns="0" rIns="0" bIns="0" rtlCol="0"/>
          <a:lstStyle/>
          <a:p>
            <a:endParaRPr/>
          </a:p>
        </p:txBody>
      </p:sp>
      <p:sp>
        <p:nvSpPr>
          <p:cNvPr id="468" name="object 468"/>
          <p:cNvSpPr txBox="1"/>
          <p:nvPr/>
        </p:nvSpPr>
        <p:spPr>
          <a:xfrm>
            <a:off x="6256146" y="2749554"/>
            <a:ext cx="259079" cy="87630"/>
          </a:xfrm>
          <a:prstGeom prst="rect">
            <a:avLst/>
          </a:prstGeom>
        </p:spPr>
        <p:txBody>
          <a:bodyPr vert="horz" wrap="square" lIns="0" tIns="13335" rIns="0" bIns="0" rtlCol="0">
            <a:spAutoFit/>
          </a:bodyPr>
          <a:lstStyle/>
          <a:p>
            <a:pPr marL="12700">
              <a:lnSpc>
                <a:spcPct val="100000"/>
              </a:lnSpc>
              <a:spcBef>
                <a:spcPts val="105"/>
              </a:spcBef>
            </a:pPr>
            <a:r>
              <a:rPr sz="400" spc="-5" dirty="0">
                <a:solidFill>
                  <a:srgbClr val="666666"/>
                </a:solidFill>
                <a:latin typeface="Arial"/>
                <a:cs typeface="Arial"/>
              </a:rPr>
              <a:t>4K</a:t>
            </a:r>
            <a:r>
              <a:rPr sz="400" spc="30" dirty="0">
                <a:solidFill>
                  <a:srgbClr val="666666"/>
                </a:solidFill>
                <a:latin typeface="Arial"/>
                <a:cs typeface="Arial"/>
              </a:rPr>
              <a:t> </a:t>
            </a:r>
            <a:r>
              <a:rPr sz="400" spc="-5" dirty="0">
                <a:solidFill>
                  <a:srgbClr val="666666"/>
                </a:solidFill>
                <a:latin typeface="Arial"/>
                <a:cs typeface="Arial"/>
              </a:rPr>
              <a:t>0K</a:t>
            </a:r>
            <a:endParaRPr sz="400">
              <a:latin typeface="Arial"/>
              <a:cs typeface="Arial"/>
            </a:endParaRPr>
          </a:p>
        </p:txBody>
      </p:sp>
      <p:sp>
        <p:nvSpPr>
          <p:cNvPr id="469" name="object 469"/>
          <p:cNvSpPr txBox="1"/>
          <p:nvPr/>
        </p:nvSpPr>
        <p:spPr>
          <a:xfrm>
            <a:off x="6707628" y="2749554"/>
            <a:ext cx="87630" cy="87630"/>
          </a:xfrm>
          <a:prstGeom prst="rect">
            <a:avLst/>
          </a:prstGeom>
        </p:spPr>
        <p:txBody>
          <a:bodyPr vert="horz" wrap="square" lIns="0" tIns="13335" rIns="0" bIns="0" rtlCol="0">
            <a:spAutoFit/>
          </a:bodyPr>
          <a:lstStyle/>
          <a:p>
            <a:pPr marL="12700">
              <a:lnSpc>
                <a:spcPct val="100000"/>
              </a:lnSpc>
              <a:spcBef>
                <a:spcPts val="105"/>
              </a:spcBef>
            </a:pPr>
            <a:r>
              <a:rPr sz="400" spc="15" dirty="0">
                <a:solidFill>
                  <a:srgbClr val="666666"/>
                </a:solidFill>
                <a:latin typeface="Arial"/>
                <a:cs typeface="Arial"/>
              </a:rPr>
              <a:t>2</a:t>
            </a:r>
            <a:r>
              <a:rPr sz="400" spc="-25" dirty="0">
                <a:solidFill>
                  <a:srgbClr val="666666"/>
                </a:solidFill>
                <a:latin typeface="Arial"/>
                <a:cs typeface="Arial"/>
              </a:rPr>
              <a:t>K</a:t>
            </a:r>
            <a:endParaRPr sz="400">
              <a:latin typeface="Arial"/>
              <a:cs typeface="Arial"/>
            </a:endParaRPr>
          </a:p>
        </p:txBody>
      </p:sp>
      <p:sp>
        <p:nvSpPr>
          <p:cNvPr id="470" name="object 470"/>
          <p:cNvSpPr/>
          <p:nvPr/>
        </p:nvSpPr>
        <p:spPr>
          <a:xfrm>
            <a:off x="7202886" y="2716534"/>
            <a:ext cx="0" cy="28575"/>
          </a:xfrm>
          <a:custGeom>
            <a:avLst/>
            <a:gdLst/>
            <a:ahLst/>
            <a:cxnLst/>
            <a:rect l="l" t="t" r="r" b="b"/>
            <a:pathLst>
              <a:path h="28575">
                <a:moveTo>
                  <a:pt x="0" y="0"/>
                </a:moveTo>
                <a:lnTo>
                  <a:pt x="0" y="28574"/>
                </a:lnTo>
              </a:path>
            </a:pathLst>
          </a:custGeom>
          <a:ln w="5714">
            <a:solidFill>
              <a:srgbClr val="F4F4F4"/>
            </a:solidFill>
          </a:ln>
        </p:spPr>
        <p:txBody>
          <a:bodyPr wrap="square" lIns="0" tIns="0" rIns="0" bIns="0" rtlCol="0"/>
          <a:lstStyle/>
          <a:p>
            <a:endParaRPr/>
          </a:p>
        </p:txBody>
      </p:sp>
      <p:sp>
        <p:nvSpPr>
          <p:cNvPr id="471" name="object 471"/>
          <p:cNvSpPr/>
          <p:nvPr/>
        </p:nvSpPr>
        <p:spPr>
          <a:xfrm>
            <a:off x="7522924" y="2716534"/>
            <a:ext cx="0" cy="28575"/>
          </a:xfrm>
          <a:custGeom>
            <a:avLst/>
            <a:gdLst/>
            <a:ahLst/>
            <a:cxnLst/>
            <a:rect l="l" t="t" r="r" b="b"/>
            <a:pathLst>
              <a:path h="28575">
                <a:moveTo>
                  <a:pt x="0" y="0"/>
                </a:moveTo>
                <a:lnTo>
                  <a:pt x="0" y="28574"/>
                </a:lnTo>
              </a:path>
            </a:pathLst>
          </a:custGeom>
          <a:ln w="5714">
            <a:solidFill>
              <a:srgbClr val="F4F4F4"/>
            </a:solidFill>
          </a:ln>
        </p:spPr>
        <p:txBody>
          <a:bodyPr wrap="square" lIns="0" tIns="0" rIns="0" bIns="0" rtlCol="0"/>
          <a:lstStyle/>
          <a:p>
            <a:endParaRPr/>
          </a:p>
        </p:txBody>
      </p:sp>
      <p:sp>
        <p:nvSpPr>
          <p:cNvPr id="472" name="object 472"/>
          <p:cNvSpPr/>
          <p:nvPr/>
        </p:nvSpPr>
        <p:spPr>
          <a:xfrm>
            <a:off x="7837247" y="2716534"/>
            <a:ext cx="0" cy="28575"/>
          </a:xfrm>
          <a:custGeom>
            <a:avLst/>
            <a:gdLst/>
            <a:ahLst/>
            <a:cxnLst/>
            <a:rect l="l" t="t" r="r" b="b"/>
            <a:pathLst>
              <a:path h="28575">
                <a:moveTo>
                  <a:pt x="0" y="0"/>
                </a:moveTo>
                <a:lnTo>
                  <a:pt x="0" y="28574"/>
                </a:lnTo>
              </a:path>
            </a:pathLst>
          </a:custGeom>
          <a:ln w="5714">
            <a:solidFill>
              <a:srgbClr val="F4F4F4"/>
            </a:solidFill>
          </a:ln>
        </p:spPr>
        <p:txBody>
          <a:bodyPr wrap="square" lIns="0" tIns="0" rIns="0" bIns="0" rtlCol="0"/>
          <a:lstStyle/>
          <a:p>
            <a:endParaRPr/>
          </a:p>
        </p:txBody>
      </p:sp>
      <p:sp>
        <p:nvSpPr>
          <p:cNvPr id="473" name="object 473"/>
          <p:cNvSpPr txBox="1"/>
          <p:nvPr/>
        </p:nvSpPr>
        <p:spPr>
          <a:xfrm>
            <a:off x="7027666" y="2749554"/>
            <a:ext cx="259079" cy="87630"/>
          </a:xfrm>
          <a:prstGeom prst="rect">
            <a:avLst/>
          </a:prstGeom>
        </p:spPr>
        <p:txBody>
          <a:bodyPr vert="horz" wrap="square" lIns="0" tIns="13335" rIns="0" bIns="0" rtlCol="0">
            <a:spAutoFit/>
          </a:bodyPr>
          <a:lstStyle/>
          <a:p>
            <a:pPr marL="12700">
              <a:lnSpc>
                <a:spcPct val="100000"/>
              </a:lnSpc>
              <a:spcBef>
                <a:spcPts val="105"/>
              </a:spcBef>
            </a:pPr>
            <a:r>
              <a:rPr sz="400" spc="-5" dirty="0">
                <a:solidFill>
                  <a:srgbClr val="666666"/>
                </a:solidFill>
                <a:latin typeface="Arial"/>
                <a:cs typeface="Arial"/>
              </a:rPr>
              <a:t>4K</a:t>
            </a:r>
            <a:r>
              <a:rPr sz="400" spc="30" dirty="0">
                <a:solidFill>
                  <a:srgbClr val="666666"/>
                </a:solidFill>
                <a:latin typeface="Arial"/>
                <a:cs typeface="Arial"/>
              </a:rPr>
              <a:t> </a:t>
            </a:r>
            <a:r>
              <a:rPr sz="400" spc="-5" dirty="0">
                <a:solidFill>
                  <a:srgbClr val="666666"/>
                </a:solidFill>
                <a:latin typeface="Arial"/>
                <a:cs typeface="Arial"/>
              </a:rPr>
              <a:t>0K</a:t>
            </a:r>
            <a:endParaRPr sz="400">
              <a:latin typeface="Arial"/>
              <a:cs typeface="Arial"/>
            </a:endParaRPr>
          </a:p>
        </p:txBody>
      </p:sp>
      <p:sp>
        <p:nvSpPr>
          <p:cNvPr id="474" name="object 474"/>
          <p:cNvSpPr txBox="1"/>
          <p:nvPr/>
        </p:nvSpPr>
        <p:spPr>
          <a:xfrm>
            <a:off x="7479149" y="2749554"/>
            <a:ext cx="87630" cy="87630"/>
          </a:xfrm>
          <a:prstGeom prst="rect">
            <a:avLst/>
          </a:prstGeom>
        </p:spPr>
        <p:txBody>
          <a:bodyPr vert="horz" wrap="square" lIns="0" tIns="13335" rIns="0" bIns="0" rtlCol="0">
            <a:spAutoFit/>
          </a:bodyPr>
          <a:lstStyle/>
          <a:p>
            <a:pPr marL="12700">
              <a:lnSpc>
                <a:spcPct val="100000"/>
              </a:lnSpc>
              <a:spcBef>
                <a:spcPts val="105"/>
              </a:spcBef>
            </a:pPr>
            <a:r>
              <a:rPr sz="400" spc="15" dirty="0">
                <a:solidFill>
                  <a:srgbClr val="666666"/>
                </a:solidFill>
                <a:latin typeface="Arial"/>
                <a:cs typeface="Arial"/>
              </a:rPr>
              <a:t>2</a:t>
            </a:r>
            <a:r>
              <a:rPr sz="400" spc="-25" dirty="0">
                <a:solidFill>
                  <a:srgbClr val="666666"/>
                </a:solidFill>
                <a:latin typeface="Arial"/>
                <a:cs typeface="Arial"/>
              </a:rPr>
              <a:t>K</a:t>
            </a:r>
            <a:endParaRPr sz="400">
              <a:latin typeface="Arial"/>
              <a:cs typeface="Arial"/>
            </a:endParaRPr>
          </a:p>
        </p:txBody>
      </p:sp>
      <p:sp>
        <p:nvSpPr>
          <p:cNvPr id="475" name="object 475"/>
          <p:cNvSpPr/>
          <p:nvPr/>
        </p:nvSpPr>
        <p:spPr>
          <a:xfrm>
            <a:off x="7968691" y="2716534"/>
            <a:ext cx="0" cy="28575"/>
          </a:xfrm>
          <a:custGeom>
            <a:avLst/>
            <a:gdLst/>
            <a:ahLst/>
            <a:cxnLst/>
            <a:rect l="l" t="t" r="r" b="b"/>
            <a:pathLst>
              <a:path h="28575">
                <a:moveTo>
                  <a:pt x="0" y="0"/>
                </a:moveTo>
                <a:lnTo>
                  <a:pt x="0" y="28574"/>
                </a:lnTo>
              </a:path>
            </a:pathLst>
          </a:custGeom>
          <a:ln w="5714">
            <a:solidFill>
              <a:srgbClr val="F4F4F4"/>
            </a:solidFill>
          </a:ln>
        </p:spPr>
        <p:txBody>
          <a:bodyPr wrap="square" lIns="0" tIns="0" rIns="0" bIns="0" rtlCol="0"/>
          <a:lstStyle/>
          <a:p>
            <a:endParaRPr/>
          </a:p>
        </p:txBody>
      </p:sp>
      <p:sp>
        <p:nvSpPr>
          <p:cNvPr id="476" name="object 476"/>
          <p:cNvSpPr/>
          <p:nvPr/>
        </p:nvSpPr>
        <p:spPr>
          <a:xfrm>
            <a:off x="8288729" y="2716534"/>
            <a:ext cx="0" cy="28575"/>
          </a:xfrm>
          <a:custGeom>
            <a:avLst/>
            <a:gdLst/>
            <a:ahLst/>
            <a:cxnLst/>
            <a:rect l="l" t="t" r="r" b="b"/>
            <a:pathLst>
              <a:path h="28575">
                <a:moveTo>
                  <a:pt x="0" y="0"/>
                </a:moveTo>
                <a:lnTo>
                  <a:pt x="0" y="28574"/>
                </a:lnTo>
              </a:path>
            </a:pathLst>
          </a:custGeom>
          <a:ln w="5714">
            <a:solidFill>
              <a:srgbClr val="F4F4F4"/>
            </a:solidFill>
          </a:ln>
        </p:spPr>
        <p:txBody>
          <a:bodyPr wrap="square" lIns="0" tIns="0" rIns="0" bIns="0" rtlCol="0"/>
          <a:lstStyle/>
          <a:p>
            <a:endParaRPr/>
          </a:p>
        </p:txBody>
      </p:sp>
      <p:sp>
        <p:nvSpPr>
          <p:cNvPr id="477" name="object 477"/>
          <p:cNvSpPr/>
          <p:nvPr/>
        </p:nvSpPr>
        <p:spPr>
          <a:xfrm>
            <a:off x="8608767" y="2716534"/>
            <a:ext cx="0" cy="28575"/>
          </a:xfrm>
          <a:custGeom>
            <a:avLst/>
            <a:gdLst/>
            <a:ahLst/>
            <a:cxnLst/>
            <a:rect l="l" t="t" r="r" b="b"/>
            <a:pathLst>
              <a:path h="28575">
                <a:moveTo>
                  <a:pt x="0" y="0"/>
                </a:moveTo>
                <a:lnTo>
                  <a:pt x="0" y="28574"/>
                </a:lnTo>
              </a:path>
            </a:pathLst>
          </a:custGeom>
          <a:ln w="5714">
            <a:solidFill>
              <a:srgbClr val="F4F4F4"/>
            </a:solidFill>
          </a:ln>
        </p:spPr>
        <p:txBody>
          <a:bodyPr wrap="square" lIns="0" tIns="0" rIns="0" bIns="0" rtlCol="0"/>
          <a:lstStyle/>
          <a:p>
            <a:endParaRPr/>
          </a:p>
        </p:txBody>
      </p:sp>
      <p:sp>
        <p:nvSpPr>
          <p:cNvPr id="478" name="object 478"/>
          <p:cNvSpPr txBox="1"/>
          <p:nvPr/>
        </p:nvSpPr>
        <p:spPr>
          <a:xfrm>
            <a:off x="7793471" y="2749554"/>
            <a:ext cx="259079" cy="87630"/>
          </a:xfrm>
          <a:prstGeom prst="rect">
            <a:avLst/>
          </a:prstGeom>
        </p:spPr>
        <p:txBody>
          <a:bodyPr vert="horz" wrap="square" lIns="0" tIns="13335" rIns="0" bIns="0" rtlCol="0">
            <a:spAutoFit/>
          </a:bodyPr>
          <a:lstStyle/>
          <a:p>
            <a:pPr marL="12700">
              <a:lnSpc>
                <a:spcPct val="100000"/>
              </a:lnSpc>
              <a:spcBef>
                <a:spcPts val="105"/>
              </a:spcBef>
            </a:pPr>
            <a:r>
              <a:rPr sz="400" spc="-5" dirty="0">
                <a:solidFill>
                  <a:srgbClr val="666666"/>
                </a:solidFill>
                <a:latin typeface="Arial"/>
                <a:cs typeface="Arial"/>
              </a:rPr>
              <a:t>4K</a:t>
            </a:r>
            <a:r>
              <a:rPr sz="400" spc="30" dirty="0">
                <a:solidFill>
                  <a:srgbClr val="666666"/>
                </a:solidFill>
                <a:latin typeface="Arial"/>
                <a:cs typeface="Arial"/>
              </a:rPr>
              <a:t> </a:t>
            </a:r>
            <a:r>
              <a:rPr sz="400" spc="-5" dirty="0">
                <a:solidFill>
                  <a:srgbClr val="666666"/>
                </a:solidFill>
                <a:latin typeface="Arial"/>
                <a:cs typeface="Arial"/>
              </a:rPr>
              <a:t>0K</a:t>
            </a:r>
            <a:endParaRPr sz="400">
              <a:latin typeface="Arial"/>
              <a:cs typeface="Arial"/>
            </a:endParaRPr>
          </a:p>
        </p:txBody>
      </p:sp>
      <p:sp>
        <p:nvSpPr>
          <p:cNvPr id="479" name="object 479"/>
          <p:cNvSpPr txBox="1"/>
          <p:nvPr/>
        </p:nvSpPr>
        <p:spPr>
          <a:xfrm>
            <a:off x="8244954" y="2749554"/>
            <a:ext cx="87630" cy="87630"/>
          </a:xfrm>
          <a:prstGeom prst="rect">
            <a:avLst/>
          </a:prstGeom>
        </p:spPr>
        <p:txBody>
          <a:bodyPr vert="horz" wrap="square" lIns="0" tIns="13335" rIns="0" bIns="0" rtlCol="0">
            <a:spAutoFit/>
          </a:bodyPr>
          <a:lstStyle/>
          <a:p>
            <a:pPr marL="12700">
              <a:lnSpc>
                <a:spcPct val="100000"/>
              </a:lnSpc>
              <a:spcBef>
                <a:spcPts val="105"/>
              </a:spcBef>
            </a:pPr>
            <a:r>
              <a:rPr sz="400" spc="15" dirty="0">
                <a:solidFill>
                  <a:srgbClr val="666666"/>
                </a:solidFill>
                <a:latin typeface="Arial"/>
                <a:cs typeface="Arial"/>
              </a:rPr>
              <a:t>2</a:t>
            </a:r>
            <a:r>
              <a:rPr sz="400" spc="-25" dirty="0">
                <a:solidFill>
                  <a:srgbClr val="666666"/>
                </a:solidFill>
                <a:latin typeface="Arial"/>
                <a:cs typeface="Arial"/>
              </a:rPr>
              <a:t>K</a:t>
            </a:r>
            <a:endParaRPr sz="400">
              <a:latin typeface="Arial"/>
              <a:cs typeface="Arial"/>
            </a:endParaRPr>
          </a:p>
        </p:txBody>
      </p:sp>
      <p:sp>
        <p:nvSpPr>
          <p:cNvPr id="480" name="object 480"/>
          <p:cNvSpPr/>
          <p:nvPr/>
        </p:nvSpPr>
        <p:spPr>
          <a:xfrm>
            <a:off x="8740211" y="2716534"/>
            <a:ext cx="0" cy="28575"/>
          </a:xfrm>
          <a:custGeom>
            <a:avLst/>
            <a:gdLst/>
            <a:ahLst/>
            <a:cxnLst/>
            <a:rect l="l" t="t" r="r" b="b"/>
            <a:pathLst>
              <a:path h="28575">
                <a:moveTo>
                  <a:pt x="0" y="0"/>
                </a:moveTo>
                <a:lnTo>
                  <a:pt x="0" y="28574"/>
                </a:lnTo>
              </a:path>
            </a:pathLst>
          </a:custGeom>
          <a:ln w="5714">
            <a:solidFill>
              <a:srgbClr val="F4F4F4"/>
            </a:solidFill>
          </a:ln>
        </p:spPr>
        <p:txBody>
          <a:bodyPr wrap="square" lIns="0" tIns="0" rIns="0" bIns="0" rtlCol="0"/>
          <a:lstStyle/>
          <a:p>
            <a:endParaRPr/>
          </a:p>
        </p:txBody>
      </p:sp>
      <p:sp>
        <p:nvSpPr>
          <p:cNvPr id="481" name="object 481"/>
          <p:cNvSpPr/>
          <p:nvPr/>
        </p:nvSpPr>
        <p:spPr>
          <a:xfrm>
            <a:off x="9060249" y="2716534"/>
            <a:ext cx="0" cy="28575"/>
          </a:xfrm>
          <a:custGeom>
            <a:avLst/>
            <a:gdLst/>
            <a:ahLst/>
            <a:cxnLst/>
            <a:rect l="l" t="t" r="r" b="b"/>
            <a:pathLst>
              <a:path h="28575">
                <a:moveTo>
                  <a:pt x="0" y="0"/>
                </a:moveTo>
                <a:lnTo>
                  <a:pt x="0" y="28574"/>
                </a:lnTo>
              </a:path>
            </a:pathLst>
          </a:custGeom>
          <a:ln w="5714">
            <a:solidFill>
              <a:srgbClr val="F4F4F4"/>
            </a:solidFill>
          </a:ln>
        </p:spPr>
        <p:txBody>
          <a:bodyPr wrap="square" lIns="0" tIns="0" rIns="0" bIns="0" rtlCol="0"/>
          <a:lstStyle/>
          <a:p>
            <a:endParaRPr/>
          </a:p>
        </p:txBody>
      </p:sp>
      <p:sp>
        <p:nvSpPr>
          <p:cNvPr id="482" name="object 482"/>
          <p:cNvSpPr/>
          <p:nvPr/>
        </p:nvSpPr>
        <p:spPr>
          <a:xfrm>
            <a:off x="9374573" y="2716534"/>
            <a:ext cx="0" cy="28575"/>
          </a:xfrm>
          <a:custGeom>
            <a:avLst/>
            <a:gdLst/>
            <a:ahLst/>
            <a:cxnLst/>
            <a:rect l="l" t="t" r="r" b="b"/>
            <a:pathLst>
              <a:path h="28575">
                <a:moveTo>
                  <a:pt x="0" y="0"/>
                </a:moveTo>
                <a:lnTo>
                  <a:pt x="0" y="28574"/>
                </a:lnTo>
              </a:path>
            </a:pathLst>
          </a:custGeom>
          <a:ln w="5714">
            <a:solidFill>
              <a:srgbClr val="F4F4F4"/>
            </a:solidFill>
          </a:ln>
        </p:spPr>
        <p:txBody>
          <a:bodyPr wrap="square" lIns="0" tIns="0" rIns="0" bIns="0" rtlCol="0"/>
          <a:lstStyle/>
          <a:p>
            <a:endParaRPr/>
          </a:p>
        </p:txBody>
      </p:sp>
      <p:sp>
        <p:nvSpPr>
          <p:cNvPr id="483" name="object 483"/>
          <p:cNvSpPr txBox="1"/>
          <p:nvPr/>
        </p:nvSpPr>
        <p:spPr>
          <a:xfrm>
            <a:off x="8564992" y="2749554"/>
            <a:ext cx="259079" cy="87630"/>
          </a:xfrm>
          <a:prstGeom prst="rect">
            <a:avLst/>
          </a:prstGeom>
        </p:spPr>
        <p:txBody>
          <a:bodyPr vert="horz" wrap="square" lIns="0" tIns="13335" rIns="0" bIns="0" rtlCol="0">
            <a:spAutoFit/>
          </a:bodyPr>
          <a:lstStyle/>
          <a:p>
            <a:pPr marL="12700">
              <a:lnSpc>
                <a:spcPct val="100000"/>
              </a:lnSpc>
              <a:spcBef>
                <a:spcPts val="105"/>
              </a:spcBef>
            </a:pPr>
            <a:r>
              <a:rPr sz="400" spc="-5" dirty="0">
                <a:solidFill>
                  <a:srgbClr val="666666"/>
                </a:solidFill>
                <a:latin typeface="Arial"/>
                <a:cs typeface="Arial"/>
              </a:rPr>
              <a:t>4K</a:t>
            </a:r>
            <a:r>
              <a:rPr sz="400" spc="30" dirty="0">
                <a:solidFill>
                  <a:srgbClr val="666666"/>
                </a:solidFill>
                <a:latin typeface="Arial"/>
                <a:cs typeface="Arial"/>
              </a:rPr>
              <a:t> </a:t>
            </a:r>
            <a:r>
              <a:rPr sz="400" spc="-5" dirty="0">
                <a:solidFill>
                  <a:srgbClr val="666666"/>
                </a:solidFill>
                <a:latin typeface="Arial"/>
                <a:cs typeface="Arial"/>
              </a:rPr>
              <a:t>0K</a:t>
            </a:r>
            <a:endParaRPr sz="400">
              <a:latin typeface="Arial"/>
              <a:cs typeface="Arial"/>
            </a:endParaRPr>
          </a:p>
        </p:txBody>
      </p:sp>
      <p:sp>
        <p:nvSpPr>
          <p:cNvPr id="484" name="object 484"/>
          <p:cNvSpPr txBox="1"/>
          <p:nvPr/>
        </p:nvSpPr>
        <p:spPr>
          <a:xfrm>
            <a:off x="9016474" y="2749554"/>
            <a:ext cx="87630" cy="87630"/>
          </a:xfrm>
          <a:prstGeom prst="rect">
            <a:avLst/>
          </a:prstGeom>
        </p:spPr>
        <p:txBody>
          <a:bodyPr vert="horz" wrap="square" lIns="0" tIns="13335" rIns="0" bIns="0" rtlCol="0">
            <a:spAutoFit/>
          </a:bodyPr>
          <a:lstStyle/>
          <a:p>
            <a:pPr marL="12700">
              <a:lnSpc>
                <a:spcPct val="100000"/>
              </a:lnSpc>
              <a:spcBef>
                <a:spcPts val="105"/>
              </a:spcBef>
            </a:pPr>
            <a:r>
              <a:rPr sz="400" spc="15" dirty="0">
                <a:solidFill>
                  <a:srgbClr val="666666"/>
                </a:solidFill>
                <a:latin typeface="Arial"/>
                <a:cs typeface="Arial"/>
              </a:rPr>
              <a:t>2</a:t>
            </a:r>
            <a:r>
              <a:rPr sz="400" spc="-25" dirty="0">
                <a:solidFill>
                  <a:srgbClr val="666666"/>
                </a:solidFill>
                <a:latin typeface="Arial"/>
                <a:cs typeface="Arial"/>
              </a:rPr>
              <a:t>K</a:t>
            </a:r>
            <a:endParaRPr sz="400">
              <a:latin typeface="Arial"/>
              <a:cs typeface="Arial"/>
            </a:endParaRPr>
          </a:p>
        </p:txBody>
      </p:sp>
      <p:sp>
        <p:nvSpPr>
          <p:cNvPr id="485" name="object 485"/>
          <p:cNvSpPr txBox="1"/>
          <p:nvPr/>
        </p:nvSpPr>
        <p:spPr>
          <a:xfrm>
            <a:off x="9330797" y="2749554"/>
            <a:ext cx="87630" cy="87630"/>
          </a:xfrm>
          <a:prstGeom prst="rect">
            <a:avLst/>
          </a:prstGeom>
        </p:spPr>
        <p:txBody>
          <a:bodyPr vert="horz" wrap="square" lIns="0" tIns="13335" rIns="0" bIns="0" rtlCol="0">
            <a:spAutoFit/>
          </a:bodyPr>
          <a:lstStyle/>
          <a:p>
            <a:pPr marL="12700">
              <a:lnSpc>
                <a:spcPct val="100000"/>
              </a:lnSpc>
              <a:spcBef>
                <a:spcPts val="105"/>
              </a:spcBef>
            </a:pPr>
            <a:r>
              <a:rPr sz="400" spc="15" dirty="0">
                <a:solidFill>
                  <a:srgbClr val="666666"/>
                </a:solidFill>
                <a:latin typeface="Arial"/>
                <a:cs typeface="Arial"/>
              </a:rPr>
              <a:t>4</a:t>
            </a:r>
            <a:r>
              <a:rPr sz="400" spc="-25" dirty="0">
                <a:solidFill>
                  <a:srgbClr val="666666"/>
                </a:solidFill>
                <a:latin typeface="Arial"/>
                <a:cs typeface="Arial"/>
              </a:rPr>
              <a:t>K</a:t>
            </a:r>
            <a:endParaRPr sz="400">
              <a:latin typeface="Arial"/>
              <a:cs typeface="Arial"/>
            </a:endParaRPr>
          </a:p>
        </p:txBody>
      </p:sp>
      <p:sp>
        <p:nvSpPr>
          <p:cNvPr id="486" name="object 486"/>
          <p:cNvSpPr/>
          <p:nvPr/>
        </p:nvSpPr>
        <p:spPr>
          <a:xfrm>
            <a:off x="1053582" y="2710819"/>
            <a:ext cx="0" cy="114300"/>
          </a:xfrm>
          <a:custGeom>
            <a:avLst/>
            <a:gdLst/>
            <a:ahLst/>
            <a:cxnLst/>
            <a:rect l="l" t="t" r="r" b="b"/>
            <a:pathLst>
              <a:path h="114300">
                <a:moveTo>
                  <a:pt x="0" y="0"/>
                </a:moveTo>
                <a:lnTo>
                  <a:pt x="0" y="114299"/>
                </a:lnTo>
              </a:path>
            </a:pathLst>
          </a:custGeom>
          <a:ln w="5714">
            <a:solidFill>
              <a:srgbClr val="CACACA"/>
            </a:solidFill>
          </a:ln>
        </p:spPr>
        <p:txBody>
          <a:bodyPr wrap="square" lIns="0" tIns="0" rIns="0" bIns="0" rtlCol="0"/>
          <a:lstStyle/>
          <a:p>
            <a:endParaRPr/>
          </a:p>
        </p:txBody>
      </p:sp>
      <p:sp>
        <p:nvSpPr>
          <p:cNvPr id="487" name="object 487"/>
          <p:cNvSpPr/>
          <p:nvPr/>
        </p:nvSpPr>
        <p:spPr>
          <a:xfrm>
            <a:off x="1819388" y="2710819"/>
            <a:ext cx="0" cy="114300"/>
          </a:xfrm>
          <a:custGeom>
            <a:avLst/>
            <a:gdLst/>
            <a:ahLst/>
            <a:cxnLst/>
            <a:rect l="l" t="t" r="r" b="b"/>
            <a:pathLst>
              <a:path h="114300">
                <a:moveTo>
                  <a:pt x="0" y="0"/>
                </a:moveTo>
                <a:lnTo>
                  <a:pt x="0" y="114299"/>
                </a:lnTo>
              </a:path>
            </a:pathLst>
          </a:custGeom>
          <a:ln w="5714">
            <a:solidFill>
              <a:srgbClr val="CACACA"/>
            </a:solidFill>
          </a:ln>
        </p:spPr>
        <p:txBody>
          <a:bodyPr wrap="square" lIns="0" tIns="0" rIns="0" bIns="0" rtlCol="0"/>
          <a:lstStyle/>
          <a:p>
            <a:endParaRPr/>
          </a:p>
        </p:txBody>
      </p:sp>
      <p:sp>
        <p:nvSpPr>
          <p:cNvPr id="488" name="object 488"/>
          <p:cNvSpPr/>
          <p:nvPr/>
        </p:nvSpPr>
        <p:spPr>
          <a:xfrm>
            <a:off x="2590908" y="2710819"/>
            <a:ext cx="0" cy="114300"/>
          </a:xfrm>
          <a:custGeom>
            <a:avLst/>
            <a:gdLst/>
            <a:ahLst/>
            <a:cxnLst/>
            <a:rect l="l" t="t" r="r" b="b"/>
            <a:pathLst>
              <a:path h="114300">
                <a:moveTo>
                  <a:pt x="0" y="0"/>
                </a:moveTo>
                <a:lnTo>
                  <a:pt x="0" y="114299"/>
                </a:lnTo>
              </a:path>
            </a:pathLst>
          </a:custGeom>
          <a:ln w="5714">
            <a:solidFill>
              <a:srgbClr val="CACACA"/>
            </a:solidFill>
          </a:ln>
        </p:spPr>
        <p:txBody>
          <a:bodyPr wrap="square" lIns="0" tIns="0" rIns="0" bIns="0" rtlCol="0"/>
          <a:lstStyle/>
          <a:p>
            <a:endParaRPr/>
          </a:p>
        </p:txBody>
      </p:sp>
      <p:sp>
        <p:nvSpPr>
          <p:cNvPr id="489" name="object 489"/>
          <p:cNvSpPr/>
          <p:nvPr/>
        </p:nvSpPr>
        <p:spPr>
          <a:xfrm>
            <a:off x="3356714" y="2710819"/>
            <a:ext cx="0" cy="114300"/>
          </a:xfrm>
          <a:custGeom>
            <a:avLst/>
            <a:gdLst/>
            <a:ahLst/>
            <a:cxnLst/>
            <a:rect l="l" t="t" r="r" b="b"/>
            <a:pathLst>
              <a:path h="114300">
                <a:moveTo>
                  <a:pt x="0" y="0"/>
                </a:moveTo>
                <a:lnTo>
                  <a:pt x="0" y="114299"/>
                </a:lnTo>
              </a:path>
            </a:pathLst>
          </a:custGeom>
          <a:ln w="5714">
            <a:solidFill>
              <a:srgbClr val="CACACA"/>
            </a:solidFill>
          </a:ln>
        </p:spPr>
        <p:txBody>
          <a:bodyPr wrap="square" lIns="0" tIns="0" rIns="0" bIns="0" rtlCol="0"/>
          <a:lstStyle/>
          <a:p>
            <a:endParaRPr/>
          </a:p>
        </p:txBody>
      </p:sp>
      <p:sp>
        <p:nvSpPr>
          <p:cNvPr id="490" name="object 490"/>
          <p:cNvSpPr/>
          <p:nvPr/>
        </p:nvSpPr>
        <p:spPr>
          <a:xfrm>
            <a:off x="4128234" y="2710819"/>
            <a:ext cx="0" cy="114300"/>
          </a:xfrm>
          <a:custGeom>
            <a:avLst/>
            <a:gdLst/>
            <a:ahLst/>
            <a:cxnLst/>
            <a:rect l="l" t="t" r="r" b="b"/>
            <a:pathLst>
              <a:path h="114300">
                <a:moveTo>
                  <a:pt x="0" y="0"/>
                </a:moveTo>
                <a:lnTo>
                  <a:pt x="0" y="114299"/>
                </a:lnTo>
              </a:path>
            </a:pathLst>
          </a:custGeom>
          <a:ln w="5714">
            <a:solidFill>
              <a:srgbClr val="CACACA"/>
            </a:solidFill>
          </a:ln>
        </p:spPr>
        <p:txBody>
          <a:bodyPr wrap="square" lIns="0" tIns="0" rIns="0" bIns="0" rtlCol="0"/>
          <a:lstStyle/>
          <a:p>
            <a:endParaRPr/>
          </a:p>
        </p:txBody>
      </p:sp>
      <p:sp>
        <p:nvSpPr>
          <p:cNvPr id="491" name="object 491"/>
          <p:cNvSpPr/>
          <p:nvPr/>
        </p:nvSpPr>
        <p:spPr>
          <a:xfrm>
            <a:off x="4894039" y="2710819"/>
            <a:ext cx="0" cy="114300"/>
          </a:xfrm>
          <a:custGeom>
            <a:avLst/>
            <a:gdLst/>
            <a:ahLst/>
            <a:cxnLst/>
            <a:rect l="l" t="t" r="r" b="b"/>
            <a:pathLst>
              <a:path h="114300">
                <a:moveTo>
                  <a:pt x="0" y="0"/>
                </a:moveTo>
                <a:lnTo>
                  <a:pt x="0" y="114299"/>
                </a:lnTo>
              </a:path>
            </a:pathLst>
          </a:custGeom>
          <a:ln w="5714">
            <a:solidFill>
              <a:srgbClr val="CACACA"/>
            </a:solidFill>
          </a:ln>
        </p:spPr>
        <p:txBody>
          <a:bodyPr wrap="square" lIns="0" tIns="0" rIns="0" bIns="0" rtlCol="0"/>
          <a:lstStyle/>
          <a:p>
            <a:endParaRPr/>
          </a:p>
        </p:txBody>
      </p:sp>
      <p:sp>
        <p:nvSpPr>
          <p:cNvPr id="492" name="object 492"/>
          <p:cNvSpPr/>
          <p:nvPr/>
        </p:nvSpPr>
        <p:spPr>
          <a:xfrm>
            <a:off x="5665560" y="2710819"/>
            <a:ext cx="0" cy="114300"/>
          </a:xfrm>
          <a:custGeom>
            <a:avLst/>
            <a:gdLst/>
            <a:ahLst/>
            <a:cxnLst/>
            <a:rect l="l" t="t" r="r" b="b"/>
            <a:pathLst>
              <a:path h="114300">
                <a:moveTo>
                  <a:pt x="0" y="0"/>
                </a:moveTo>
                <a:lnTo>
                  <a:pt x="0" y="114299"/>
                </a:lnTo>
              </a:path>
            </a:pathLst>
          </a:custGeom>
          <a:ln w="5714">
            <a:solidFill>
              <a:srgbClr val="CACACA"/>
            </a:solidFill>
          </a:ln>
        </p:spPr>
        <p:txBody>
          <a:bodyPr wrap="square" lIns="0" tIns="0" rIns="0" bIns="0" rtlCol="0"/>
          <a:lstStyle/>
          <a:p>
            <a:endParaRPr/>
          </a:p>
        </p:txBody>
      </p:sp>
      <p:sp>
        <p:nvSpPr>
          <p:cNvPr id="493" name="object 493"/>
          <p:cNvSpPr/>
          <p:nvPr/>
        </p:nvSpPr>
        <p:spPr>
          <a:xfrm>
            <a:off x="6431365" y="2710819"/>
            <a:ext cx="0" cy="114300"/>
          </a:xfrm>
          <a:custGeom>
            <a:avLst/>
            <a:gdLst/>
            <a:ahLst/>
            <a:cxnLst/>
            <a:rect l="l" t="t" r="r" b="b"/>
            <a:pathLst>
              <a:path h="114300">
                <a:moveTo>
                  <a:pt x="0" y="0"/>
                </a:moveTo>
                <a:lnTo>
                  <a:pt x="0" y="114299"/>
                </a:lnTo>
              </a:path>
            </a:pathLst>
          </a:custGeom>
          <a:ln w="5714">
            <a:solidFill>
              <a:srgbClr val="CACACA"/>
            </a:solidFill>
          </a:ln>
        </p:spPr>
        <p:txBody>
          <a:bodyPr wrap="square" lIns="0" tIns="0" rIns="0" bIns="0" rtlCol="0"/>
          <a:lstStyle/>
          <a:p>
            <a:endParaRPr/>
          </a:p>
        </p:txBody>
      </p:sp>
      <p:sp>
        <p:nvSpPr>
          <p:cNvPr id="494" name="object 494"/>
          <p:cNvSpPr/>
          <p:nvPr/>
        </p:nvSpPr>
        <p:spPr>
          <a:xfrm>
            <a:off x="7202885" y="2710819"/>
            <a:ext cx="0" cy="114300"/>
          </a:xfrm>
          <a:custGeom>
            <a:avLst/>
            <a:gdLst/>
            <a:ahLst/>
            <a:cxnLst/>
            <a:rect l="l" t="t" r="r" b="b"/>
            <a:pathLst>
              <a:path h="114300">
                <a:moveTo>
                  <a:pt x="0" y="0"/>
                </a:moveTo>
                <a:lnTo>
                  <a:pt x="0" y="114299"/>
                </a:lnTo>
              </a:path>
            </a:pathLst>
          </a:custGeom>
          <a:ln w="5714">
            <a:solidFill>
              <a:srgbClr val="CACACA"/>
            </a:solidFill>
          </a:ln>
        </p:spPr>
        <p:txBody>
          <a:bodyPr wrap="square" lIns="0" tIns="0" rIns="0" bIns="0" rtlCol="0"/>
          <a:lstStyle/>
          <a:p>
            <a:endParaRPr/>
          </a:p>
        </p:txBody>
      </p:sp>
      <p:sp>
        <p:nvSpPr>
          <p:cNvPr id="495" name="object 495"/>
          <p:cNvSpPr/>
          <p:nvPr/>
        </p:nvSpPr>
        <p:spPr>
          <a:xfrm>
            <a:off x="7968691" y="2710819"/>
            <a:ext cx="0" cy="114300"/>
          </a:xfrm>
          <a:custGeom>
            <a:avLst/>
            <a:gdLst/>
            <a:ahLst/>
            <a:cxnLst/>
            <a:rect l="l" t="t" r="r" b="b"/>
            <a:pathLst>
              <a:path h="114300">
                <a:moveTo>
                  <a:pt x="0" y="0"/>
                </a:moveTo>
                <a:lnTo>
                  <a:pt x="0" y="114299"/>
                </a:lnTo>
              </a:path>
            </a:pathLst>
          </a:custGeom>
          <a:ln w="5714">
            <a:solidFill>
              <a:srgbClr val="CACACA"/>
            </a:solidFill>
          </a:ln>
        </p:spPr>
        <p:txBody>
          <a:bodyPr wrap="square" lIns="0" tIns="0" rIns="0" bIns="0" rtlCol="0"/>
          <a:lstStyle/>
          <a:p>
            <a:endParaRPr/>
          </a:p>
        </p:txBody>
      </p:sp>
      <p:sp>
        <p:nvSpPr>
          <p:cNvPr id="496" name="object 496"/>
          <p:cNvSpPr/>
          <p:nvPr/>
        </p:nvSpPr>
        <p:spPr>
          <a:xfrm>
            <a:off x="8740211" y="2710819"/>
            <a:ext cx="0" cy="114300"/>
          </a:xfrm>
          <a:custGeom>
            <a:avLst/>
            <a:gdLst/>
            <a:ahLst/>
            <a:cxnLst/>
            <a:rect l="l" t="t" r="r" b="b"/>
            <a:pathLst>
              <a:path h="114300">
                <a:moveTo>
                  <a:pt x="0" y="0"/>
                </a:moveTo>
                <a:lnTo>
                  <a:pt x="0" y="114299"/>
                </a:lnTo>
              </a:path>
            </a:pathLst>
          </a:custGeom>
          <a:ln w="5714">
            <a:solidFill>
              <a:srgbClr val="CACACA"/>
            </a:solidFill>
          </a:ln>
        </p:spPr>
        <p:txBody>
          <a:bodyPr wrap="square" lIns="0" tIns="0" rIns="0" bIns="0" rtlCol="0"/>
          <a:lstStyle/>
          <a:p>
            <a:endParaRPr/>
          </a:p>
        </p:txBody>
      </p:sp>
      <p:sp>
        <p:nvSpPr>
          <p:cNvPr id="497" name="object 497"/>
          <p:cNvSpPr/>
          <p:nvPr/>
        </p:nvSpPr>
        <p:spPr>
          <a:xfrm>
            <a:off x="9506016" y="2710819"/>
            <a:ext cx="0" cy="114300"/>
          </a:xfrm>
          <a:custGeom>
            <a:avLst/>
            <a:gdLst/>
            <a:ahLst/>
            <a:cxnLst/>
            <a:rect l="l" t="t" r="r" b="b"/>
            <a:pathLst>
              <a:path h="114300">
                <a:moveTo>
                  <a:pt x="0" y="0"/>
                </a:moveTo>
                <a:lnTo>
                  <a:pt x="0" y="114299"/>
                </a:lnTo>
              </a:path>
            </a:pathLst>
          </a:custGeom>
          <a:ln w="5714">
            <a:solidFill>
              <a:srgbClr val="CACACA"/>
            </a:solidFill>
          </a:ln>
        </p:spPr>
        <p:txBody>
          <a:bodyPr wrap="square" lIns="0" tIns="0" rIns="0" bIns="0" rtlCol="0"/>
          <a:lstStyle/>
          <a:p>
            <a:endParaRPr/>
          </a:p>
        </p:txBody>
      </p:sp>
      <p:sp>
        <p:nvSpPr>
          <p:cNvPr id="498" name="object 498"/>
          <p:cNvSpPr txBox="1"/>
          <p:nvPr/>
        </p:nvSpPr>
        <p:spPr>
          <a:xfrm>
            <a:off x="400806" y="2283212"/>
            <a:ext cx="637540" cy="436880"/>
          </a:xfrm>
          <a:prstGeom prst="rect">
            <a:avLst/>
          </a:prstGeom>
        </p:spPr>
        <p:txBody>
          <a:bodyPr vert="horz" wrap="square" lIns="0" tIns="38100" rIns="0" bIns="0" rtlCol="0">
            <a:spAutoFit/>
          </a:bodyPr>
          <a:lstStyle/>
          <a:p>
            <a:pPr marR="5080" algn="r">
              <a:lnSpc>
                <a:spcPct val="100000"/>
              </a:lnSpc>
              <a:spcBef>
                <a:spcPts val="300"/>
              </a:spcBef>
            </a:pPr>
            <a:r>
              <a:rPr sz="500" spc="20" dirty="0">
                <a:solidFill>
                  <a:schemeClr val="bg1"/>
                </a:solidFill>
                <a:latin typeface="Arial"/>
                <a:cs typeface="Arial"/>
              </a:rPr>
              <a:t>A</a:t>
            </a:r>
            <a:r>
              <a:rPr sz="500" spc="-15" dirty="0">
                <a:solidFill>
                  <a:schemeClr val="bg1"/>
                </a:solidFill>
                <a:latin typeface="Arial"/>
                <a:cs typeface="Arial"/>
              </a:rPr>
              <a:t>F</a:t>
            </a:r>
            <a:r>
              <a:rPr sz="500" spc="30" dirty="0">
                <a:solidFill>
                  <a:schemeClr val="bg1"/>
                </a:solidFill>
                <a:latin typeface="Arial"/>
                <a:cs typeface="Arial"/>
              </a:rPr>
              <a:t>N</a:t>
            </a:r>
            <a:r>
              <a:rPr sz="500" spc="35" dirty="0">
                <a:solidFill>
                  <a:schemeClr val="bg1"/>
                </a:solidFill>
                <a:latin typeface="Arial"/>
                <a:cs typeface="Arial"/>
              </a:rPr>
              <a:t>I</a:t>
            </a:r>
            <a:endParaRPr sz="500" dirty="0">
              <a:solidFill>
                <a:schemeClr val="bg1"/>
              </a:solidFill>
              <a:latin typeface="Arial"/>
              <a:cs typeface="Arial"/>
            </a:endParaRPr>
          </a:p>
          <a:p>
            <a:pPr marL="380365" marR="5080" indent="-103505">
              <a:lnSpc>
                <a:spcPct val="135000"/>
              </a:lnSpc>
            </a:pPr>
            <a:r>
              <a:rPr sz="500" spc="-50" dirty="0">
                <a:solidFill>
                  <a:schemeClr val="bg1"/>
                </a:solidFill>
                <a:latin typeface="Arial"/>
                <a:cs typeface="Arial"/>
              </a:rPr>
              <a:t>C</a:t>
            </a:r>
            <a:r>
              <a:rPr sz="500" spc="30" dirty="0">
                <a:solidFill>
                  <a:schemeClr val="bg1"/>
                </a:solidFill>
                <a:latin typeface="Arial"/>
                <a:cs typeface="Arial"/>
              </a:rPr>
              <a:t>o</a:t>
            </a:r>
            <a:r>
              <a:rPr sz="500" spc="35" dirty="0">
                <a:solidFill>
                  <a:schemeClr val="bg1"/>
                </a:solidFill>
                <a:latin typeface="Arial"/>
                <a:cs typeface="Arial"/>
              </a:rPr>
              <a:t>n</a:t>
            </a:r>
            <a:r>
              <a:rPr sz="500" dirty="0">
                <a:solidFill>
                  <a:schemeClr val="bg1"/>
                </a:solidFill>
                <a:latin typeface="Arial"/>
                <a:cs typeface="Arial"/>
              </a:rPr>
              <a:t>c</a:t>
            </a:r>
            <a:r>
              <a:rPr sz="500" spc="15" dirty="0">
                <a:solidFill>
                  <a:schemeClr val="bg1"/>
                </a:solidFill>
                <a:latin typeface="Arial"/>
                <a:cs typeface="Arial"/>
              </a:rPr>
              <a:t>e</a:t>
            </a:r>
            <a:r>
              <a:rPr sz="500" spc="35" dirty="0">
                <a:solidFill>
                  <a:schemeClr val="bg1"/>
                </a:solidFill>
                <a:latin typeface="Arial"/>
                <a:cs typeface="Arial"/>
              </a:rPr>
              <a:t>n</a:t>
            </a:r>
            <a:r>
              <a:rPr sz="500" spc="90" dirty="0">
                <a:solidFill>
                  <a:schemeClr val="bg1"/>
                </a:solidFill>
                <a:latin typeface="Arial"/>
                <a:cs typeface="Arial"/>
              </a:rPr>
              <a:t>t</a:t>
            </a:r>
            <a:r>
              <a:rPr sz="500" spc="60" dirty="0">
                <a:solidFill>
                  <a:schemeClr val="bg1"/>
                </a:solidFill>
                <a:latin typeface="Arial"/>
                <a:cs typeface="Arial"/>
              </a:rPr>
              <a:t>r</a:t>
            </a:r>
            <a:r>
              <a:rPr sz="500" spc="40" dirty="0">
                <a:solidFill>
                  <a:schemeClr val="bg1"/>
                </a:solidFill>
                <a:latin typeface="Arial"/>
                <a:cs typeface="Arial"/>
              </a:rPr>
              <a:t>i</a:t>
            </a:r>
            <a:r>
              <a:rPr sz="500" spc="15" dirty="0">
                <a:solidFill>
                  <a:schemeClr val="bg1"/>
                </a:solidFill>
                <a:latin typeface="Arial"/>
                <a:cs typeface="Arial"/>
              </a:rPr>
              <a:t>x  </a:t>
            </a:r>
            <a:r>
              <a:rPr sz="500" spc="-10" dirty="0">
                <a:solidFill>
                  <a:schemeClr val="bg1"/>
                </a:solidFill>
                <a:latin typeface="Arial"/>
                <a:cs typeface="Arial"/>
              </a:rPr>
              <a:t>R</a:t>
            </a:r>
            <a:r>
              <a:rPr sz="500" spc="15" dirty="0">
                <a:solidFill>
                  <a:schemeClr val="bg1"/>
                </a:solidFill>
                <a:latin typeface="Arial"/>
                <a:cs typeface="Arial"/>
              </a:rPr>
              <a:t>es</a:t>
            </a:r>
            <a:r>
              <a:rPr sz="500" spc="35" dirty="0">
                <a:solidFill>
                  <a:schemeClr val="bg1"/>
                </a:solidFill>
                <a:latin typeface="Arial"/>
                <a:cs typeface="Arial"/>
              </a:rPr>
              <a:t>u</a:t>
            </a:r>
            <a:r>
              <a:rPr sz="500" spc="40" dirty="0">
                <a:solidFill>
                  <a:schemeClr val="bg1"/>
                </a:solidFill>
                <a:latin typeface="Arial"/>
                <a:cs typeface="Arial"/>
              </a:rPr>
              <a:t>l</a:t>
            </a:r>
            <a:r>
              <a:rPr sz="500" spc="90" dirty="0">
                <a:solidFill>
                  <a:schemeClr val="bg1"/>
                </a:solidFill>
                <a:latin typeface="Arial"/>
                <a:cs typeface="Arial"/>
              </a:rPr>
              <a:t>t</a:t>
            </a:r>
            <a:r>
              <a:rPr sz="500" spc="20" dirty="0">
                <a:solidFill>
                  <a:schemeClr val="bg1"/>
                </a:solidFill>
                <a:latin typeface="Arial"/>
                <a:cs typeface="Arial"/>
              </a:rPr>
              <a:t>s</a:t>
            </a:r>
            <a:endParaRPr sz="500" dirty="0">
              <a:solidFill>
                <a:schemeClr val="bg1"/>
              </a:solidFill>
              <a:latin typeface="Arial"/>
              <a:cs typeface="Arial"/>
            </a:endParaRPr>
          </a:p>
          <a:p>
            <a:pPr marR="5080" algn="r">
              <a:lnSpc>
                <a:spcPct val="100000"/>
              </a:lnSpc>
              <a:spcBef>
                <a:spcPts val="210"/>
              </a:spcBef>
              <a:tabLst>
                <a:tab pos="501650" algn="l"/>
              </a:tabLst>
            </a:pPr>
            <a:r>
              <a:rPr sz="500" u="dash" spc="10" dirty="0">
                <a:solidFill>
                  <a:schemeClr val="bg1"/>
                </a:solidFill>
                <a:uFill>
                  <a:solidFill>
                    <a:srgbClr val="CACACA"/>
                  </a:solidFill>
                </a:uFill>
                <a:latin typeface="Times New Roman"/>
                <a:cs typeface="Times New Roman"/>
              </a:rPr>
              <a:t> 	</a:t>
            </a:r>
            <a:r>
              <a:rPr sz="500" u="dash" spc="10" dirty="0">
                <a:solidFill>
                  <a:schemeClr val="bg1"/>
                </a:solidFill>
                <a:uFill>
                  <a:solidFill>
                    <a:srgbClr val="CACACA"/>
                  </a:solidFill>
                </a:uFill>
                <a:latin typeface="Arial"/>
                <a:cs typeface="Arial"/>
              </a:rPr>
              <a:t>V</a:t>
            </a:r>
            <a:r>
              <a:rPr sz="500" u="dash" spc="-5" dirty="0">
                <a:solidFill>
                  <a:schemeClr val="bg1"/>
                </a:solidFill>
                <a:uFill>
                  <a:solidFill>
                    <a:srgbClr val="CACACA"/>
                  </a:solidFill>
                </a:uFill>
                <a:latin typeface="Arial"/>
                <a:cs typeface="Arial"/>
              </a:rPr>
              <a:t>X</a:t>
            </a:r>
            <a:r>
              <a:rPr sz="500" u="dash" spc="35" dirty="0">
                <a:solidFill>
                  <a:schemeClr val="bg1"/>
                </a:solidFill>
                <a:uFill>
                  <a:solidFill>
                    <a:srgbClr val="CACACA"/>
                  </a:solidFill>
                </a:uFill>
                <a:latin typeface="Arial"/>
                <a:cs typeface="Arial"/>
              </a:rPr>
              <a:t>I</a:t>
            </a:r>
            <a:endParaRPr sz="500" dirty="0">
              <a:solidFill>
                <a:schemeClr val="bg1"/>
              </a:solidFill>
              <a:latin typeface="Arial"/>
              <a:cs typeface="Arial"/>
            </a:endParaRPr>
          </a:p>
        </p:txBody>
      </p:sp>
      <p:sp>
        <p:nvSpPr>
          <p:cNvPr id="499" name="object 499"/>
          <p:cNvSpPr/>
          <p:nvPr/>
        </p:nvSpPr>
        <p:spPr>
          <a:xfrm>
            <a:off x="413506" y="2305056"/>
            <a:ext cx="628650" cy="0"/>
          </a:xfrm>
          <a:custGeom>
            <a:avLst/>
            <a:gdLst/>
            <a:ahLst/>
            <a:cxnLst/>
            <a:rect l="l" t="t" r="r" b="b"/>
            <a:pathLst>
              <a:path w="628650">
                <a:moveTo>
                  <a:pt x="628646" y="0"/>
                </a:moveTo>
                <a:lnTo>
                  <a:pt x="0" y="0"/>
                </a:lnTo>
              </a:path>
            </a:pathLst>
          </a:custGeom>
          <a:ln w="5714">
            <a:solidFill>
              <a:srgbClr val="CACACA"/>
            </a:solidFill>
            <a:prstDash val="sysDot"/>
          </a:ln>
        </p:spPr>
        <p:txBody>
          <a:bodyPr wrap="square" lIns="0" tIns="0" rIns="0" bIns="0" rtlCol="0"/>
          <a:lstStyle/>
          <a:p>
            <a:endParaRPr/>
          </a:p>
        </p:txBody>
      </p:sp>
      <p:sp>
        <p:nvSpPr>
          <p:cNvPr id="500" name="object 500"/>
          <p:cNvSpPr/>
          <p:nvPr/>
        </p:nvSpPr>
        <p:spPr>
          <a:xfrm>
            <a:off x="1373621" y="2305056"/>
            <a:ext cx="0" cy="211454"/>
          </a:xfrm>
          <a:custGeom>
            <a:avLst/>
            <a:gdLst/>
            <a:ahLst/>
            <a:cxnLst/>
            <a:rect l="l" t="t" r="r" b="b"/>
            <a:pathLst>
              <a:path h="211455">
                <a:moveTo>
                  <a:pt x="0" y="0"/>
                </a:moveTo>
                <a:lnTo>
                  <a:pt x="0" y="211453"/>
                </a:lnTo>
              </a:path>
            </a:pathLst>
          </a:custGeom>
          <a:ln w="5714">
            <a:solidFill>
              <a:srgbClr val="F1F1F1"/>
            </a:solidFill>
          </a:ln>
        </p:spPr>
        <p:txBody>
          <a:bodyPr wrap="square" lIns="0" tIns="0" rIns="0" bIns="0" rtlCol="0"/>
          <a:lstStyle/>
          <a:p>
            <a:endParaRPr/>
          </a:p>
        </p:txBody>
      </p:sp>
      <p:sp>
        <p:nvSpPr>
          <p:cNvPr id="501" name="object 501"/>
          <p:cNvSpPr/>
          <p:nvPr/>
        </p:nvSpPr>
        <p:spPr>
          <a:xfrm>
            <a:off x="1373621" y="2607949"/>
            <a:ext cx="0" cy="102870"/>
          </a:xfrm>
          <a:custGeom>
            <a:avLst/>
            <a:gdLst/>
            <a:ahLst/>
            <a:cxnLst/>
            <a:rect l="l" t="t" r="r" b="b"/>
            <a:pathLst>
              <a:path h="102869">
                <a:moveTo>
                  <a:pt x="0" y="0"/>
                </a:moveTo>
                <a:lnTo>
                  <a:pt x="0" y="102869"/>
                </a:lnTo>
              </a:path>
            </a:pathLst>
          </a:custGeom>
          <a:ln w="5714">
            <a:solidFill>
              <a:srgbClr val="F1F1F1"/>
            </a:solidFill>
          </a:ln>
        </p:spPr>
        <p:txBody>
          <a:bodyPr wrap="square" lIns="0" tIns="0" rIns="0" bIns="0" rtlCol="0"/>
          <a:lstStyle/>
          <a:p>
            <a:endParaRPr/>
          </a:p>
        </p:txBody>
      </p:sp>
      <p:sp>
        <p:nvSpPr>
          <p:cNvPr id="502" name="object 502"/>
          <p:cNvSpPr/>
          <p:nvPr/>
        </p:nvSpPr>
        <p:spPr>
          <a:xfrm>
            <a:off x="1687944" y="2305056"/>
            <a:ext cx="0" cy="405765"/>
          </a:xfrm>
          <a:custGeom>
            <a:avLst/>
            <a:gdLst/>
            <a:ahLst/>
            <a:cxnLst/>
            <a:rect l="l" t="t" r="r" b="b"/>
            <a:pathLst>
              <a:path h="405764">
                <a:moveTo>
                  <a:pt x="0" y="405762"/>
                </a:moveTo>
                <a:lnTo>
                  <a:pt x="0" y="0"/>
                </a:lnTo>
              </a:path>
            </a:pathLst>
          </a:custGeom>
          <a:ln w="5714">
            <a:solidFill>
              <a:srgbClr val="F1F1F1"/>
            </a:solidFill>
          </a:ln>
        </p:spPr>
        <p:txBody>
          <a:bodyPr wrap="square" lIns="0" tIns="0" rIns="0" bIns="0" rtlCol="0"/>
          <a:lstStyle/>
          <a:p>
            <a:endParaRPr/>
          </a:p>
        </p:txBody>
      </p:sp>
      <p:sp>
        <p:nvSpPr>
          <p:cNvPr id="503" name="object 503"/>
          <p:cNvSpPr/>
          <p:nvPr/>
        </p:nvSpPr>
        <p:spPr>
          <a:xfrm>
            <a:off x="2139426" y="2305056"/>
            <a:ext cx="0" cy="211454"/>
          </a:xfrm>
          <a:custGeom>
            <a:avLst/>
            <a:gdLst/>
            <a:ahLst/>
            <a:cxnLst/>
            <a:rect l="l" t="t" r="r" b="b"/>
            <a:pathLst>
              <a:path h="211455">
                <a:moveTo>
                  <a:pt x="0" y="0"/>
                </a:moveTo>
                <a:lnTo>
                  <a:pt x="0" y="211453"/>
                </a:lnTo>
              </a:path>
            </a:pathLst>
          </a:custGeom>
          <a:ln w="5714">
            <a:solidFill>
              <a:srgbClr val="F1F1F1"/>
            </a:solidFill>
          </a:ln>
        </p:spPr>
        <p:txBody>
          <a:bodyPr wrap="square" lIns="0" tIns="0" rIns="0" bIns="0" rtlCol="0"/>
          <a:lstStyle/>
          <a:p>
            <a:endParaRPr/>
          </a:p>
        </p:txBody>
      </p:sp>
      <p:sp>
        <p:nvSpPr>
          <p:cNvPr id="504" name="object 504"/>
          <p:cNvSpPr/>
          <p:nvPr/>
        </p:nvSpPr>
        <p:spPr>
          <a:xfrm>
            <a:off x="2139426" y="2607949"/>
            <a:ext cx="0" cy="102870"/>
          </a:xfrm>
          <a:custGeom>
            <a:avLst/>
            <a:gdLst/>
            <a:ahLst/>
            <a:cxnLst/>
            <a:rect l="l" t="t" r="r" b="b"/>
            <a:pathLst>
              <a:path h="102869">
                <a:moveTo>
                  <a:pt x="0" y="0"/>
                </a:moveTo>
                <a:lnTo>
                  <a:pt x="0" y="102869"/>
                </a:lnTo>
              </a:path>
            </a:pathLst>
          </a:custGeom>
          <a:ln w="5714">
            <a:solidFill>
              <a:srgbClr val="F1F1F1"/>
            </a:solidFill>
          </a:ln>
        </p:spPr>
        <p:txBody>
          <a:bodyPr wrap="square" lIns="0" tIns="0" rIns="0" bIns="0" rtlCol="0"/>
          <a:lstStyle/>
          <a:p>
            <a:endParaRPr/>
          </a:p>
        </p:txBody>
      </p:sp>
      <p:sp>
        <p:nvSpPr>
          <p:cNvPr id="505" name="object 505"/>
          <p:cNvSpPr/>
          <p:nvPr/>
        </p:nvSpPr>
        <p:spPr>
          <a:xfrm>
            <a:off x="2459464" y="2305056"/>
            <a:ext cx="0" cy="405765"/>
          </a:xfrm>
          <a:custGeom>
            <a:avLst/>
            <a:gdLst/>
            <a:ahLst/>
            <a:cxnLst/>
            <a:rect l="l" t="t" r="r" b="b"/>
            <a:pathLst>
              <a:path h="405764">
                <a:moveTo>
                  <a:pt x="0" y="405762"/>
                </a:moveTo>
                <a:lnTo>
                  <a:pt x="0" y="0"/>
                </a:lnTo>
              </a:path>
            </a:pathLst>
          </a:custGeom>
          <a:ln w="5714">
            <a:solidFill>
              <a:srgbClr val="F1F1F1"/>
            </a:solidFill>
          </a:ln>
        </p:spPr>
        <p:txBody>
          <a:bodyPr wrap="square" lIns="0" tIns="0" rIns="0" bIns="0" rtlCol="0"/>
          <a:lstStyle/>
          <a:p>
            <a:endParaRPr/>
          </a:p>
        </p:txBody>
      </p:sp>
      <p:sp>
        <p:nvSpPr>
          <p:cNvPr id="506" name="object 506"/>
          <p:cNvSpPr/>
          <p:nvPr/>
        </p:nvSpPr>
        <p:spPr>
          <a:xfrm>
            <a:off x="2910946" y="2305056"/>
            <a:ext cx="0" cy="211454"/>
          </a:xfrm>
          <a:custGeom>
            <a:avLst/>
            <a:gdLst/>
            <a:ahLst/>
            <a:cxnLst/>
            <a:rect l="l" t="t" r="r" b="b"/>
            <a:pathLst>
              <a:path h="211455">
                <a:moveTo>
                  <a:pt x="0" y="0"/>
                </a:moveTo>
                <a:lnTo>
                  <a:pt x="0" y="211453"/>
                </a:lnTo>
              </a:path>
            </a:pathLst>
          </a:custGeom>
          <a:ln w="5714">
            <a:solidFill>
              <a:srgbClr val="F1F1F1"/>
            </a:solidFill>
          </a:ln>
        </p:spPr>
        <p:txBody>
          <a:bodyPr wrap="square" lIns="0" tIns="0" rIns="0" bIns="0" rtlCol="0"/>
          <a:lstStyle/>
          <a:p>
            <a:endParaRPr/>
          </a:p>
        </p:txBody>
      </p:sp>
      <p:sp>
        <p:nvSpPr>
          <p:cNvPr id="507" name="object 507"/>
          <p:cNvSpPr/>
          <p:nvPr/>
        </p:nvSpPr>
        <p:spPr>
          <a:xfrm>
            <a:off x="2910946" y="2607949"/>
            <a:ext cx="0" cy="102870"/>
          </a:xfrm>
          <a:custGeom>
            <a:avLst/>
            <a:gdLst/>
            <a:ahLst/>
            <a:cxnLst/>
            <a:rect l="l" t="t" r="r" b="b"/>
            <a:pathLst>
              <a:path h="102869">
                <a:moveTo>
                  <a:pt x="0" y="0"/>
                </a:moveTo>
                <a:lnTo>
                  <a:pt x="0" y="102869"/>
                </a:lnTo>
              </a:path>
            </a:pathLst>
          </a:custGeom>
          <a:ln w="5714">
            <a:solidFill>
              <a:srgbClr val="F1F1F1"/>
            </a:solidFill>
          </a:ln>
        </p:spPr>
        <p:txBody>
          <a:bodyPr wrap="square" lIns="0" tIns="0" rIns="0" bIns="0" rtlCol="0"/>
          <a:lstStyle/>
          <a:p>
            <a:endParaRPr/>
          </a:p>
        </p:txBody>
      </p:sp>
      <p:sp>
        <p:nvSpPr>
          <p:cNvPr id="508" name="object 508"/>
          <p:cNvSpPr/>
          <p:nvPr/>
        </p:nvSpPr>
        <p:spPr>
          <a:xfrm>
            <a:off x="3225269" y="2305056"/>
            <a:ext cx="0" cy="405765"/>
          </a:xfrm>
          <a:custGeom>
            <a:avLst/>
            <a:gdLst/>
            <a:ahLst/>
            <a:cxnLst/>
            <a:rect l="l" t="t" r="r" b="b"/>
            <a:pathLst>
              <a:path h="405764">
                <a:moveTo>
                  <a:pt x="0" y="405762"/>
                </a:moveTo>
                <a:lnTo>
                  <a:pt x="0" y="0"/>
                </a:lnTo>
              </a:path>
            </a:pathLst>
          </a:custGeom>
          <a:ln w="5714">
            <a:solidFill>
              <a:srgbClr val="F1F1F1"/>
            </a:solidFill>
          </a:ln>
        </p:spPr>
        <p:txBody>
          <a:bodyPr wrap="square" lIns="0" tIns="0" rIns="0" bIns="0" rtlCol="0"/>
          <a:lstStyle/>
          <a:p>
            <a:endParaRPr/>
          </a:p>
        </p:txBody>
      </p:sp>
      <p:sp>
        <p:nvSpPr>
          <p:cNvPr id="509" name="object 509"/>
          <p:cNvSpPr/>
          <p:nvPr/>
        </p:nvSpPr>
        <p:spPr>
          <a:xfrm>
            <a:off x="3676752" y="2305056"/>
            <a:ext cx="0" cy="211454"/>
          </a:xfrm>
          <a:custGeom>
            <a:avLst/>
            <a:gdLst/>
            <a:ahLst/>
            <a:cxnLst/>
            <a:rect l="l" t="t" r="r" b="b"/>
            <a:pathLst>
              <a:path h="211455">
                <a:moveTo>
                  <a:pt x="0" y="0"/>
                </a:moveTo>
                <a:lnTo>
                  <a:pt x="0" y="211453"/>
                </a:lnTo>
              </a:path>
            </a:pathLst>
          </a:custGeom>
          <a:ln w="5714">
            <a:solidFill>
              <a:srgbClr val="F1F1F1"/>
            </a:solidFill>
          </a:ln>
        </p:spPr>
        <p:txBody>
          <a:bodyPr wrap="square" lIns="0" tIns="0" rIns="0" bIns="0" rtlCol="0"/>
          <a:lstStyle/>
          <a:p>
            <a:endParaRPr/>
          </a:p>
        </p:txBody>
      </p:sp>
      <p:sp>
        <p:nvSpPr>
          <p:cNvPr id="510" name="object 510"/>
          <p:cNvSpPr/>
          <p:nvPr/>
        </p:nvSpPr>
        <p:spPr>
          <a:xfrm>
            <a:off x="3676752" y="2607949"/>
            <a:ext cx="0" cy="102870"/>
          </a:xfrm>
          <a:custGeom>
            <a:avLst/>
            <a:gdLst/>
            <a:ahLst/>
            <a:cxnLst/>
            <a:rect l="l" t="t" r="r" b="b"/>
            <a:pathLst>
              <a:path h="102869">
                <a:moveTo>
                  <a:pt x="0" y="0"/>
                </a:moveTo>
                <a:lnTo>
                  <a:pt x="0" y="102869"/>
                </a:lnTo>
              </a:path>
            </a:pathLst>
          </a:custGeom>
          <a:ln w="5714">
            <a:solidFill>
              <a:srgbClr val="F1F1F1"/>
            </a:solidFill>
          </a:ln>
        </p:spPr>
        <p:txBody>
          <a:bodyPr wrap="square" lIns="0" tIns="0" rIns="0" bIns="0" rtlCol="0"/>
          <a:lstStyle/>
          <a:p>
            <a:endParaRPr/>
          </a:p>
        </p:txBody>
      </p:sp>
      <p:sp>
        <p:nvSpPr>
          <p:cNvPr id="511" name="object 511"/>
          <p:cNvSpPr/>
          <p:nvPr/>
        </p:nvSpPr>
        <p:spPr>
          <a:xfrm>
            <a:off x="3996790" y="2305056"/>
            <a:ext cx="0" cy="405765"/>
          </a:xfrm>
          <a:custGeom>
            <a:avLst/>
            <a:gdLst/>
            <a:ahLst/>
            <a:cxnLst/>
            <a:rect l="l" t="t" r="r" b="b"/>
            <a:pathLst>
              <a:path h="405764">
                <a:moveTo>
                  <a:pt x="0" y="405762"/>
                </a:moveTo>
                <a:lnTo>
                  <a:pt x="0" y="0"/>
                </a:lnTo>
              </a:path>
            </a:pathLst>
          </a:custGeom>
          <a:ln w="5714">
            <a:solidFill>
              <a:srgbClr val="F1F1F1"/>
            </a:solidFill>
          </a:ln>
        </p:spPr>
        <p:txBody>
          <a:bodyPr wrap="square" lIns="0" tIns="0" rIns="0" bIns="0" rtlCol="0"/>
          <a:lstStyle/>
          <a:p>
            <a:endParaRPr/>
          </a:p>
        </p:txBody>
      </p:sp>
      <p:sp>
        <p:nvSpPr>
          <p:cNvPr id="512" name="object 512"/>
          <p:cNvSpPr/>
          <p:nvPr/>
        </p:nvSpPr>
        <p:spPr>
          <a:xfrm>
            <a:off x="4448272" y="2305056"/>
            <a:ext cx="0" cy="211454"/>
          </a:xfrm>
          <a:custGeom>
            <a:avLst/>
            <a:gdLst/>
            <a:ahLst/>
            <a:cxnLst/>
            <a:rect l="l" t="t" r="r" b="b"/>
            <a:pathLst>
              <a:path h="211455">
                <a:moveTo>
                  <a:pt x="0" y="0"/>
                </a:moveTo>
                <a:lnTo>
                  <a:pt x="0" y="211453"/>
                </a:lnTo>
              </a:path>
            </a:pathLst>
          </a:custGeom>
          <a:ln w="5714">
            <a:solidFill>
              <a:srgbClr val="F1F1F1"/>
            </a:solidFill>
          </a:ln>
        </p:spPr>
        <p:txBody>
          <a:bodyPr wrap="square" lIns="0" tIns="0" rIns="0" bIns="0" rtlCol="0"/>
          <a:lstStyle/>
          <a:p>
            <a:endParaRPr/>
          </a:p>
        </p:txBody>
      </p:sp>
      <p:sp>
        <p:nvSpPr>
          <p:cNvPr id="513" name="object 513"/>
          <p:cNvSpPr/>
          <p:nvPr/>
        </p:nvSpPr>
        <p:spPr>
          <a:xfrm>
            <a:off x="4448272" y="2607949"/>
            <a:ext cx="0" cy="102870"/>
          </a:xfrm>
          <a:custGeom>
            <a:avLst/>
            <a:gdLst/>
            <a:ahLst/>
            <a:cxnLst/>
            <a:rect l="l" t="t" r="r" b="b"/>
            <a:pathLst>
              <a:path h="102869">
                <a:moveTo>
                  <a:pt x="0" y="0"/>
                </a:moveTo>
                <a:lnTo>
                  <a:pt x="0" y="102869"/>
                </a:lnTo>
              </a:path>
            </a:pathLst>
          </a:custGeom>
          <a:ln w="5714">
            <a:solidFill>
              <a:srgbClr val="F1F1F1"/>
            </a:solidFill>
          </a:ln>
        </p:spPr>
        <p:txBody>
          <a:bodyPr wrap="square" lIns="0" tIns="0" rIns="0" bIns="0" rtlCol="0"/>
          <a:lstStyle/>
          <a:p>
            <a:endParaRPr/>
          </a:p>
        </p:txBody>
      </p:sp>
      <p:sp>
        <p:nvSpPr>
          <p:cNvPr id="514" name="object 514"/>
          <p:cNvSpPr/>
          <p:nvPr/>
        </p:nvSpPr>
        <p:spPr>
          <a:xfrm>
            <a:off x="4762595" y="2305056"/>
            <a:ext cx="0" cy="405765"/>
          </a:xfrm>
          <a:custGeom>
            <a:avLst/>
            <a:gdLst/>
            <a:ahLst/>
            <a:cxnLst/>
            <a:rect l="l" t="t" r="r" b="b"/>
            <a:pathLst>
              <a:path h="405764">
                <a:moveTo>
                  <a:pt x="0" y="405762"/>
                </a:moveTo>
                <a:lnTo>
                  <a:pt x="0" y="0"/>
                </a:lnTo>
              </a:path>
            </a:pathLst>
          </a:custGeom>
          <a:ln w="5714">
            <a:solidFill>
              <a:srgbClr val="F1F1F1"/>
            </a:solidFill>
          </a:ln>
        </p:spPr>
        <p:txBody>
          <a:bodyPr wrap="square" lIns="0" tIns="0" rIns="0" bIns="0" rtlCol="0"/>
          <a:lstStyle/>
          <a:p>
            <a:endParaRPr/>
          </a:p>
        </p:txBody>
      </p:sp>
      <p:sp>
        <p:nvSpPr>
          <p:cNvPr id="515" name="object 515"/>
          <p:cNvSpPr/>
          <p:nvPr/>
        </p:nvSpPr>
        <p:spPr>
          <a:xfrm>
            <a:off x="5214077" y="2305056"/>
            <a:ext cx="0" cy="211454"/>
          </a:xfrm>
          <a:custGeom>
            <a:avLst/>
            <a:gdLst/>
            <a:ahLst/>
            <a:cxnLst/>
            <a:rect l="l" t="t" r="r" b="b"/>
            <a:pathLst>
              <a:path h="211455">
                <a:moveTo>
                  <a:pt x="0" y="0"/>
                </a:moveTo>
                <a:lnTo>
                  <a:pt x="0" y="211453"/>
                </a:lnTo>
              </a:path>
            </a:pathLst>
          </a:custGeom>
          <a:ln w="5714">
            <a:solidFill>
              <a:srgbClr val="F1F1F1"/>
            </a:solidFill>
          </a:ln>
        </p:spPr>
        <p:txBody>
          <a:bodyPr wrap="square" lIns="0" tIns="0" rIns="0" bIns="0" rtlCol="0"/>
          <a:lstStyle/>
          <a:p>
            <a:endParaRPr/>
          </a:p>
        </p:txBody>
      </p:sp>
      <p:sp>
        <p:nvSpPr>
          <p:cNvPr id="516" name="object 516"/>
          <p:cNvSpPr/>
          <p:nvPr/>
        </p:nvSpPr>
        <p:spPr>
          <a:xfrm>
            <a:off x="5214077" y="2607949"/>
            <a:ext cx="0" cy="102870"/>
          </a:xfrm>
          <a:custGeom>
            <a:avLst/>
            <a:gdLst/>
            <a:ahLst/>
            <a:cxnLst/>
            <a:rect l="l" t="t" r="r" b="b"/>
            <a:pathLst>
              <a:path h="102869">
                <a:moveTo>
                  <a:pt x="0" y="0"/>
                </a:moveTo>
                <a:lnTo>
                  <a:pt x="0" y="102869"/>
                </a:lnTo>
              </a:path>
            </a:pathLst>
          </a:custGeom>
          <a:ln w="5714">
            <a:solidFill>
              <a:srgbClr val="F1F1F1"/>
            </a:solidFill>
          </a:ln>
        </p:spPr>
        <p:txBody>
          <a:bodyPr wrap="square" lIns="0" tIns="0" rIns="0" bIns="0" rtlCol="0"/>
          <a:lstStyle/>
          <a:p>
            <a:endParaRPr/>
          </a:p>
        </p:txBody>
      </p:sp>
      <p:sp>
        <p:nvSpPr>
          <p:cNvPr id="517" name="object 517"/>
          <p:cNvSpPr/>
          <p:nvPr/>
        </p:nvSpPr>
        <p:spPr>
          <a:xfrm>
            <a:off x="5534115" y="2305056"/>
            <a:ext cx="0" cy="405765"/>
          </a:xfrm>
          <a:custGeom>
            <a:avLst/>
            <a:gdLst/>
            <a:ahLst/>
            <a:cxnLst/>
            <a:rect l="l" t="t" r="r" b="b"/>
            <a:pathLst>
              <a:path h="405764">
                <a:moveTo>
                  <a:pt x="0" y="405762"/>
                </a:moveTo>
                <a:lnTo>
                  <a:pt x="0" y="0"/>
                </a:lnTo>
              </a:path>
            </a:pathLst>
          </a:custGeom>
          <a:ln w="5714">
            <a:solidFill>
              <a:srgbClr val="F1F1F1"/>
            </a:solidFill>
          </a:ln>
        </p:spPr>
        <p:txBody>
          <a:bodyPr wrap="square" lIns="0" tIns="0" rIns="0" bIns="0" rtlCol="0"/>
          <a:lstStyle/>
          <a:p>
            <a:endParaRPr/>
          </a:p>
        </p:txBody>
      </p:sp>
      <p:sp>
        <p:nvSpPr>
          <p:cNvPr id="518" name="object 518"/>
          <p:cNvSpPr/>
          <p:nvPr/>
        </p:nvSpPr>
        <p:spPr>
          <a:xfrm>
            <a:off x="5985598" y="2305056"/>
            <a:ext cx="0" cy="211454"/>
          </a:xfrm>
          <a:custGeom>
            <a:avLst/>
            <a:gdLst/>
            <a:ahLst/>
            <a:cxnLst/>
            <a:rect l="l" t="t" r="r" b="b"/>
            <a:pathLst>
              <a:path h="211455">
                <a:moveTo>
                  <a:pt x="0" y="0"/>
                </a:moveTo>
                <a:lnTo>
                  <a:pt x="0" y="211453"/>
                </a:lnTo>
              </a:path>
            </a:pathLst>
          </a:custGeom>
          <a:ln w="5714">
            <a:solidFill>
              <a:srgbClr val="F1F1F1"/>
            </a:solidFill>
          </a:ln>
        </p:spPr>
        <p:txBody>
          <a:bodyPr wrap="square" lIns="0" tIns="0" rIns="0" bIns="0" rtlCol="0"/>
          <a:lstStyle/>
          <a:p>
            <a:endParaRPr/>
          </a:p>
        </p:txBody>
      </p:sp>
      <p:sp>
        <p:nvSpPr>
          <p:cNvPr id="519" name="object 519"/>
          <p:cNvSpPr/>
          <p:nvPr/>
        </p:nvSpPr>
        <p:spPr>
          <a:xfrm>
            <a:off x="5985598" y="2607949"/>
            <a:ext cx="0" cy="102870"/>
          </a:xfrm>
          <a:custGeom>
            <a:avLst/>
            <a:gdLst/>
            <a:ahLst/>
            <a:cxnLst/>
            <a:rect l="l" t="t" r="r" b="b"/>
            <a:pathLst>
              <a:path h="102869">
                <a:moveTo>
                  <a:pt x="0" y="0"/>
                </a:moveTo>
                <a:lnTo>
                  <a:pt x="0" y="102869"/>
                </a:lnTo>
              </a:path>
            </a:pathLst>
          </a:custGeom>
          <a:ln w="5714">
            <a:solidFill>
              <a:srgbClr val="F1F1F1"/>
            </a:solidFill>
          </a:ln>
        </p:spPr>
        <p:txBody>
          <a:bodyPr wrap="square" lIns="0" tIns="0" rIns="0" bIns="0" rtlCol="0"/>
          <a:lstStyle/>
          <a:p>
            <a:endParaRPr/>
          </a:p>
        </p:txBody>
      </p:sp>
      <p:sp>
        <p:nvSpPr>
          <p:cNvPr id="520" name="object 520"/>
          <p:cNvSpPr/>
          <p:nvPr/>
        </p:nvSpPr>
        <p:spPr>
          <a:xfrm>
            <a:off x="6299921" y="2305056"/>
            <a:ext cx="0" cy="405765"/>
          </a:xfrm>
          <a:custGeom>
            <a:avLst/>
            <a:gdLst/>
            <a:ahLst/>
            <a:cxnLst/>
            <a:rect l="l" t="t" r="r" b="b"/>
            <a:pathLst>
              <a:path h="405764">
                <a:moveTo>
                  <a:pt x="0" y="405762"/>
                </a:moveTo>
                <a:lnTo>
                  <a:pt x="0" y="0"/>
                </a:lnTo>
              </a:path>
            </a:pathLst>
          </a:custGeom>
          <a:ln w="5714">
            <a:solidFill>
              <a:srgbClr val="F1F1F1"/>
            </a:solidFill>
          </a:ln>
        </p:spPr>
        <p:txBody>
          <a:bodyPr wrap="square" lIns="0" tIns="0" rIns="0" bIns="0" rtlCol="0"/>
          <a:lstStyle/>
          <a:p>
            <a:endParaRPr/>
          </a:p>
        </p:txBody>
      </p:sp>
      <p:sp>
        <p:nvSpPr>
          <p:cNvPr id="521" name="object 521"/>
          <p:cNvSpPr/>
          <p:nvPr/>
        </p:nvSpPr>
        <p:spPr>
          <a:xfrm>
            <a:off x="6751403" y="2305056"/>
            <a:ext cx="0" cy="211454"/>
          </a:xfrm>
          <a:custGeom>
            <a:avLst/>
            <a:gdLst/>
            <a:ahLst/>
            <a:cxnLst/>
            <a:rect l="l" t="t" r="r" b="b"/>
            <a:pathLst>
              <a:path h="211455">
                <a:moveTo>
                  <a:pt x="0" y="0"/>
                </a:moveTo>
                <a:lnTo>
                  <a:pt x="0" y="211453"/>
                </a:lnTo>
              </a:path>
            </a:pathLst>
          </a:custGeom>
          <a:ln w="5714">
            <a:solidFill>
              <a:srgbClr val="F1F1F1"/>
            </a:solidFill>
          </a:ln>
        </p:spPr>
        <p:txBody>
          <a:bodyPr wrap="square" lIns="0" tIns="0" rIns="0" bIns="0" rtlCol="0"/>
          <a:lstStyle/>
          <a:p>
            <a:endParaRPr/>
          </a:p>
        </p:txBody>
      </p:sp>
      <p:sp>
        <p:nvSpPr>
          <p:cNvPr id="522" name="object 522"/>
          <p:cNvSpPr/>
          <p:nvPr/>
        </p:nvSpPr>
        <p:spPr>
          <a:xfrm>
            <a:off x="6751403" y="2607949"/>
            <a:ext cx="0" cy="102870"/>
          </a:xfrm>
          <a:custGeom>
            <a:avLst/>
            <a:gdLst/>
            <a:ahLst/>
            <a:cxnLst/>
            <a:rect l="l" t="t" r="r" b="b"/>
            <a:pathLst>
              <a:path h="102869">
                <a:moveTo>
                  <a:pt x="0" y="0"/>
                </a:moveTo>
                <a:lnTo>
                  <a:pt x="0" y="102869"/>
                </a:lnTo>
              </a:path>
            </a:pathLst>
          </a:custGeom>
          <a:ln w="5714">
            <a:solidFill>
              <a:srgbClr val="F1F1F1"/>
            </a:solidFill>
          </a:ln>
        </p:spPr>
        <p:txBody>
          <a:bodyPr wrap="square" lIns="0" tIns="0" rIns="0" bIns="0" rtlCol="0"/>
          <a:lstStyle/>
          <a:p>
            <a:endParaRPr/>
          </a:p>
        </p:txBody>
      </p:sp>
      <p:sp>
        <p:nvSpPr>
          <p:cNvPr id="523" name="object 523"/>
          <p:cNvSpPr/>
          <p:nvPr/>
        </p:nvSpPr>
        <p:spPr>
          <a:xfrm>
            <a:off x="7071441" y="2305056"/>
            <a:ext cx="0" cy="405765"/>
          </a:xfrm>
          <a:custGeom>
            <a:avLst/>
            <a:gdLst/>
            <a:ahLst/>
            <a:cxnLst/>
            <a:rect l="l" t="t" r="r" b="b"/>
            <a:pathLst>
              <a:path h="405764">
                <a:moveTo>
                  <a:pt x="0" y="405762"/>
                </a:moveTo>
                <a:lnTo>
                  <a:pt x="0" y="0"/>
                </a:lnTo>
              </a:path>
            </a:pathLst>
          </a:custGeom>
          <a:ln w="5714">
            <a:solidFill>
              <a:srgbClr val="F1F1F1"/>
            </a:solidFill>
          </a:ln>
        </p:spPr>
        <p:txBody>
          <a:bodyPr wrap="square" lIns="0" tIns="0" rIns="0" bIns="0" rtlCol="0"/>
          <a:lstStyle/>
          <a:p>
            <a:endParaRPr/>
          </a:p>
        </p:txBody>
      </p:sp>
      <p:sp>
        <p:nvSpPr>
          <p:cNvPr id="524" name="object 524"/>
          <p:cNvSpPr/>
          <p:nvPr/>
        </p:nvSpPr>
        <p:spPr>
          <a:xfrm>
            <a:off x="7522924" y="2305056"/>
            <a:ext cx="0" cy="211454"/>
          </a:xfrm>
          <a:custGeom>
            <a:avLst/>
            <a:gdLst/>
            <a:ahLst/>
            <a:cxnLst/>
            <a:rect l="l" t="t" r="r" b="b"/>
            <a:pathLst>
              <a:path h="211455">
                <a:moveTo>
                  <a:pt x="0" y="0"/>
                </a:moveTo>
                <a:lnTo>
                  <a:pt x="0" y="211453"/>
                </a:lnTo>
              </a:path>
            </a:pathLst>
          </a:custGeom>
          <a:ln w="5714">
            <a:solidFill>
              <a:srgbClr val="F1F1F1"/>
            </a:solidFill>
          </a:ln>
        </p:spPr>
        <p:txBody>
          <a:bodyPr wrap="square" lIns="0" tIns="0" rIns="0" bIns="0" rtlCol="0"/>
          <a:lstStyle/>
          <a:p>
            <a:endParaRPr/>
          </a:p>
        </p:txBody>
      </p:sp>
      <p:sp>
        <p:nvSpPr>
          <p:cNvPr id="525" name="object 525"/>
          <p:cNvSpPr/>
          <p:nvPr/>
        </p:nvSpPr>
        <p:spPr>
          <a:xfrm>
            <a:off x="7522924" y="2607949"/>
            <a:ext cx="0" cy="102870"/>
          </a:xfrm>
          <a:custGeom>
            <a:avLst/>
            <a:gdLst/>
            <a:ahLst/>
            <a:cxnLst/>
            <a:rect l="l" t="t" r="r" b="b"/>
            <a:pathLst>
              <a:path h="102869">
                <a:moveTo>
                  <a:pt x="0" y="0"/>
                </a:moveTo>
                <a:lnTo>
                  <a:pt x="0" y="102869"/>
                </a:lnTo>
              </a:path>
            </a:pathLst>
          </a:custGeom>
          <a:ln w="5714">
            <a:solidFill>
              <a:srgbClr val="F1F1F1"/>
            </a:solidFill>
          </a:ln>
        </p:spPr>
        <p:txBody>
          <a:bodyPr wrap="square" lIns="0" tIns="0" rIns="0" bIns="0" rtlCol="0"/>
          <a:lstStyle/>
          <a:p>
            <a:endParaRPr/>
          </a:p>
        </p:txBody>
      </p:sp>
      <p:sp>
        <p:nvSpPr>
          <p:cNvPr id="526" name="object 526"/>
          <p:cNvSpPr/>
          <p:nvPr/>
        </p:nvSpPr>
        <p:spPr>
          <a:xfrm>
            <a:off x="7837246" y="2305056"/>
            <a:ext cx="0" cy="405765"/>
          </a:xfrm>
          <a:custGeom>
            <a:avLst/>
            <a:gdLst/>
            <a:ahLst/>
            <a:cxnLst/>
            <a:rect l="l" t="t" r="r" b="b"/>
            <a:pathLst>
              <a:path h="405764">
                <a:moveTo>
                  <a:pt x="0" y="405762"/>
                </a:moveTo>
                <a:lnTo>
                  <a:pt x="0" y="0"/>
                </a:lnTo>
              </a:path>
            </a:pathLst>
          </a:custGeom>
          <a:ln w="5714">
            <a:solidFill>
              <a:srgbClr val="F1F1F1"/>
            </a:solidFill>
          </a:ln>
        </p:spPr>
        <p:txBody>
          <a:bodyPr wrap="square" lIns="0" tIns="0" rIns="0" bIns="0" rtlCol="0"/>
          <a:lstStyle/>
          <a:p>
            <a:endParaRPr/>
          </a:p>
        </p:txBody>
      </p:sp>
      <p:sp>
        <p:nvSpPr>
          <p:cNvPr id="527" name="object 527"/>
          <p:cNvSpPr/>
          <p:nvPr/>
        </p:nvSpPr>
        <p:spPr>
          <a:xfrm>
            <a:off x="8288729" y="2305056"/>
            <a:ext cx="0" cy="211454"/>
          </a:xfrm>
          <a:custGeom>
            <a:avLst/>
            <a:gdLst/>
            <a:ahLst/>
            <a:cxnLst/>
            <a:rect l="l" t="t" r="r" b="b"/>
            <a:pathLst>
              <a:path h="211455">
                <a:moveTo>
                  <a:pt x="0" y="0"/>
                </a:moveTo>
                <a:lnTo>
                  <a:pt x="0" y="211453"/>
                </a:lnTo>
              </a:path>
            </a:pathLst>
          </a:custGeom>
          <a:ln w="5714">
            <a:solidFill>
              <a:srgbClr val="F1F1F1"/>
            </a:solidFill>
          </a:ln>
        </p:spPr>
        <p:txBody>
          <a:bodyPr wrap="square" lIns="0" tIns="0" rIns="0" bIns="0" rtlCol="0"/>
          <a:lstStyle/>
          <a:p>
            <a:endParaRPr/>
          </a:p>
        </p:txBody>
      </p:sp>
      <p:sp>
        <p:nvSpPr>
          <p:cNvPr id="528" name="object 528"/>
          <p:cNvSpPr/>
          <p:nvPr/>
        </p:nvSpPr>
        <p:spPr>
          <a:xfrm>
            <a:off x="8288729" y="2607949"/>
            <a:ext cx="0" cy="102870"/>
          </a:xfrm>
          <a:custGeom>
            <a:avLst/>
            <a:gdLst/>
            <a:ahLst/>
            <a:cxnLst/>
            <a:rect l="l" t="t" r="r" b="b"/>
            <a:pathLst>
              <a:path h="102869">
                <a:moveTo>
                  <a:pt x="0" y="0"/>
                </a:moveTo>
                <a:lnTo>
                  <a:pt x="0" y="102869"/>
                </a:lnTo>
              </a:path>
            </a:pathLst>
          </a:custGeom>
          <a:ln w="5714">
            <a:solidFill>
              <a:srgbClr val="F1F1F1"/>
            </a:solidFill>
          </a:ln>
        </p:spPr>
        <p:txBody>
          <a:bodyPr wrap="square" lIns="0" tIns="0" rIns="0" bIns="0" rtlCol="0"/>
          <a:lstStyle/>
          <a:p>
            <a:endParaRPr/>
          </a:p>
        </p:txBody>
      </p:sp>
      <p:sp>
        <p:nvSpPr>
          <p:cNvPr id="529" name="object 529"/>
          <p:cNvSpPr/>
          <p:nvPr/>
        </p:nvSpPr>
        <p:spPr>
          <a:xfrm>
            <a:off x="8608767" y="2305056"/>
            <a:ext cx="0" cy="405765"/>
          </a:xfrm>
          <a:custGeom>
            <a:avLst/>
            <a:gdLst/>
            <a:ahLst/>
            <a:cxnLst/>
            <a:rect l="l" t="t" r="r" b="b"/>
            <a:pathLst>
              <a:path h="405764">
                <a:moveTo>
                  <a:pt x="0" y="405762"/>
                </a:moveTo>
                <a:lnTo>
                  <a:pt x="0" y="0"/>
                </a:lnTo>
              </a:path>
            </a:pathLst>
          </a:custGeom>
          <a:ln w="5714">
            <a:solidFill>
              <a:srgbClr val="F1F1F1"/>
            </a:solidFill>
          </a:ln>
        </p:spPr>
        <p:txBody>
          <a:bodyPr wrap="square" lIns="0" tIns="0" rIns="0" bIns="0" rtlCol="0"/>
          <a:lstStyle/>
          <a:p>
            <a:endParaRPr/>
          </a:p>
        </p:txBody>
      </p:sp>
      <p:sp>
        <p:nvSpPr>
          <p:cNvPr id="530" name="object 530"/>
          <p:cNvSpPr/>
          <p:nvPr/>
        </p:nvSpPr>
        <p:spPr>
          <a:xfrm>
            <a:off x="9060249" y="2305056"/>
            <a:ext cx="0" cy="211454"/>
          </a:xfrm>
          <a:custGeom>
            <a:avLst/>
            <a:gdLst/>
            <a:ahLst/>
            <a:cxnLst/>
            <a:rect l="l" t="t" r="r" b="b"/>
            <a:pathLst>
              <a:path h="211455">
                <a:moveTo>
                  <a:pt x="0" y="0"/>
                </a:moveTo>
                <a:lnTo>
                  <a:pt x="0" y="211453"/>
                </a:lnTo>
              </a:path>
            </a:pathLst>
          </a:custGeom>
          <a:ln w="5714">
            <a:solidFill>
              <a:srgbClr val="F1F1F1"/>
            </a:solidFill>
          </a:ln>
        </p:spPr>
        <p:txBody>
          <a:bodyPr wrap="square" lIns="0" tIns="0" rIns="0" bIns="0" rtlCol="0"/>
          <a:lstStyle/>
          <a:p>
            <a:endParaRPr/>
          </a:p>
        </p:txBody>
      </p:sp>
      <p:sp>
        <p:nvSpPr>
          <p:cNvPr id="531" name="object 531"/>
          <p:cNvSpPr/>
          <p:nvPr/>
        </p:nvSpPr>
        <p:spPr>
          <a:xfrm>
            <a:off x="9060249" y="2607949"/>
            <a:ext cx="0" cy="102870"/>
          </a:xfrm>
          <a:custGeom>
            <a:avLst/>
            <a:gdLst/>
            <a:ahLst/>
            <a:cxnLst/>
            <a:rect l="l" t="t" r="r" b="b"/>
            <a:pathLst>
              <a:path h="102869">
                <a:moveTo>
                  <a:pt x="0" y="0"/>
                </a:moveTo>
                <a:lnTo>
                  <a:pt x="0" y="102869"/>
                </a:lnTo>
              </a:path>
            </a:pathLst>
          </a:custGeom>
          <a:ln w="5714">
            <a:solidFill>
              <a:srgbClr val="F1F1F1"/>
            </a:solidFill>
          </a:ln>
        </p:spPr>
        <p:txBody>
          <a:bodyPr wrap="square" lIns="0" tIns="0" rIns="0" bIns="0" rtlCol="0"/>
          <a:lstStyle/>
          <a:p>
            <a:endParaRPr/>
          </a:p>
        </p:txBody>
      </p:sp>
      <p:sp>
        <p:nvSpPr>
          <p:cNvPr id="532" name="object 532"/>
          <p:cNvSpPr/>
          <p:nvPr/>
        </p:nvSpPr>
        <p:spPr>
          <a:xfrm>
            <a:off x="9374572" y="2305056"/>
            <a:ext cx="0" cy="405765"/>
          </a:xfrm>
          <a:custGeom>
            <a:avLst/>
            <a:gdLst/>
            <a:ahLst/>
            <a:cxnLst/>
            <a:rect l="l" t="t" r="r" b="b"/>
            <a:pathLst>
              <a:path h="405764">
                <a:moveTo>
                  <a:pt x="0" y="405762"/>
                </a:moveTo>
                <a:lnTo>
                  <a:pt x="0" y="0"/>
                </a:lnTo>
              </a:path>
            </a:pathLst>
          </a:custGeom>
          <a:ln w="5714">
            <a:solidFill>
              <a:srgbClr val="F1F1F1"/>
            </a:solidFill>
          </a:ln>
        </p:spPr>
        <p:txBody>
          <a:bodyPr wrap="square" lIns="0" tIns="0" rIns="0" bIns="0" rtlCol="0"/>
          <a:lstStyle/>
          <a:p>
            <a:endParaRPr/>
          </a:p>
        </p:txBody>
      </p:sp>
      <p:sp>
        <p:nvSpPr>
          <p:cNvPr id="533" name="object 533"/>
          <p:cNvSpPr/>
          <p:nvPr/>
        </p:nvSpPr>
        <p:spPr>
          <a:xfrm>
            <a:off x="1053582" y="2305056"/>
            <a:ext cx="0" cy="405765"/>
          </a:xfrm>
          <a:custGeom>
            <a:avLst/>
            <a:gdLst/>
            <a:ahLst/>
            <a:cxnLst/>
            <a:rect l="l" t="t" r="r" b="b"/>
            <a:pathLst>
              <a:path h="405764">
                <a:moveTo>
                  <a:pt x="0" y="405762"/>
                </a:moveTo>
                <a:lnTo>
                  <a:pt x="0" y="0"/>
                </a:lnTo>
              </a:path>
            </a:pathLst>
          </a:custGeom>
          <a:ln w="5714">
            <a:solidFill>
              <a:srgbClr val="CACACA"/>
            </a:solidFill>
            <a:prstDash val="dot"/>
          </a:ln>
        </p:spPr>
        <p:txBody>
          <a:bodyPr wrap="square" lIns="0" tIns="0" rIns="0" bIns="0" rtlCol="0"/>
          <a:lstStyle/>
          <a:p>
            <a:endParaRPr/>
          </a:p>
        </p:txBody>
      </p:sp>
      <p:sp>
        <p:nvSpPr>
          <p:cNvPr id="534" name="object 534"/>
          <p:cNvSpPr/>
          <p:nvPr/>
        </p:nvSpPr>
        <p:spPr>
          <a:xfrm>
            <a:off x="1819388" y="2305056"/>
            <a:ext cx="0" cy="405765"/>
          </a:xfrm>
          <a:custGeom>
            <a:avLst/>
            <a:gdLst/>
            <a:ahLst/>
            <a:cxnLst/>
            <a:rect l="l" t="t" r="r" b="b"/>
            <a:pathLst>
              <a:path h="405764">
                <a:moveTo>
                  <a:pt x="0" y="405762"/>
                </a:moveTo>
                <a:lnTo>
                  <a:pt x="0" y="0"/>
                </a:lnTo>
              </a:path>
            </a:pathLst>
          </a:custGeom>
          <a:ln w="5714">
            <a:solidFill>
              <a:srgbClr val="CACACA"/>
            </a:solidFill>
            <a:prstDash val="dot"/>
          </a:ln>
        </p:spPr>
        <p:txBody>
          <a:bodyPr wrap="square" lIns="0" tIns="0" rIns="0" bIns="0" rtlCol="0"/>
          <a:lstStyle/>
          <a:p>
            <a:endParaRPr/>
          </a:p>
        </p:txBody>
      </p:sp>
      <p:sp>
        <p:nvSpPr>
          <p:cNvPr id="535" name="object 535"/>
          <p:cNvSpPr/>
          <p:nvPr/>
        </p:nvSpPr>
        <p:spPr>
          <a:xfrm>
            <a:off x="2590908" y="2305056"/>
            <a:ext cx="0" cy="405765"/>
          </a:xfrm>
          <a:custGeom>
            <a:avLst/>
            <a:gdLst/>
            <a:ahLst/>
            <a:cxnLst/>
            <a:rect l="l" t="t" r="r" b="b"/>
            <a:pathLst>
              <a:path h="405764">
                <a:moveTo>
                  <a:pt x="0" y="405762"/>
                </a:moveTo>
                <a:lnTo>
                  <a:pt x="0" y="0"/>
                </a:lnTo>
              </a:path>
            </a:pathLst>
          </a:custGeom>
          <a:ln w="5714">
            <a:solidFill>
              <a:srgbClr val="CACACA"/>
            </a:solidFill>
            <a:prstDash val="dot"/>
          </a:ln>
        </p:spPr>
        <p:txBody>
          <a:bodyPr wrap="square" lIns="0" tIns="0" rIns="0" bIns="0" rtlCol="0"/>
          <a:lstStyle/>
          <a:p>
            <a:endParaRPr/>
          </a:p>
        </p:txBody>
      </p:sp>
      <p:sp>
        <p:nvSpPr>
          <p:cNvPr id="536" name="object 536"/>
          <p:cNvSpPr/>
          <p:nvPr/>
        </p:nvSpPr>
        <p:spPr>
          <a:xfrm>
            <a:off x="3356714" y="2305056"/>
            <a:ext cx="0" cy="405765"/>
          </a:xfrm>
          <a:custGeom>
            <a:avLst/>
            <a:gdLst/>
            <a:ahLst/>
            <a:cxnLst/>
            <a:rect l="l" t="t" r="r" b="b"/>
            <a:pathLst>
              <a:path h="405764">
                <a:moveTo>
                  <a:pt x="0" y="405762"/>
                </a:moveTo>
                <a:lnTo>
                  <a:pt x="0" y="0"/>
                </a:lnTo>
              </a:path>
            </a:pathLst>
          </a:custGeom>
          <a:ln w="5714">
            <a:solidFill>
              <a:srgbClr val="CACACA"/>
            </a:solidFill>
            <a:prstDash val="dot"/>
          </a:ln>
        </p:spPr>
        <p:txBody>
          <a:bodyPr wrap="square" lIns="0" tIns="0" rIns="0" bIns="0" rtlCol="0"/>
          <a:lstStyle/>
          <a:p>
            <a:endParaRPr/>
          </a:p>
        </p:txBody>
      </p:sp>
      <p:sp>
        <p:nvSpPr>
          <p:cNvPr id="537" name="object 537"/>
          <p:cNvSpPr/>
          <p:nvPr/>
        </p:nvSpPr>
        <p:spPr>
          <a:xfrm>
            <a:off x="4128234" y="2305056"/>
            <a:ext cx="0" cy="405765"/>
          </a:xfrm>
          <a:custGeom>
            <a:avLst/>
            <a:gdLst/>
            <a:ahLst/>
            <a:cxnLst/>
            <a:rect l="l" t="t" r="r" b="b"/>
            <a:pathLst>
              <a:path h="405764">
                <a:moveTo>
                  <a:pt x="0" y="405762"/>
                </a:moveTo>
                <a:lnTo>
                  <a:pt x="0" y="0"/>
                </a:lnTo>
              </a:path>
            </a:pathLst>
          </a:custGeom>
          <a:ln w="5714">
            <a:solidFill>
              <a:srgbClr val="CACACA"/>
            </a:solidFill>
            <a:prstDash val="dot"/>
          </a:ln>
        </p:spPr>
        <p:txBody>
          <a:bodyPr wrap="square" lIns="0" tIns="0" rIns="0" bIns="0" rtlCol="0"/>
          <a:lstStyle/>
          <a:p>
            <a:endParaRPr/>
          </a:p>
        </p:txBody>
      </p:sp>
      <p:sp>
        <p:nvSpPr>
          <p:cNvPr id="538" name="object 538"/>
          <p:cNvSpPr/>
          <p:nvPr/>
        </p:nvSpPr>
        <p:spPr>
          <a:xfrm>
            <a:off x="4894039" y="2305056"/>
            <a:ext cx="0" cy="405765"/>
          </a:xfrm>
          <a:custGeom>
            <a:avLst/>
            <a:gdLst/>
            <a:ahLst/>
            <a:cxnLst/>
            <a:rect l="l" t="t" r="r" b="b"/>
            <a:pathLst>
              <a:path h="405764">
                <a:moveTo>
                  <a:pt x="0" y="405762"/>
                </a:moveTo>
                <a:lnTo>
                  <a:pt x="0" y="0"/>
                </a:lnTo>
              </a:path>
            </a:pathLst>
          </a:custGeom>
          <a:ln w="5714">
            <a:solidFill>
              <a:srgbClr val="CACACA"/>
            </a:solidFill>
            <a:prstDash val="dot"/>
          </a:ln>
        </p:spPr>
        <p:txBody>
          <a:bodyPr wrap="square" lIns="0" tIns="0" rIns="0" bIns="0" rtlCol="0"/>
          <a:lstStyle/>
          <a:p>
            <a:endParaRPr/>
          </a:p>
        </p:txBody>
      </p:sp>
      <p:sp>
        <p:nvSpPr>
          <p:cNvPr id="539" name="object 539"/>
          <p:cNvSpPr/>
          <p:nvPr/>
        </p:nvSpPr>
        <p:spPr>
          <a:xfrm>
            <a:off x="5665559" y="2305056"/>
            <a:ext cx="0" cy="405765"/>
          </a:xfrm>
          <a:custGeom>
            <a:avLst/>
            <a:gdLst/>
            <a:ahLst/>
            <a:cxnLst/>
            <a:rect l="l" t="t" r="r" b="b"/>
            <a:pathLst>
              <a:path h="405764">
                <a:moveTo>
                  <a:pt x="0" y="405762"/>
                </a:moveTo>
                <a:lnTo>
                  <a:pt x="0" y="0"/>
                </a:lnTo>
              </a:path>
            </a:pathLst>
          </a:custGeom>
          <a:ln w="5714">
            <a:solidFill>
              <a:srgbClr val="CACACA"/>
            </a:solidFill>
            <a:prstDash val="dot"/>
          </a:ln>
        </p:spPr>
        <p:txBody>
          <a:bodyPr wrap="square" lIns="0" tIns="0" rIns="0" bIns="0" rtlCol="0"/>
          <a:lstStyle/>
          <a:p>
            <a:endParaRPr/>
          </a:p>
        </p:txBody>
      </p:sp>
      <p:sp>
        <p:nvSpPr>
          <p:cNvPr id="540" name="object 540"/>
          <p:cNvSpPr/>
          <p:nvPr/>
        </p:nvSpPr>
        <p:spPr>
          <a:xfrm>
            <a:off x="6431365" y="2305056"/>
            <a:ext cx="0" cy="405765"/>
          </a:xfrm>
          <a:custGeom>
            <a:avLst/>
            <a:gdLst/>
            <a:ahLst/>
            <a:cxnLst/>
            <a:rect l="l" t="t" r="r" b="b"/>
            <a:pathLst>
              <a:path h="405764">
                <a:moveTo>
                  <a:pt x="0" y="405762"/>
                </a:moveTo>
                <a:lnTo>
                  <a:pt x="0" y="0"/>
                </a:lnTo>
              </a:path>
            </a:pathLst>
          </a:custGeom>
          <a:ln w="5714">
            <a:solidFill>
              <a:srgbClr val="CACACA"/>
            </a:solidFill>
            <a:prstDash val="dot"/>
          </a:ln>
        </p:spPr>
        <p:txBody>
          <a:bodyPr wrap="square" lIns="0" tIns="0" rIns="0" bIns="0" rtlCol="0"/>
          <a:lstStyle/>
          <a:p>
            <a:endParaRPr/>
          </a:p>
        </p:txBody>
      </p:sp>
      <p:sp>
        <p:nvSpPr>
          <p:cNvPr id="541" name="object 541"/>
          <p:cNvSpPr/>
          <p:nvPr/>
        </p:nvSpPr>
        <p:spPr>
          <a:xfrm>
            <a:off x="7202885" y="2305056"/>
            <a:ext cx="0" cy="405765"/>
          </a:xfrm>
          <a:custGeom>
            <a:avLst/>
            <a:gdLst/>
            <a:ahLst/>
            <a:cxnLst/>
            <a:rect l="l" t="t" r="r" b="b"/>
            <a:pathLst>
              <a:path h="405764">
                <a:moveTo>
                  <a:pt x="0" y="405762"/>
                </a:moveTo>
                <a:lnTo>
                  <a:pt x="0" y="0"/>
                </a:lnTo>
              </a:path>
            </a:pathLst>
          </a:custGeom>
          <a:ln w="5714">
            <a:solidFill>
              <a:srgbClr val="CACACA"/>
            </a:solidFill>
            <a:prstDash val="dot"/>
          </a:ln>
        </p:spPr>
        <p:txBody>
          <a:bodyPr wrap="square" lIns="0" tIns="0" rIns="0" bIns="0" rtlCol="0"/>
          <a:lstStyle/>
          <a:p>
            <a:endParaRPr/>
          </a:p>
        </p:txBody>
      </p:sp>
      <p:sp>
        <p:nvSpPr>
          <p:cNvPr id="542" name="object 542"/>
          <p:cNvSpPr/>
          <p:nvPr/>
        </p:nvSpPr>
        <p:spPr>
          <a:xfrm>
            <a:off x="7968691" y="2305056"/>
            <a:ext cx="0" cy="405765"/>
          </a:xfrm>
          <a:custGeom>
            <a:avLst/>
            <a:gdLst/>
            <a:ahLst/>
            <a:cxnLst/>
            <a:rect l="l" t="t" r="r" b="b"/>
            <a:pathLst>
              <a:path h="405764">
                <a:moveTo>
                  <a:pt x="0" y="405762"/>
                </a:moveTo>
                <a:lnTo>
                  <a:pt x="0" y="0"/>
                </a:lnTo>
              </a:path>
            </a:pathLst>
          </a:custGeom>
          <a:ln w="5714">
            <a:solidFill>
              <a:srgbClr val="CACACA"/>
            </a:solidFill>
            <a:prstDash val="dot"/>
          </a:ln>
        </p:spPr>
        <p:txBody>
          <a:bodyPr wrap="square" lIns="0" tIns="0" rIns="0" bIns="0" rtlCol="0"/>
          <a:lstStyle/>
          <a:p>
            <a:endParaRPr/>
          </a:p>
        </p:txBody>
      </p:sp>
      <p:sp>
        <p:nvSpPr>
          <p:cNvPr id="543" name="object 543"/>
          <p:cNvSpPr/>
          <p:nvPr/>
        </p:nvSpPr>
        <p:spPr>
          <a:xfrm>
            <a:off x="8740211" y="2305056"/>
            <a:ext cx="0" cy="405765"/>
          </a:xfrm>
          <a:custGeom>
            <a:avLst/>
            <a:gdLst/>
            <a:ahLst/>
            <a:cxnLst/>
            <a:rect l="l" t="t" r="r" b="b"/>
            <a:pathLst>
              <a:path h="405764">
                <a:moveTo>
                  <a:pt x="0" y="405762"/>
                </a:moveTo>
                <a:lnTo>
                  <a:pt x="0" y="0"/>
                </a:lnTo>
              </a:path>
            </a:pathLst>
          </a:custGeom>
          <a:ln w="5714">
            <a:solidFill>
              <a:srgbClr val="CACACA"/>
            </a:solidFill>
            <a:prstDash val="dot"/>
          </a:ln>
        </p:spPr>
        <p:txBody>
          <a:bodyPr wrap="square" lIns="0" tIns="0" rIns="0" bIns="0" rtlCol="0"/>
          <a:lstStyle/>
          <a:p>
            <a:endParaRPr/>
          </a:p>
        </p:txBody>
      </p:sp>
      <p:sp>
        <p:nvSpPr>
          <p:cNvPr id="544" name="object 544"/>
          <p:cNvSpPr/>
          <p:nvPr/>
        </p:nvSpPr>
        <p:spPr>
          <a:xfrm>
            <a:off x="1065012" y="2619379"/>
            <a:ext cx="0" cy="91440"/>
          </a:xfrm>
          <a:custGeom>
            <a:avLst/>
            <a:gdLst/>
            <a:ahLst/>
            <a:cxnLst/>
            <a:rect l="l" t="t" r="r" b="b"/>
            <a:pathLst>
              <a:path h="91439">
                <a:moveTo>
                  <a:pt x="0" y="0"/>
                </a:moveTo>
                <a:lnTo>
                  <a:pt x="0" y="91439"/>
                </a:lnTo>
              </a:path>
            </a:pathLst>
          </a:custGeom>
          <a:ln w="22859">
            <a:solidFill>
              <a:srgbClr val="B9AFAB"/>
            </a:solidFill>
          </a:ln>
        </p:spPr>
        <p:txBody>
          <a:bodyPr wrap="square" lIns="0" tIns="0" rIns="0" bIns="0" rtlCol="0"/>
          <a:lstStyle/>
          <a:p>
            <a:endParaRPr/>
          </a:p>
        </p:txBody>
      </p:sp>
      <p:sp>
        <p:nvSpPr>
          <p:cNvPr id="545" name="object 545"/>
          <p:cNvSpPr/>
          <p:nvPr/>
        </p:nvSpPr>
        <p:spPr>
          <a:xfrm>
            <a:off x="1053582" y="2516510"/>
            <a:ext cx="514350" cy="91440"/>
          </a:xfrm>
          <a:custGeom>
            <a:avLst/>
            <a:gdLst/>
            <a:ahLst/>
            <a:cxnLst/>
            <a:rect l="l" t="t" r="r" b="b"/>
            <a:pathLst>
              <a:path w="514350" h="91439">
                <a:moveTo>
                  <a:pt x="0" y="0"/>
                </a:moveTo>
                <a:lnTo>
                  <a:pt x="514346" y="0"/>
                </a:lnTo>
                <a:lnTo>
                  <a:pt x="514346" y="91439"/>
                </a:lnTo>
                <a:lnTo>
                  <a:pt x="0" y="91439"/>
                </a:lnTo>
                <a:lnTo>
                  <a:pt x="0" y="0"/>
                </a:lnTo>
                <a:close/>
              </a:path>
            </a:pathLst>
          </a:custGeom>
          <a:solidFill>
            <a:srgbClr val="B9AFAB"/>
          </a:solidFill>
        </p:spPr>
        <p:txBody>
          <a:bodyPr wrap="square" lIns="0" tIns="0" rIns="0" bIns="0" rtlCol="0"/>
          <a:lstStyle/>
          <a:p>
            <a:endParaRPr/>
          </a:p>
        </p:txBody>
      </p:sp>
      <p:sp>
        <p:nvSpPr>
          <p:cNvPr id="546" name="object 546"/>
          <p:cNvSpPr/>
          <p:nvPr/>
        </p:nvSpPr>
        <p:spPr>
          <a:xfrm>
            <a:off x="1053582" y="2413641"/>
            <a:ext cx="234315" cy="91440"/>
          </a:xfrm>
          <a:custGeom>
            <a:avLst/>
            <a:gdLst/>
            <a:ahLst/>
            <a:cxnLst/>
            <a:rect l="l" t="t" r="r" b="b"/>
            <a:pathLst>
              <a:path w="234315" h="91439">
                <a:moveTo>
                  <a:pt x="0" y="0"/>
                </a:moveTo>
                <a:lnTo>
                  <a:pt x="234313" y="0"/>
                </a:lnTo>
                <a:lnTo>
                  <a:pt x="234313" y="91439"/>
                </a:lnTo>
                <a:lnTo>
                  <a:pt x="0" y="91439"/>
                </a:lnTo>
                <a:lnTo>
                  <a:pt x="0" y="0"/>
                </a:lnTo>
                <a:close/>
              </a:path>
            </a:pathLst>
          </a:custGeom>
          <a:solidFill>
            <a:srgbClr val="B9AFAB"/>
          </a:solidFill>
        </p:spPr>
        <p:txBody>
          <a:bodyPr wrap="square" lIns="0" tIns="0" rIns="0" bIns="0" rtlCol="0"/>
          <a:lstStyle/>
          <a:p>
            <a:endParaRPr/>
          </a:p>
        </p:txBody>
      </p:sp>
      <p:sp>
        <p:nvSpPr>
          <p:cNvPr id="547" name="object 547"/>
          <p:cNvSpPr/>
          <p:nvPr/>
        </p:nvSpPr>
        <p:spPr>
          <a:xfrm>
            <a:off x="1053582" y="2310771"/>
            <a:ext cx="171450" cy="91440"/>
          </a:xfrm>
          <a:custGeom>
            <a:avLst/>
            <a:gdLst/>
            <a:ahLst/>
            <a:cxnLst/>
            <a:rect l="l" t="t" r="r" b="b"/>
            <a:pathLst>
              <a:path w="171450" h="91439">
                <a:moveTo>
                  <a:pt x="0" y="0"/>
                </a:moveTo>
                <a:lnTo>
                  <a:pt x="171448" y="0"/>
                </a:lnTo>
                <a:lnTo>
                  <a:pt x="171448" y="91439"/>
                </a:lnTo>
                <a:lnTo>
                  <a:pt x="0" y="91439"/>
                </a:lnTo>
                <a:lnTo>
                  <a:pt x="0" y="0"/>
                </a:lnTo>
                <a:close/>
              </a:path>
            </a:pathLst>
          </a:custGeom>
          <a:solidFill>
            <a:srgbClr val="B9AFAB"/>
          </a:solidFill>
        </p:spPr>
        <p:txBody>
          <a:bodyPr wrap="square" lIns="0" tIns="0" rIns="0" bIns="0" rtlCol="0"/>
          <a:lstStyle/>
          <a:p>
            <a:endParaRPr/>
          </a:p>
        </p:txBody>
      </p:sp>
      <p:sp>
        <p:nvSpPr>
          <p:cNvPr id="548" name="object 548"/>
          <p:cNvSpPr/>
          <p:nvPr/>
        </p:nvSpPr>
        <p:spPr>
          <a:xfrm>
            <a:off x="1053582" y="2642239"/>
            <a:ext cx="62865" cy="45720"/>
          </a:xfrm>
          <a:custGeom>
            <a:avLst/>
            <a:gdLst/>
            <a:ahLst/>
            <a:cxnLst/>
            <a:rect l="l" t="t" r="r" b="b"/>
            <a:pathLst>
              <a:path w="62865" h="45719">
                <a:moveTo>
                  <a:pt x="0" y="0"/>
                </a:moveTo>
                <a:lnTo>
                  <a:pt x="62864" y="0"/>
                </a:lnTo>
                <a:lnTo>
                  <a:pt x="62864" y="45719"/>
                </a:lnTo>
                <a:lnTo>
                  <a:pt x="0" y="45719"/>
                </a:lnTo>
                <a:lnTo>
                  <a:pt x="0" y="0"/>
                </a:lnTo>
                <a:close/>
              </a:path>
            </a:pathLst>
          </a:custGeom>
          <a:solidFill>
            <a:srgbClr val="4D78A6"/>
          </a:solidFill>
        </p:spPr>
        <p:txBody>
          <a:bodyPr wrap="square" lIns="0" tIns="0" rIns="0" bIns="0" rtlCol="0"/>
          <a:lstStyle/>
          <a:p>
            <a:endParaRPr/>
          </a:p>
        </p:txBody>
      </p:sp>
      <p:sp>
        <p:nvSpPr>
          <p:cNvPr id="549" name="object 549"/>
          <p:cNvSpPr/>
          <p:nvPr/>
        </p:nvSpPr>
        <p:spPr>
          <a:xfrm>
            <a:off x="1053582" y="2562230"/>
            <a:ext cx="525780" cy="0"/>
          </a:xfrm>
          <a:custGeom>
            <a:avLst/>
            <a:gdLst/>
            <a:ahLst/>
            <a:cxnLst/>
            <a:rect l="l" t="t" r="r" b="b"/>
            <a:pathLst>
              <a:path w="525780">
                <a:moveTo>
                  <a:pt x="0" y="0"/>
                </a:moveTo>
                <a:lnTo>
                  <a:pt x="525776" y="0"/>
                </a:lnTo>
              </a:path>
            </a:pathLst>
          </a:custGeom>
          <a:ln w="45719">
            <a:solidFill>
              <a:srgbClr val="4D78A6"/>
            </a:solidFill>
          </a:ln>
        </p:spPr>
        <p:txBody>
          <a:bodyPr wrap="square" lIns="0" tIns="0" rIns="0" bIns="0" rtlCol="0"/>
          <a:lstStyle/>
          <a:p>
            <a:endParaRPr/>
          </a:p>
        </p:txBody>
      </p:sp>
      <p:sp>
        <p:nvSpPr>
          <p:cNvPr id="550" name="object 550"/>
          <p:cNvSpPr/>
          <p:nvPr/>
        </p:nvSpPr>
        <p:spPr>
          <a:xfrm>
            <a:off x="1053582" y="2459360"/>
            <a:ext cx="274320" cy="0"/>
          </a:xfrm>
          <a:custGeom>
            <a:avLst/>
            <a:gdLst/>
            <a:ahLst/>
            <a:cxnLst/>
            <a:rect l="l" t="t" r="r" b="b"/>
            <a:pathLst>
              <a:path w="274319">
                <a:moveTo>
                  <a:pt x="0" y="0"/>
                </a:moveTo>
                <a:lnTo>
                  <a:pt x="274318" y="0"/>
                </a:lnTo>
              </a:path>
            </a:pathLst>
          </a:custGeom>
          <a:ln w="45719">
            <a:solidFill>
              <a:srgbClr val="4D78A6"/>
            </a:solidFill>
          </a:ln>
        </p:spPr>
        <p:txBody>
          <a:bodyPr wrap="square" lIns="0" tIns="0" rIns="0" bIns="0" rtlCol="0"/>
          <a:lstStyle/>
          <a:p>
            <a:endParaRPr/>
          </a:p>
        </p:txBody>
      </p:sp>
      <p:sp>
        <p:nvSpPr>
          <p:cNvPr id="551" name="object 551"/>
          <p:cNvSpPr/>
          <p:nvPr/>
        </p:nvSpPr>
        <p:spPr>
          <a:xfrm>
            <a:off x="1053582" y="2356491"/>
            <a:ext cx="108585" cy="0"/>
          </a:xfrm>
          <a:custGeom>
            <a:avLst/>
            <a:gdLst/>
            <a:ahLst/>
            <a:cxnLst/>
            <a:rect l="l" t="t" r="r" b="b"/>
            <a:pathLst>
              <a:path w="108584">
                <a:moveTo>
                  <a:pt x="0" y="0"/>
                </a:moveTo>
                <a:lnTo>
                  <a:pt x="108584" y="0"/>
                </a:lnTo>
              </a:path>
            </a:pathLst>
          </a:custGeom>
          <a:ln w="45719">
            <a:solidFill>
              <a:srgbClr val="4D78A6"/>
            </a:solidFill>
          </a:ln>
        </p:spPr>
        <p:txBody>
          <a:bodyPr wrap="square" lIns="0" tIns="0" rIns="0" bIns="0" rtlCol="0"/>
          <a:lstStyle/>
          <a:p>
            <a:endParaRPr/>
          </a:p>
        </p:txBody>
      </p:sp>
      <p:sp>
        <p:nvSpPr>
          <p:cNvPr id="552" name="object 552"/>
          <p:cNvSpPr/>
          <p:nvPr/>
        </p:nvSpPr>
        <p:spPr>
          <a:xfrm>
            <a:off x="1830818" y="2619379"/>
            <a:ext cx="0" cy="91440"/>
          </a:xfrm>
          <a:custGeom>
            <a:avLst/>
            <a:gdLst/>
            <a:ahLst/>
            <a:cxnLst/>
            <a:rect l="l" t="t" r="r" b="b"/>
            <a:pathLst>
              <a:path h="91439">
                <a:moveTo>
                  <a:pt x="0" y="0"/>
                </a:moveTo>
                <a:lnTo>
                  <a:pt x="0" y="91439"/>
                </a:lnTo>
              </a:path>
            </a:pathLst>
          </a:custGeom>
          <a:ln w="22859">
            <a:solidFill>
              <a:srgbClr val="B9AFAB"/>
            </a:solidFill>
          </a:ln>
        </p:spPr>
        <p:txBody>
          <a:bodyPr wrap="square" lIns="0" tIns="0" rIns="0" bIns="0" rtlCol="0"/>
          <a:lstStyle/>
          <a:p>
            <a:endParaRPr/>
          </a:p>
        </p:txBody>
      </p:sp>
      <p:sp>
        <p:nvSpPr>
          <p:cNvPr id="553" name="object 553"/>
          <p:cNvSpPr/>
          <p:nvPr/>
        </p:nvSpPr>
        <p:spPr>
          <a:xfrm>
            <a:off x="1819388" y="2516510"/>
            <a:ext cx="520065" cy="91440"/>
          </a:xfrm>
          <a:custGeom>
            <a:avLst/>
            <a:gdLst/>
            <a:ahLst/>
            <a:cxnLst/>
            <a:rect l="l" t="t" r="r" b="b"/>
            <a:pathLst>
              <a:path w="520064" h="91439">
                <a:moveTo>
                  <a:pt x="0" y="0"/>
                </a:moveTo>
                <a:lnTo>
                  <a:pt x="520061" y="0"/>
                </a:lnTo>
                <a:lnTo>
                  <a:pt x="520061" y="91439"/>
                </a:lnTo>
                <a:lnTo>
                  <a:pt x="0" y="91439"/>
                </a:lnTo>
                <a:lnTo>
                  <a:pt x="0" y="0"/>
                </a:lnTo>
                <a:close/>
              </a:path>
            </a:pathLst>
          </a:custGeom>
          <a:solidFill>
            <a:srgbClr val="B9AFAB"/>
          </a:solidFill>
        </p:spPr>
        <p:txBody>
          <a:bodyPr wrap="square" lIns="0" tIns="0" rIns="0" bIns="0" rtlCol="0"/>
          <a:lstStyle/>
          <a:p>
            <a:endParaRPr/>
          </a:p>
        </p:txBody>
      </p:sp>
      <p:sp>
        <p:nvSpPr>
          <p:cNvPr id="554" name="object 554"/>
          <p:cNvSpPr/>
          <p:nvPr/>
        </p:nvSpPr>
        <p:spPr>
          <a:xfrm>
            <a:off x="1819388" y="2413641"/>
            <a:ext cx="228600" cy="91440"/>
          </a:xfrm>
          <a:custGeom>
            <a:avLst/>
            <a:gdLst/>
            <a:ahLst/>
            <a:cxnLst/>
            <a:rect l="l" t="t" r="r" b="b"/>
            <a:pathLst>
              <a:path w="228600" h="91439">
                <a:moveTo>
                  <a:pt x="0" y="0"/>
                </a:moveTo>
                <a:lnTo>
                  <a:pt x="228598" y="0"/>
                </a:lnTo>
                <a:lnTo>
                  <a:pt x="228598" y="91439"/>
                </a:lnTo>
                <a:lnTo>
                  <a:pt x="0" y="91439"/>
                </a:lnTo>
                <a:lnTo>
                  <a:pt x="0" y="0"/>
                </a:lnTo>
                <a:close/>
              </a:path>
            </a:pathLst>
          </a:custGeom>
          <a:solidFill>
            <a:srgbClr val="B9AFAB"/>
          </a:solidFill>
        </p:spPr>
        <p:txBody>
          <a:bodyPr wrap="square" lIns="0" tIns="0" rIns="0" bIns="0" rtlCol="0"/>
          <a:lstStyle/>
          <a:p>
            <a:endParaRPr/>
          </a:p>
        </p:txBody>
      </p:sp>
      <p:sp>
        <p:nvSpPr>
          <p:cNvPr id="555" name="object 555"/>
          <p:cNvSpPr/>
          <p:nvPr/>
        </p:nvSpPr>
        <p:spPr>
          <a:xfrm>
            <a:off x="1819388" y="2310771"/>
            <a:ext cx="182880" cy="91440"/>
          </a:xfrm>
          <a:custGeom>
            <a:avLst/>
            <a:gdLst/>
            <a:ahLst/>
            <a:cxnLst/>
            <a:rect l="l" t="t" r="r" b="b"/>
            <a:pathLst>
              <a:path w="182880" h="91439">
                <a:moveTo>
                  <a:pt x="0" y="0"/>
                </a:moveTo>
                <a:lnTo>
                  <a:pt x="182878" y="0"/>
                </a:lnTo>
                <a:lnTo>
                  <a:pt x="182878" y="91439"/>
                </a:lnTo>
                <a:lnTo>
                  <a:pt x="0" y="91439"/>
                </a:lnTo>
                <a:lnTo>
                  <a:pt x="0" y="0"/>
                </a:lnTo>
                <a:close/>
              </a:path>
            </a:pathLst>
          </a:custGeom>
          <a:solidFill>
            <a:srgbClr val="B9AFAB"/>
          </a:solidFill>
        </p:spPr>
        <p:txBody>
          <a:bodyPr wrap="square" lIns="0" tIns="0" rIns="0" bIns="0" rtlCol="0"/>
          <a:lstStyle/>
          <a:p>
            <a:endParaRPr/>
          </a:p>
        </p:txBody>
      </p:sp>
      <p:sp>
        <p:nvSpPr>
          <p:cNvPr id="556" name="object 556"/>
          <p:cNvSpPr/>
          <p:nvPr/>
        </p:nvSpPr>
        <p:spPr>
          <a:xfrm>
            <a:off x="1819388" y="2642239"/>
            <a:ext cx="57150" cy="45720"/>
          </a:xfrm>
          <a:custGeom>
            <a:avLst/>
            <a:gdLst/>
            <a:ahLst/>
            <a:cxnLst/>
            <a:rect l="l" t="t" r="r" b="b"/>
            <a:pathLst>
              <a:path w="57150" h="45719">
                <a:moveTo>
                  <a:pt x="0" y="0"/>
                </a:moveTo>
                <a:lnTo>
                  <a:pt x="57149" y="0"/>
                </a:lnTo>
                <a:lnTo>
                  <a:pt x="57149" y="45719"/>
                </a:lnTo>
                <a:lnTo>
                  <a:pt x="0" y="45719"/>
                </a:lnTo>
                <a:lnTo>
                  <a:pt x="0" y="0"/>
                </a:lnTo>
                <a:close/>
              </a:path>
            </a:pathLst>
          </a:custGeom>
          <a:solidFill>
            <a:srgbClr val="4D78A6"/>
          </a:solidFill>
        </p:spPr>
        <p:txBody>
          <a:bodyPr wrap="square" lIns="0" tIns="0" rIns="0" bIns="0" rtlCol="0"/>
          <a:lstStyle/>
          <a:p>
            <a:endParaRPr/>
          </a:p>
        </p:txBody>
      </p:sp>
      <p:sp>
        <p:nvSpPr>
          <p:cNvPr id="557" name="object 557"/>
          <p:cNvSpPr/>
          <p:nvPr/>
        </p:nvSpPr>
        <p:spPr>
          <a:xfrm>
            <a:off x="1819388" y="2562230"/>
            <a:ext cx="531495" cy="0"/>
          </a:xfrm>
          <a:custGeom>
            <a:avLst/>
            <a:gdLst/>
            <a:ahLst/>
            <a:cxnLst/>
            <a:rect l="l" t="t" r="r" b="b"/>
            <a:pathLst>
              <a:path w="531494">
                <a:moveTo>
                  <a:pt x="0" y="0"/>
                </a:moveTo>
                <a:lnTo>
                  <a:pt x="531491" y="0"/>
                </a:lnTo>
              </a:path>
            </a:pathLst>
          </a:custGeom>
          <a:ln w="45719">
            <a:solidFill>
              <a:srgbClr val="4D78A6"/>
            </a:solidFill>
          </a:ln>
        </p:spPr>
        <p:txBody>
          <a:bodyPr wrap="square" lIns="0" tIns="0" rIns="0" bIns="0" rtlCol="0"/>
          <a:lstStyle/>
          <a:p>
            <a:endParaRPr/>
          </a:p>
        </p:txBody>
      </p:sp>
      <p:sp>
        <p:nvSpPr>
          <p:cNvPr id="558" name="object 558"/>
          <p:cNvSpPr/>
          <p:nvPr/>
        </p:nvSpPr>
        <p:spPr>
          <a:xfrm>
            <a:off x="1819388" y="2459360"/>
            <a:ext cx="274320" cy="0"/>
          </a:xfrm>
          <a:custGeom>
            <a:avLst/>
            <a:gdLst/>
            <a:ahLst/>
            <a:cxnLst/>
            <a:rect l="l" t="t" r="r" b="b"/>
            <a:pathLst>
              <a:path w="274319">
                <a:moveTo>
                  <a:pt x="0" y="0"/>
                </a:moveTo>
                <a:lnTo>
                  <a:pt x="274318" y="0"/>
                </a:lnTo>
              </a:path>
            </a:pathLst>
          </a:custGeom>
          <a:ln w="45719">
            <a:solidFill>
              <a:srgbClr val="4D78A6"/>
            </a:solidFill>
          </a:ln>
        </p:spPr>
        <p:txBody>
          <a:bodyPr wrap="square" lIns="0" tIns="0" rIns="0" bIns="0" rtlCol="0"/>
          <a:lstStyle/>
          <a:p>
            <a:endParaRPr/>
          </a:p>
        </p:txBody>
      </p:sp>
      <p:sp>
        <p:nvSpPr>
          <p:cNvPr id="559" name="object 559"/>
          <p:cNvSpPr/>
          <p:nvPr/>
        </p:nvSpPr>
        <p:spPr>
          <a:xfrm>
            <a:off x="1819388" y="2356491"/>
            <a:ext cx="160020" cy="0"/>
          </a:xfrm>
          <a:custGeom>
            <a:avLst/>
            <a:gdLst/>
            <a:ahLst/>
            <a:cxnLst/>
            <a:rect l="l" t="t" r="r" b="b"/>
            <a:pathLst>
              <a:path w="160019">
                <a:moveTo>
                  <a:pt x="0" y="0"/>
                </a:moveTo>
                <a:lnTo>
                  <a:pt x="160019" y="0"/>
                </a:lnTo>
              </a:path>
            </a:pathLst>
          </a:custGeom>
          <a:ln w="45719">
            <a:solidFill>
              <a:srgbClr val="4D78A6"/>
            </a:solidFill>
          </a:ln>
        </p:spPr>
        <p:txBody>
          <a:bodyPr wrap="square" lIns="0" tIns="0" rIns="0" bIns="0" rtlCol="0"/>
          <a:lstStyle/>
          <a:p>
            <a:endParaRPr/>
          </a:p>
        </p:txBody>
      </p:sp>
      <p:sp>
        <p:nvSpPr>
          <p:cNvPr id="560" name="object 560"/>
          <p:cNvSpPr/>
          <p:nvPr/>
        </p:nvSpPr>
        <p:spPr>
          <a:xfrm>
            <a:off x="2602338" y="2619379"/>
            <a:ext cx="0" cy="91440"/>
          </a:xfrm>
          <a:custGeom>
            <a:avLst/>
            <a:gdLst/>
            <a:ahLst/>
            <a:cxnLst/>
            <a:rect l="l" t="t" r="r" b="b"/>
            <a:pathLst>
              <a:path h="91439">
                <a:moveTo>
                  <a:pt x="0" y="0"/>
                </a:moveTo>
                <a:lnTo>
                  <a:pt x="0" y="91439"/>
                </a:lnTo>
              </a:path>
            </a:pathLst>
          </a:custGeom>
          <a:ln w="22859">
            <a:solidFill>
              <a:srgbClr val="B9AFAB"/>
            </a:solidFill>
          </a:ln>
        </p:spPr>
        <p:txBody>
          <a:bodyPr wrap="square" lIns="0" tIns="0" rIns="0" bIns="0" rtlCol="0"/>
          <a:lstStyle/>
          <a:p>
            <a:endParaRPr/>
          </a:p>
        </p:txBody>
      </p:sp>
      <p:sp>
        <p:nvSpPr>
          <p:cNvPr id="561" name="object 561"/>
          <p:cNvSpPr/>
          <p:nvPr/>
        </p:nvSpPr>
        <p:spPr>
          <a:xfrm>
            <a:off x="2590908" y="2516510"/>
            <a:ext cx="508634" cy="91440"/>
          </a:xfrm>
          <a:custGeom>
            <a:avLst/>
            <a:gdLst/>
            <a:ahLst/>
            <a:cxnLst/>
            <a:rect l="l" t="t" r="r" b="b"/>
            <a:pathLst>
              <a:path w="508635" h="91439">
                <a:moveTo>
                  <a:pt x="0" y="0"/>
                </a:moveTo>
                <a:lnTo>
                  <a:pt x="508631" y="0"/>
                </a:lnTo>
                <a:lnTo>
                  <a:pt x="508631" y="91439"/>
                </a:lnTo>
                <a:lnTo>
                  <a:pt x="0" y="91439"/>
                </a:lnTo>
                <a:lnTo>
                  <a:pt x="0" y="0"/>
                </a:lnTo>
                <a:close/>
              </a:path>
            </a:pathLst>
          </a:custGeom>
          <a:solidFill>
            <a:srgbClr val="B9AFAB"/>
          </a:solidFill>
        </p:spPr>
        <p:txBody>
          <a:bodyPr wrap="square" lIns="0" tIns="0" rIns="0" bIns="0" rtlCol="0"/>
          <a:lstStyle/>
          <a:p>
            <a:endParaRPr/>
          </a:p>
        </p:txBody>
      </p:sp>
      <p:sp>
        <p:nvSpPr>
          <p:cNvPr id="562" name="object 562"/>
          <p:cNvSpPr/>
          <p:nvPr/>
        </p:nvSpPr>
        <p:spPr>
          <a:xfrm>
            <a:off x="2590908" y="2413641"/>
            <a:ext cx="257175" cy="91440"/>
          </a:xfrm>
          <a:custGeom>
            <a:avLst/>
            <a:gdLst/>
            <a:ahLst/>
            <a:cxnLst/>
            <a:rect l="l" t="t" r="r" b="b"/>
            <a:pathLst>
              <a:path w="257175" h="91439">
                <a:moveTo>
                  <a:pt x="0" y="0"/>
                </a:moveTo>
                <a:lnTo>
                  <a:pt x="257173" y="0"/>
                </a:lnTo>
                <a:lnTo>
                  <a:pt x="257173" y="91439"/>
                </a:lnTo>
                <a:lnTo>
                  <a:pt x="0" y="91439"/>
                </a:lnTo>
                <a:lnTo>
                  <a:pt x="0" y="0"/>
                </a:lnTo>
                <a:close/>
              </a:path>
            </a:pathLst>
          </a:custGeom>
          <a:solidFill>
            <a:srgbClr val="B9AFAB"/>
          </a:solidFill>
        </p:spPr>
        <p:txBody>
          <a:bodyPr wrap="square" lIns="0" tIns="0" rIns="0" bIns="0" rtlCol="0"/>
          <a:lstStyle/>
          <a:p>
            <a:endParaRPr/>
          </a:p>
        </p:txBody>
      </p:sp>
      <p:sp>
        <p:nvSpPr>
          <p:cNvPr id="563" name="object 563"/>
          <p:cNvSpPr/>
          <p:nvPr/>
        </p:nvSpPr>
        <p:spPr>
          <a:xfrm>
            <a:off x="2590908" y="2310771"/>
            <a:ext cx="177165" cy="91440"/>
          </a:xfrm>
          <a:custGeom>
            <a:avLst/>
            <a:gdLst/>
            <a:ahLst/>
            <a:cxnLst/>
            <a:rect l="l" t="t" r="r" b="b"/>
            <a:pathLst>
              <a:path w="177164" h="91439">
                <a:moveTo>
                  <a:pt x="0" y="0"/>
                </a:moveTo>
                <a:lnTo>
                  <a:pt x="177163" y="0"/>
                </a:lnTo>
                <a:lnTo>
                  <a:pt x="177163" y="91439"/>
                </a:lnTo>
                <a:lnTo>
                  <a:pt x="0" y="91439"/>
                </a:lnTo>
                <a:lnTo>
                  <a:pt x="0" y="0"/>
                </a:lnTo>
                <a:close/>
              </a:path>
            </a:pathLst>
          </a:custGeom>
          <a:solidFill>
            <a:srgbClr val="B9AFAB"/>
          </a:solidFill>
        </p:spPr>
        <p:txBody>
          <a:bodyPr wrap="square" lIns="0" tIns="0" rIns="0" bIns="0" rtlCol="0"/>
          <a:lstStyle/>
          <a:p>
            <a:endParaRPr/>
          </a:p>
        </p:txBody>
      </p:sp>
      <p:sp>
        <p:nvSpPr>
          <p:cNvPr id="564" name="object 564"/>
          <p:cNvSpPr/>
          <p:nvPr/>
        </p:nvSpPr>
        <p:spPr>
          <a:xfrm>
            <a:off x="2590908" y="2642239"/>
            <a:ext cx="62865" cy="45720"/>
          </a:xfrm>
          <a:custGeom>
            <a:avLst/>
            <a:gdLst/>
            <a:ahLst/>
            <a:cxnLst/>
            <a:rect l="l" t="t" r="r" b="b"/>
            <a:pathLst>
              <a:path w="62864" h="45719">
                <a:moveTo>
                  <a:pt x="0" y="0"/>
                </a:moveTo>
                <a:lnTo>
                  <a:pt x="62864" y="0"/>
                </a:lnTo>
                <a:lnTo>
                  <a:pt x="62864" y="45719"/>
                </a:lnTo>
                <a:lnTo>
                  <a:pt x="0" y="45719"/>
                </a:lnTo>
                <a:lnTo>
                  <a:pt x="0" y="0"/>
                </a:lnTo>
                <a:close/>
              </a:path>
            </a:pathLst>
          </a:custGeom>
          <a:solidFill>
            <a:srgbClr val="4D78A6"/>
          </a:solidFill>
        </p:spPr>
        <p:txBody>
          <a:bodyPr wrap="square" lIns="0" tIns="0" rIns="0" bIns="0" rtlCol="0"/>
          <a:lstStyle/>
          <a:p>
            <a:endParaRPr/>
          </a:p>
        </p:txBody>
      </p:sp>
      <p:sp>
        <p:nvSpPr>
          <p:cNvPr id="565" name="object 565"/>
          <p:cNvSpPr/>
          <p:nvPr/>
        </p:nvSpPr>
        <p:spPr>
          <a:xfrm>
            <a:off x="2590908" y="2539370"/>
            <a:ext cx="514350" cy="45720"/>
          </a:xfrm>
          <a:custGeom>
            <a:avLst/>
            <a:gdLst/>
            <a:ahLst/>
            <a:cxnLst/>
            <a:rect l="l" t="t" r="r" b="b"/>
            <a:pathLst>
              <a:path w="514350" h="45719">
                <a:moveTo>
                  <a:pt x="0" y="45719"/>
                </a:moveTo>
                <a:lnTo>
                  <a:pt x="514346" y="45719"/>
                </a:lnTo>
                <a:lnTo>
                  <a:pt x="514346" y="0"/>
                </a:lnTo>
                <a:lnTo>
                  <a:pt x="0" y="0"/>
                </a:lnTo>
                <a:lnTo>
                  <a:pt x="0" y="45719"/>
                </a:lnTo>
                <a:close/>
              </a:path>
            </a:pathLst>
          </a:custGeom>
          <a:solidFill>
            <a:srgbClr val="4D78A6"/>
          </a:solidFill>
        </p:spPr>
        <p:txBody>
          <a:bodyPr wrap="square" lIns="0" tIns="0" rIns="0" bIns="0" rtlCol="0"/>
          <a:lstStyle/>
          <a:p>
            <a:endParaRPr/>
          </a:p>
        </p:txBody>
      </p:sp>
      <p:sp>
        <p:nvSpPr>
          <p:cNvPr id="566" name="object 566"/>
          <p:cNvSpPr/>
          <p:nvPr/>
        </p:nvSpPr>
        <p:spPr>
          <a:xfrm>
            <a:off x="2590908" y="2459360"/>
            <a:ext cx="268605" cy="0"/>
          </a:xfrm>
          <a:custGeom>
            <a:avLst/>
            <a:gdLst/>
            <a:ahLst/>
            <a:cxnLst/>
            <a:rect l="l" t="t" r="r" b="b"/>
            <a:pathLst>
              <a:path w="268605">
                <a:moveTo>
                  <a:pt x="0" y="0"/>
                </a:moveTo>
                <a:lnTo>
                  <a:pt x="268603" y="0"/>
                </a:lnTo>
              </a:path>
            </a:pathLst>
          </a:custGeom>
          <a:ln w="45719">
            <a:solidFill>
              <a:srgbClr val="4D78A6"/>
            </a:solidFill>
          </a:ln>
        </p:spPr>
        <p:txBody>
          <a:bodyPr wrap="square" lIns="0" tIns="0" rIns="0" bIns="0" rtlCol="0"/>
          <a:lstStyle/>
          <a:p>
            <a:endParaRPr/>
          </a:p>
        </p:txBody>
      </p:sp>
      <p:sp>
        <p:nvSpPr>
          <p:cNvPr id="567" name="object 567"/>
          <p:cNvSpPr/>
          <p:nvPr/>
        </p:nvSpPr>
        <p:spPr>
          <a:xfrm>
            <a:off x="2590908" y="2356491"/>
            <a:ext cx="194310" cy="0"/>
          </a:xfrm>
          <a:custGeom>
            <a:avLst/>
            <a:gdLst/>
            <a:ahLst/>
            <a:cxnLst/>
            <a:rect l="l" t="t" r="r" b="b"/>
            <a:pathLst>
              <a:path w="194310">
                <a:moveTo>
                  <a:pt x="0" y="0"/>
                </a:moveTo>
                <a:lnTo>
                  <a:pt x="194308" y="0"/>
                </a:lnTo>
              </a:path>
            </a:pathLst>
          </a:custGeom>
          <a:ln w="45719">
            <a:solidFill>
              <a:srgbClr val="4D78A6"/>
            </a:solidFill>
          </a:ln>
        </p:spPr>
        <p:txBody>
          <a:bodyPr wrap="square" lIns="0" tIns="0" rIns="0" bIns="0" rtlCol="0"/>
          <a:lstStyle/>
          <a:p>
            <a:endParaRPr/>
          </a:p>
        </p:txBody>
      </p:sp>
      <p:sp>
        <p:nvSpPr>
          <p:cNvPr id="568" name="object 568"/>
          <p:cNvSpPr/>
          <p:nvPr/>
        </p:nvSpPr>
        <p:spPr>
          <a:xfrm>
            <a:off x="3365286" y="2619379"/>
            <a:ext cx="0" cy="91440"/>
          </a:xfrm>
          <a:custGeom>
            <a:avLst/>
            <a:gdLst/>
            <a:ahLst/>
            <a:cxnLst/>
            <a:rect l="l" t="t" r="r" b="b"/>
            <a:pathLst>
              <a:path h="91439">
                <a:moveTo>
                  <a:pt x="0" y="0"/>
                </a:moveTo>
                <a:lnTo>
                  <a:pt x="0" y="91439"/>
                </a:lnTo>
              </a:path>
            </a:pathLst>
          </a:custGeom>
          <a:ln w="17144">
            <a:solidFill>
              <a:srgbClr val="B9AFAB"/>
            </a:solidFill>
          </a:ln>
        </p:spPr>
        <p:txBody>
          <a:bodyPr wrap="square" lIns="0" tIns="0" rIns="0" bIns="0" rtlCol="0"/>
          <a:lstStyle/>
          <a:p>
            <a:endParaRPr/>
          </a:p>
        </p:txBody>
      </p:sp>
      <p:sp>
        <p:nvSpPr>
          <p:cNvPr id="569" name="object 569"/>
          <p:cNvSpPr/>
          <p:nvPr/>
        </p:nvSpPr>
        <p:spPr>
          <a:xfrm>
            <a:off x="3356714" y="2516510"/>
            <a:ext cx="491490" cy="91440"/>
          </a:xfrm>
          <a:custGeom>
            <a:avLst/>
            <a:gdLst/>
            <a:ahLst/>
            <a:cxnLst/>
            <a:rect l="l" t="t" r="r" b="b"/>
            <a:pathLst>
              <a:path w="491489" h="91439">
                <a:moveTo>
                  <a:pt x="0" y="0"/>
                </a:moveTo>
                <a:lnTo>
                  <a:pt x="491487" y="0"/>
                </a:lnTo>
                <a:lnTo>
                  <a:pt x="491487" y="91439"/>
                </a:lnTo>
                <a:lnTo>
                  <a:pt x="0" y="91439"/>
                </a:lnTo>
                <a:lnTo>
                  <a:pt x="0" y="0"/>
                </a:lnTo>
                <a:close/>
              </a:path>
            </a:pathLst>
          </a:custGeom>
          <a:solidFill>
            <a:srgbClr val="B9AFAB"/>
          </a:solidFill>
        </p:spPr>
        <p:txBody>
          <a:bodyPr wrap="square" lIns="0" tIns="0" rIns="0" bIns="0" rtlCol="0"/>
          <a:lstStyle/>
          <a:p>
            <a:endParaRPr/>
          </a:p>
        </p:txBody>
      </p:sp>
      <p:sp>
        <p:nvSpPr>
          <p:cNvPr id="570" name="object 570"/>
          <p:cNvSpPr/>
          <p:nvPr/>
        </p:nvSpPr>
        <p:spPr>
          <a:xfrm>
            <a:off x="3356714" y="2413641"/>
            <a:ext cx="245745" cy="91440"/>
          </a:xfrm>
          <a:custGeom>
            <a:avLst/>
            <a:gdLst/>
            <a:ahLst/>
            <a:cxnLst/>
            <a:rect l="l" t="t" r="r" b="b"/>
            <a:pathLst>
              <a:path w="245745" h="91439">
                <a:moveTo>
                  <a:pt x="0" y="0"/>
                </a:moveTo>
                <a:lnTo>
                  <a:pt x="245743" y="0"/>
                </a:lnTo>
                <a:lnTo>
                  <a:pt x="245743" y="91439"/>
                </a:lnTo>
                <a:lnTo>
                  <a:pt x="0" y="91439"/>
                </a:lnTo>
                <a:lnTo>
                  <a:pt x="0" y="0"/>
                </a:lnTo>
                <a:close/>
              </a:path>
            </a:pathLst>
          </a:custGeom>
          <a:solidFill>
            <a:srgbClr val="B9AFAB"/>
          </a:solidFill>
        </p:spPr>
        <p:txBody>
          <a:bodyPr wrap="square" lIns="0" tIns="0" rIns="0" bIns="0" rtlCol="0"/>
          <a:lstStyle/>
          <a:p>
            <a:endParaRPr/>
          </a:p>
        </p:txBody>
      </p:sp>
      <p:sp>
        <p:nvSpPr>
          <p:cNvPr id="571" name="object 571"/>
          <p:cNvSpPr/>
          <p:nvPr/>
        </p:nvSpPr>
        <p:spPr>
          <a:xfrm>
            <a:off x="3356714" y="2310771"/>
            <a:ext cx="177165" cy="91440"/>
          </a:xfrm>
          <a:custGeom>
            <a:avLst/>
            <a:gdLst/>
            <a:ahLst/>
            <a:cxnLst/>
            <a:rect l="l" t="t" r="r" b="b"/>
            <a:pathLst>
              <a:path w="177164" h="91439">
                <a:moveTo>
                  <a:pt x="0" y="0"/>
                </a:moveTo>
                <a:lnTo>
                  <a:pt x="177163" y="0"/>
                </a:lnTo>
                <a:lnTo>
                  <a:pt x="177163" y="91439"/>
                </a:lnTo>
                <a:lnTo>
                  <a:pt x="0" y="91439"/>
                </a:lnTo>
                <a:lnTo>
                  <a:pt x="0" y="0"/>
                </a:lnTo>
                <a:close/>
              </a:path>
            </a:pathLst>
          </a:custGeom>
          <a:solidFill>
            <a:srgbClr val="B9AFAB"/>
          </a:solidFill>
        </p:spPr>
        <p:txBody>
          <a:bodyPr wrap="square" lIns="0" tIns="0" rIns="0" bIns="0" rtlCol="0"/>
          <a:lstStyle/>
          <a:p>
            <a:endParaRPr/>
          </a:p>
        </p:txBody>
      </p:sp>
      <p:sp>
        <p:nvSpPr>
          <p:cNvPr id="572" name="object 572"/>
          <p:cNvSpPr/>
          <p:nvPr/>
        </p:nvSpPr>
        <p:spPr>
          <a:xfrm>
            <a:off x="3356714" y="2642239"/>
            <a:ext cx="80010" cy="45720"/>
          </a:xfrm>
          <a:custGeom>
            <a:avLst/>
            <a:gdLst/>
            <a:ahLst/>
            <a:cxnLst/>
            <a:rect l="l" t="t" r="r" b="b"/>
            <a:pathLst>
              <a:path w="80010" h="45719">
                <a:moveTo>
                  <a:pt x="0" y="0"/>
                </a:moveTo>
                <a:lnTo>
                  <a:pt x="80009" y="0"/>
                </a:lnTo>
                <a:lnTo>
                  <a:pt x="80009" y="45719"/>
                </a:lnTo>
                <a:lnTo>
                  <a:pt x="0" y="45719"/>
                </a:lnTo>
                <a:lnTo>
                  <a:pt x="0" y="0"/>
                </a:lnTo>
                <a:close/>
              </a:path>
            </a:pathLst>
          </a:custGeom>
          <a:solidFill>
            <a:srgbClr val="4D78A6"/>
          </a:solidFill>
        </p:spPr>
        <p:txBody>
          <a:bodyPr wrap="square" lIns="0" tIns="0" rIns="0" bIns="0" rtlCol="0"/>
          <a:lstStyle/>
          <a:p>
            <a:endParaRPr/>
          </a:p>
        </p:txBody>
      </p:sp>
      <p:sp>
        <p:nvSpPr>
          <p:cNvPr id="573" name="object 573"/>
          <p:cNvSpPr/>
          <p:nvPr/>
        </p:nvSpPr>
        <p:spPr>
          <a:xfrm>
            <a:off x="3356714" y="2562230"/>
            <a:ext cx="502920" cy="0"/>
          </a:xfrm>
          <a:custGeom>
            <a:avLst/>
            <a:gdLst/>
            <a:ahLst/>
            <a:cxnLst/>
            <a:rect l="l" t="t" r="r" b="b"/>
            <a:pathLst>
              <a:path w="502920">
                <a:moveTo>
                  <a:pt x="0" y="0"/>
                </a:moveTo>
                <a:lnTo>
                  <a:pt x="502916" y="0"/>
                </a:lnTo>
              </a:path>
            </a:pathLst>
          </a:custGeom>
          <a:ln w="45719">
            <a:solidFill>
              <a:srgbClr val="4D78A6"/>
            </a:solidFill>
          </a:ln>
        </p:spPr>
        <p:txBody>
          <a:bodyPr wrap="square" lIns="0" tIns="0" rIns="0" bIns="0" rtlCol="0"/>
          <a:lstStyle/>
          <a:p>
            <a:endParaRPr/>
          </a:p>
        </p:txBody>
      </p:sp>
      <p:sp>
        <p:nvSpPr>
          <p:cNvPr id="574" name="object 574"/>
          <p:cNvSpPr/>
          <p:nvPr/>
        </p:nvSpPr>
        <p:spPr>
          <a:xfrm>
            <a:off x="3356714" y="2459360"/>
            <a:ext cx="285750" cy="0"/>
          </a:xfrm>
          <a:custGeom>
            <a:avLst/>
            <a:gdLst/>
            <a:ahLst/>
            <a:cxnLst/>
            <a:rect l="l" t="t" r="r" b="b"/>
            <a:pathLst>
              <a:path w="285750">
                <a:moveTo>
                  <a:pt x="0" y="0"/>
                </a:moveTo>
                <a:lnTo>
                  <a:pt x="285748" y="0"/>
                </a:lnTo>
              </a:path>
            </a:pathLst>
          </a:custGeom>
          <a:ln w="45719">
            <a:solidFill>
              <a:srgbClr val="4D78A6"/>
            </a:solidFill>
          </a:ln>
        </p:spPr>
        <p:txBody>
          <a:bodyPr wrap="square" lIns="0" tIns="0" rIns="0" bIns="0" rtlCol="0"/>
          <a:lstStyle/>
          <a:p>
            <a:endParaRPr/>
          </a:p>
        </p:txBody>
      </p:sp>
      <p:sp>
        <p:nvSpPr>
          <p:cNvPr id="575" name="object 575"/>
          <p:cNvSpPr/>
          <p:nvPr/>
        </p:nvSpPr>
        <p:spPr>
          <a:xfrm>
            <a:off x="3356714" y="2333631"/>
            <a:ext cx="171450" cy="45720"/>
          </a:xfrm>
          <a:custGeom>
            <a:avLst/>
            <a:gdLst/>
            <a:ahLst/>
            <a:cxnLst/>
            <a:rect l="l" t="t" r="r" b="b"/>
            <a:pathLst>
              <a:path w="171450" h="45719">
                <a:moveTo>
                  <a:pt x="0" y="45719"/>
                </a:moveTo>
                <a:lnTo>
                  <a:pt x="171448" y="45719"/>
                </a:lnTo>
                <a:lnTo>
                  <a:pt x="171448" y="0"/>
                </a:lnTo>
                <a:lnTo>
                  <a:pt x="0" y="0"/>
                </a:lnTo>
                <a:lnTo>
                  <a:pt x="0" y="45719"/>
                </a:lnTo>
                <a:close/>
              </a:path>
            </a:pathLst>
          </a:custGeom>
          <a:solidFill>
            <a:srgbClr val="4D78A6"/>
          </a:solidFill>
        </p:spPr>
        <p:txBody>
          <a:bodyPr wrap="square" lIns="0" tIns="0" rIns="0" bIns="0" rtlCol="0"/>
          <a:lstStyle/>
          <a:p>
            <a:endParaRPr/>
          </a:p>
        </p:txBody>
      </p:sp>
      <p:sp>
        <p:nvSpPr>
          <p:cNvPr id="576" name="object 576"/>
          <p:cNvSpPr/>
          <p:nvPr/>
        </p:nvSpPr>
        <p:spPr>
          <a:xfrm>
            <a:off x="4136806" y="2619379"/>
            <a:ext cx="0" cy="91440"/>
          </a:xfrm>
          <a:custGeom>
            <a:avLst/>
            <a:gdLst/>
            <a:ahLst/>
            <a:cxnLst/>
            <a:rect l="l" t="t" r="r" b="b"/>
            <a:pathLst>
              <a:path h="91439">
                <a:moveTo>
                  <a:pt x="0" y="0"/>
                </a:moveTo>
                <a:lnTo>
                  <a:pt x="0" y="91439"/>
                </a:lnTo>
              </a:path>
            </a:pathLst>
          </a:custGeom>
          <a:ln w="17144">
            <a:solidFill>
              <a:srgbClr val="B9AFAB"/>
            </a:solidFill>
          </a:ln>
        </p:spPr>
        <p:txBody>
          <a:bodyPr wrap="square" lIns="0" tIns="0" rIns="0" bIns="0" rtlCol="0"/>
          <a:lstStyle/>
          <a:p>
            <a:endParaRPr/>
          </a:p>
        </p:txBody>
      </p:sp>
      <p:sp>
        <p:nvSpPr>
          <p:cNvPr id="577" name="object 577"/>
          <p:cNvSpPr/>
          <p:nvPr/>
        </p:nvSpPr>
        <p:spPr>
          <a:xfrm>
            <a:off x="4128234" y="2516510"/>
            <a:ext cx="480059" cy="91440"/>
          </a:xfrm>
          <a:custGeom>
            <a:avLst/>
            <a:gdLst/>
            <a:ahLst/>
            <a:cxnLst/>
            <a:rect l="l" t="t" r="r" b="b"/>
            <a:pathLst>
              <a:path w="480060" h="91439">
                <a:moveTo>
                  <a:pt x="0" y="0"/>
                </a:moveTo>
                <a:lnTo>
                  <a:pt x="480057" y="0"/>
                </a:lnTo>
                <a:lnTo>
                  <a:pt x="480057" y="91439"/>
                </a:lnTo>
                <a:lnTo>
                  <a:pt x="0" y="91439"/>
                </a:lnTo>
                <a:lnTo>
                  <a:pt x="0" y="0"/>
                </a:lnTo>
                <a:close/>
              </a:path>
            </a:pathLst>
          </a:custGeom>
          <a:solidFill>
            <a:srgbClr val="B9AFAB"/>
          </a:solidFill>
        </p:spPr>
        <p:txBody>
          <a:bodyPr wrap="square" lIns="0" tIns="0" rIns="0" bIns="0" rtlCol="0"/>
          <a:lstStyle/>
          <a:p>
            <a:endParaRPr/>
          </a:p>
        </p:txBody>
      </p:sp>
      <p:sp>
        <p:nvSpPr>
          <p:cNvPr id="578" name="object 578"/>
          <p:cNvSpPr/>
          <p:nvPr/>
        </p:nvSpPr>
        <p:spPr>
          <a:xfrm>
            <a:off x="4128234" y="2413641"/>
            <a:ext cx="240029" cy="91440"/>
          </a:xfrm>
          <a:custGeom>
            <a:avLst/>
            <a:gdLst/>
            <a:ahLst/>
            <a:cxnLst/>
            <a:rect l="l" t="t" r="r" b="b"/>
            <a:pathLst>
              <a:path w="240029" h="91439">
                <a:moveTo>
                  <a:pt x="0" y="0"/>
                </a:moveTo>
                <a:lnTo>
                  <a:pt x="240028" y="0"/>
                </a:lnTo>
                <a:lnTo>
                  <a:pt x="240028" y="91439"/>
                </a:lnTo>
                <a:lnTo>
                  <a:pt x="0" y="91439"/>
                </a:lnTo>
                <a:lnTo>
                  <a:pt x="0" y="0"/>
                </a:lnTo>
                <a:close/>
              </a:path>
            </a:pathLst>
          </a:custGeom>
          <a:solidFill>
            <a:srgbClr val="B9AFAB"/>
          </a:solidFill>
        </p:spPr>
        <p:txBody>
          <a:bodyPr wrap="square" lIns="0" tIns="0" rIns="0" bIns="0" rtlCol="0"/>
          <a:lstStyle/>
          <a:p>
            <a:endParaRPr/>
          </a:p>
        </p:txBody>
      </p:sp>
      <p:sp>
        <p:nvSpPr>
          <p:cNvPr id="579" name="object 579"/>
          <p:cNvSpPr/>
          <p:nvPr/>
        </p:nvSpPr>
        <p:spPr>
          <a:xfrm>
            <a:off x="4128234" y="2310771"/>
            <a:ext cx="165735" cy="91440"/>
          </a:xfrm>
          <a:custGeom>
            <a:avLst/>
            <a:gdLst/>
            <a:ahLst/>
            <a:cxnLst/>
            <a:rect l="l" t="t" r="r" b="b"/>
            <a:pathLst>
              <a:path w="165735" h="91439">
                <a:moveTo>
                  <a:pt x="0" y="0"/>
                </a:moveTo>
                <a:lnTo>
                  <a:pt x="165733" y="0"/>
                </a:lnTo>
                <a:lnTo>
                  <a:pt x="165733" y="91439"/>
                </a:lnTo>
                <a:lnTo>
                  <a:pt x="0" y="91439"/>
                </a:lnTo>
                <a:lnTo>
                  <a:pt x="0" y="0"/>
                </a:lnTo>
                <a:close/>
              </a:path>
            </a:pathLst>
          </a:custGeom>
          <a:solidFill>
            <a:srgbClr val="B9AFAB"/>
          </a:solidFill>
        </p:spPr>
        <p:txBody>
          <a:bodyPr wrap="square" lIns="0" tIns="0" rIns="0" bIns="0" rtlCol="0"/>
          <a:lstStyle/>
          <a:p>
            <a:endParaRPr/>
          </a:p>
        </p:txBody>
      </p:sp>
      <p:sp>
        <p:nvSpPr>
          <p:cNvPr id="580" name="object 580"/>
          <p:cNvSpPr/>
          <p:nvPr/>
        </p:nvSpPr>
        <p:spPr>
          <a:xfrm>
            <a:off x="4128234" y="2642239"/>
            <a:ext cx="68580" cy="45720"/>
          </a:xfrm>
          <a:custGeom>
            <a:avLst/>
            <a:gdLst/>
            <a:ahLst/>
            <a:cxnLst/>
            <a:rect l="l" t="t" r="r" b="b"/>
            <a:pathLst>
              <a:path w="68579" h="45719">
                <a:moveTo>
                  <a:pt x="0" y="0"/>
                </a:moveTo>
                <a:lnTo>
                  <a:pt x="68579" y="0"/>
                </a:lnTo>
                <a:lnTo>
                  <a:pt x="68579" y="45719"/>
                </a:lnTo>
                <a:lnTo>
                  <a:pt x="0" y="45719"/>
                </a:lnTo>
                <a:lnTo>
                  <a:pt x="0" y="0"/>
                </a:lnTo>
                <a:close/>
              </a:path>
            </a:pathLst>
          </a:custGeom>
          <a:solidFill>
            <a:srgbClr val="4D78A6"/>
          </a:solidFill>
        </p:spPr>
        <p:txBody>
          <a:bodyPr wrap="square" lIns="0" tIns="0" rIns="0" bIns="0" rtlCol="0"/>
          <a:lstStyle/>
          <a:p>
            <a:endParaRPr/>
          </a:p>
        </p:txBody>
      </p:sp>
      <p:sp>
        <p:nvSpPr>
          <p:cNvPr id="581" name="object 581"/>
          <p:cNvSpPr/>
          <p:nvPr/>
        </p:nvSpPr>
        <p:spPr>
          <a:xfrm>
            <a:off x="4128234" y="2562230"/>
            <a:ext cx="491490" cy="0"/>
          </a:xfrm>
          <a:custGeom>
            <a:avLst/>
            <a:gdLst/>
            <a:ahLst/>
            <a:cxnLst/>
            <a:rect l="l" t="t" r="r" b="b"/>
            <a:pathLst>
              <a:path w="491489">
                <a:moveTo>
                  <a:pt x="0" y="0"/>
                </a:moveTo>
                <a:lnTo>
                  <a:pt x="491487" y="0"/>
                </a:lnTo>
              </a:path>
            </a:pathLst>
          </a:custGeom>
          <a:ln w="45719">
            <a:solidFill>
              <a:srgbClr val="4D78A6"/>
            </a:solidFill>
          </a:ln>
        </p:spPr>
        <p:txBody>
          <a:bodyPr wrap="square" lIns="0" tIns="0" rIns="0" bIns="0" rtlCol="0"/>
          <a:lstStyle/>
          <a:p>
            <a:endParaRPr/>
          </a:p>
        </p:txBody>
      </p:sp>
      <p:sp>
        <p:nvSpPr>
          <p:cNvPr id="582" name="object 582"/>
          <p:cNvSpPr/>
          <p:nvPr/>
        </p:nvSpPr>
        <p:spPr>
          <a:xfrm>
            <a:off x="4128234" y="2459360"/>
            <a:ext cx="274320" cy="0"/>
          </a:xfrm>
          <a:custGeom>
            <a:avLst/>
            <a:gdLst/>
            <a:ahLst/>
            <a:cxnLst/>
            <a:rect l="l" t="t" r="r" b="b"/>
            <a:pathLst>
              <a:path w="274320">
                <a:moveTo>
                  <a:pt x="0" y="0"/>
                </a:moveTo>
                <a:lnTo>
                  <a:pt x="274318" y="0"/>
                </a:lnTo>
              </a:path>
            </a:pathLst>
          </a:custGeom>
          <a:ln w="45719">
            <a:solidFill>
              <a:srgbClr val="4D78A6"/>
            </a:solidFill>
          </a:ln>
        </p:spPr>
        <p:txBody>
          <a:bodyPr wrap="square" lIns="0" tIns="0" rIns="0" bIns="0" rtlCol="0"/>
          <a:lstStyle/>
          <a:p>
            <a:endParaRPr/>
          </a:p>
        </p:txBody>
      </p:sp>
      <p:sp>
        <p:nvSpPr>
          <p:cNvPr id="583" name="object 583"/>
          <p:cNvSpPr/>
          <p:nvPr/>
        </p:nvSpPr>
        <p:spPr>
          <a:xfrm>
            <a:off x="4128234" y="2356491"/>
            <a:ext cx="182880" cy="0"/>
          </a:xfrm>
          <a:custGeom>
            <a:avLst/>
            <a:gdLst/>
            <a:ahLst/>
            <a:cxnLst/>
            <a:rect l="l" t="t" r="r" b="b"/>
            <a:pathLst>
              <a:path w="182879">
                <a:moveTo>
                  <a:pt x="0" y="0"/>
                </a:moveTo>
                <a:lnTo>
                  <a:pt x="182878" y="0"/>
                </a:lnTo>
              </a:path>
            </a:pathLst>
          </a:custGeom>
          <a:ln w="45719">
            <a:solidFill>
              <a:srgbClr val="4D78A6"/>
            </a:solidFill>
          </a:ln>
        </p:spPr>
        <p:txBody>
          <a:bodyPr wrap="square" lIns="0" tIns="0" rIns="0" bIns="0" rtlCol="0"/>
          <a:lstStyle/>
          <a:p>
            <a:endParaRPr/>
          </a:p>
        </p:txBody>
      </p:sp>
      <p:sp>
        <p:nvSpPr>
          <p:cNvPr id="584" name="object 584"/>
          <p:cNvSpPr/>
          <p:nvPr/>
        </p:nvSpPr>
        <p:spPr>
          <a:xfrm>
            <a:off x="4905469" y="2619379"/>
            <a:ext cx="0" cy="91440"/>
          </a:xfrm>
          <a:custGeom>
            <a:avLst/>
            <a:gdLst/>
            <a:ahLst/>
            <a:cxnLst/>
            <a:rect l="l" t="t" r="r" b="b"/>
            <a:pathLst>
              <a:path h="91439">
                <a:moveTo>
                  <a:pt x="0" y="0"/>
                </a:moveTo>
                <a:lnTo>
                  <a:pt x="0" y="91439"/>
                </a:lnTo>
              </a:path>
            </a:pathLst>
          </a:custGeom>
          <a:ln w="22859">
            <a:solidFill>
              <a:srgbClr val="B9AFAB"/>
            </a:solidFill>
          </a:ln>
        </p:spPr>
        <p:txBody>
          <a:bodyPr wrap="square" lIns="0" tIns="0" rIns="0" bIns="0" rtlCol="0"/>
          <a:lstStyle/>
          <a:p>
            <a:endParaRPr/>
          </a:p>
        </p:txBody>
      </p:sp>
      <p:sp>
        <p:nvSpPr>
          <p:cNvPr id="585" name="object 585"/>
          <p:cNvSpPr/>
          <p:nvPr/>
        </p:nvSpPr>
        <p:spPr>
          <a:xfrm>
            <a:off x="4894039" y="2516510"/>
            <a:ext cx="491490" cy="91440"/>
          </a:xfrm>
          <a:custGeom>
            <a:avLst/>
            <a:gdLst/>
            <a:ahLst/>
            <a:cxnLst/>
            <a:rect l="l" t="t" r="r" b="b"/>
            <a:pathLst>
              <a:path w="491489" h="91439">
                <a:moveTo>
                  <a:pt x="0" y="0"/>
                </a:moveTo>
                <a:lnTo>
                  <a:pt x="491487" y="0"/>
                </a:lnTo>
                <a:lnTo>
                  <a:pt x="491487" y="91439"/>
                </a:lnTo>
                <a:lnTo>
                  <a:pt x="0" y="91439"/>
                </a:lnTo>
                <a:lnTo>
                  <a:pt x="0" y="0"/>
                </a:lnTo>
                <a:close/>
              </a:path>
            </a:pathLst>
          </a:custGeom>
          <a:solidFill>
            <a:srgbClr val="B9AFAB"/>
          </a:solidFill>
        </p:spPr>
        <p:txBody>
          <a:bodyPr wrap="square" lIns="0" tIns="0" rIns="0" bIns="0" rtlCol="0"/>
          <a:lstStyle/>
          <a:p>
            <a:endParaRPr/>
          </a:p>
        </p:txBody>
      </p:sp>
      <p:sp>
        <p:nvSpPr>
          <p:cNvPr id="586" name="object 586"/>
          <p:cNvSpPr/>
          <p:nvPr/>
        </p:nvSpPr>
        <p:spPr>
          <a:xfrm>
            <a:off x="4894039" y="2413641"/>
            <a:ext cx="234315" cy="91440"/>
          </a:xfrm>
          <a:custGeom>
            <a:avLst/>
            <a:gdLst/>
            <a:ahLst/>
            <a:cxnLst/>
            <a:rect l="l" t="t" r="r" b="b"/>
            <a:pathLst>
              <a:path w="234314" h="91439">
                <a:moveTo>
                  <a:pt x="0" y="0"/>
                </a:moveTo>
                <a:lnTo>
                  <a:pt x="234313" y="0"/>
                </a:lnTo>
                <a:lnTo>
                  <a:pt x="234313" y="91439"/>
                </a:lnTo>
                <a:lnTo>
                  <a:pt x="0" y="91439"/>
                </a:lnTo>
                <a:lnTo>
                  <a:pt x="0" y="0"/>
                </a:lnTo>
                <a:close/>
              </a:path>
            </a:pathLst>
          </a:custGeom>
          <a:solidFill>
            <a:srgbClr val="B9AFAB"/>
          </a:solidFill>
        </p:spPr>
        <p:txBody>
          <a:bodyPr wrap="square" lIns="0" tIns="0" rIns="0" bIns="0" rtlCol="0"/>
          <a:lstStyle/>
          <a:p>
            <a:endParaRPr/>
          </a:p>
        </p:txBody>
      </p:sp>
      <p:sp>
        <p:nvSpPr>
          <p:cNvPr id="587" name="object 587"/>
          <p:cNvSpPr/>
          <p:nvPr/>
        </p:nvSpPr>
        <p:spPr>
          <a:xfrm>
            <a:off x="4894039" y="2310771"/>
            <a:ext cx="171450" cy="91440"/>
          </a:xfrm>
          <a:custGeom>
            <a:avLst/>
            <a:gdLst/>
            <a:ahLst/>
            <a:cxnLst/>
            <a:rect l="l" t="t" r="r" b="b"/>
            <a:pathLst>
              <a:path w="171450" h="91439">
                <a:moveTo>
                  <a:pt x="0" y="0"/>
                </a:moveTo>
                <a:lnTo>
                  <a:pt x="171448" y="0"/>
                </a:lnTo>
                <a:lnTo>
                  <a:pt x="171448" y="91439"/>
                </a:lnTo>
                <a:lnTo>
                  <a:pt x="0" y="91439"/>
                </a:lnTo>
                <a:lnTo>
                  <a:pt x="0" y="0"/>
                </a:lnTo>
                <a:close/>
              </a:path>
            </a:pathLst>
          </a:custGeom>
          <a:solidFill>
            <a:srgbClr val="B9AFAB"/>
          </a:solidFill>
        </p:spPr>
        <p:txBody>
          <a:bodyPr wrap="square" lIns="0" tIns="0" rIns="0" bIns="0" rtlCol="0"/>
          <a:lstStyle/>
          <a:p>
            <a:endParaRPr/>
          </a:p>
        </p:txBody>
      </p:sp>
      <p:sp>
        <p:nvSpPr>
          <p:cNvPr id="588" name="object 588"/>
          <p:cNvSpPr/>
          <p:nvPr/>
        </p:nvSpPr>
        <p:spPr>
          <a:xfrm>
            <a:off x="4894039" y="2642239"/>
            <a:ext cx="40005" cy="45720"/>
          </a:xfrm>
          <a:custGeom>
            <a:avLst/>
            <a:gdLst/>
            <a:ahLst/>
            <a:cxnLst/>
            <a:rect l="l" t="t" r="r" b="b"/>
            <a:pathLst>
              <a:path w="40004" h="45719">
                <a:moveTo>
                  <a:pt x="0" y="0"/>
                </a:moveTo>
                <a:lnTo>
                  <a:pt x="40004" y="0"/>
                </a:lnTo>
                <a:lnTo>
                  <a:pt x="40004" y="45719"/>
                </a:lnTo>
                <a:lnTo>
                  <a:pt x="0" y="45719"/>
                </a:lnTo>
                <a:lnTo>
                  <a:pt x="0" y="0"/>
                </a:lnTo>
                <a:close/>
              </a:path>
            </a:pathLst>
          </a:custGeom>
          <a:solidFill>
            <a:srgbClr val="4D78A6"/>
          </a:solidFill>
        </p:spPr>
        <p:txBody>
          <a:bodyPr wrap="square" lIns="0" tIns="0" rIns="0" bIns="0" rtlCol="0"/>
          <a:lstStyle/>
          <a:p>
            <a:endParaRPr/>
          </a:p>
        </p:txBody>
      </p:sp>
      <p:sp>
        <p:nvSpPr>
          <p:cNvPr id="589" name="object 589"/>
          <p:cNvSpPr/>
          <p:nvPr/>
        </p:nvSpPr>
        <p:spPr>
          <a:xfrm>
            <a:off x="4894039" y="2562230"/>
            <a:ext cx="514350" cy="0"/>
          </a:xfrm>
          <a:custGeom>
            <a:avLst/>
            <a:gdLst/>
            <a:ahLst/>
            <a:cxnLst/>
            <a:rect l="l" t="t" r="r" b="b"/>
            <a:pathLst>
              <a:path w="514350">
                <a:moveTo>
                  <a:pt x="0" y="0"/>
                </a:moveTo>
                <a:lnTo>
                  <a:pt x="514346" y="0"/>
                </a:lnTo>
              </a:path>
            </a:pathLst>
          </a:custGeom>
          <a:ln w="45719">
            <a:solidFill>
              <a:srgbClr val="4D78A6"/>
            </a:solidFill>
          </a:ln>
        </p:spPr>
        <p:txBody>
          <a:bodyPr wrap="square" lIns="0" tIns="0" rIns="0" bIns="0" rtlCol="0"/>
          <a:lstStyle/>
          <a:p>
            <a:endParaRPr/>
          </a:p>
        </p:txBody>
      </p:sp>
      <p:sp>
        <p:nvSpPr>
          <p:cNvPr id="590" name="object 590"/>
          <p:cNvSpPr/>
          <p:nvPr/>
        </p:nvSpPr>
        <p:spPr>
          <a:xfrm>
            <a:off x="4894039" y="2459360"/>
            <a:ext cx="262890" cy="0"/>
          </a:xfrm>
          <a:custGeom>
            <a:avLst/>
            <a:gdLst/>
            <a:ahLst/>
            <a:cxnLst/>
            <a:rect l="l" t="t" r="r" b="b"/>
            <a:pathLst>
              <a:path w="262889">
                <a:moveTo>
                  <a:pt x="0" y="0"/>
                </a:moveTo>
                <a:lnTo>
                  <a:pt x="262888" y="0"/>
                </a:lnTo>
              </a:path>
            </a:pathLst>
          </a:custGeom>
          <a:ln w="45719">
            <a:solidFill>
              <a:srgbClr val="4D78A6"/>
            </a:solidFill>
          </a:ln>
        </p:spPr>
        <p:txBody>
          <a:bodyPr wrap="square" lIns="0" tIns="0" rIns="0" bIns="0" rtlCol="0"/>
          <a:lstStyle/>
          <a:p>
            <a:endParaRPr/>
          </a:p>
        </p:txBody>
      </p:sp>
      <p:sp>
        <p:nvSpPr>
          <p:cNvPr id="591" name="object 591"/>
          <p:cNvSpPr/>
          <p:nvPr/>
        </p:nvSpPr>
        <p:spPr>
          <a:xfrm>
            <a:off x="4894039" y="2356491"/>
            <a:ext cx="200025" cy="0"/>
          </a:xfrm>
          <a:custGeom>
            <a:avLst/>
            <a:gdLst/>
            <a:ahLst/>
            <a:cxnLst/>
            <a:rect l="l" t="t" r="r" b="b"/>
            <a:pathLst>
              <a:path w="200025">
                <a:moveTo>
                  <a:pt x="0" y="0"/>
                </a:moveTo>
                <a:lnTo>
                  <a:pt x="200023" y="0"/>
                </a:lnTo>
              </a:path>
            </a:pathLst>
          </a:custGeom>
          <a:ln w="45719">
            <a:solidFill>
              <a:srgbClr val="4D78A6"/>
            </a:solidFill>
          </a:ln>
        </p:spPr>
        <p:txBody>
          <a:bodyPr wrap="square" lIns="0" tIns="0" rIns="0" bIns="0" rtlCol="0"/>
          <a:lstStyle/>
          <a:p>
            <a:endParaRPr/>
          </a:p>
        </p:txBody>
      </p:sp>
      <p:sp>
        <p:nvSpPr>
          <p:cNvPr id="592" name="object 592"/>
          <p:cNvSpPr/>
          <p:nvPr/>
        </p:nvSpPr>
        <p:spPr>
          <a:xfrm>
            <a:off x="5676990" y="2619379"/>
            <a:ext cx="0" cy="91440"/>
          </a:xfrm>
          <a:custGeom>
            <a:avLst/>
            <a:gdLst/>
            <a:ahLst/>
            <a:cxnLst/>
            <a:rect l="l" t="t" r="r" b="b"/>
            <a:pathLst>
              <a:path h="91439">
                <a:moveTo>
                  <a:pt x="0" y="0"/>
                </a:moveTo>
                <a:lnTo>
                  <a:pt x="0" y="91439"/>
                </a:lnTo>
              </a:path>
            </a:pathLst>
          </a:custGeom>
          <a:ln w="22859">
            <a:solidFill>
              <a:srgbClr val="B9AFAB"/>
            </a:solidFill>
          </a:ln>
        </p:spPr>
        <p:txBody>
          <a:bodyPr wrap="square" lIns="0" tIns="0" rIns="0" bIns="0" rtlCol="0"/>
          <a:lstStyle/>
          <a:p>
            <a:endParaRPr/>
          </a:p>
        </p:txBody>
      </p:sp>
      <p:sp>
        <p:nvSpPr>
          <p:cNvPr id="593" name="object 593"/>
          <p:cNvSpPr/>
          <p:nvPr/>
        </p:nvSpPr>
        <p:spPr>
          <a:xfrm>
            <a:off x="5665560" y="2516510"/>
            <a:ext cx="531495" cy="91440"/>
          </a:xfrm>
          <a:custGeom>
            <a:avLst/>
            <a:gdLst/>
            <a:ahLst/>
            <a:cxnLst/>
            <a:rect l="l" t="t" r="r" b="b"/>
            <a:pathLst>
              <a:path w="531495" h="91439">
                <a:moveTo>
                  <a:pt x="0" y="0"/>
                </a:moveTo>
                <a:lnTo>
                  <a:pt x="531491" y="0"/>
                </a:lnTo>
                <a:lnTo>
                  <a:pt x="531491" y="91439"/>
                </a:lnTo>
                <a:lnTo>
                  <a:pt x="0" y="91439"/>
                </a:lnTo>
                <a:lnTo>
                  <a:pt x="0" y="0"/>
                </a:lnTo>
                <a:close/>
              </a:path>
            </a:pathLst>
          </a:custGeom>
          <a:solidFill>
            <a:srgbClr val="B9AFAB"/>
          </a:solidFill>
        </p:spPr>
        <p:txBody>
          <a:bodyPr wrap="square" lIns="0" tIns="0" rIns="0" bIns="0" rtlCol="0"/>
          <a:lstStyle/>
          <a:p>
            <a:endParaRPr/>
          </a:p>
        </p:txBody>
      </p:sp>
      <p:sp>
        <p:nvSpPr>
          <p:cNvPr id="594" name="object 594"/>
          <p:cNvSpPr/>
          <p:nvPr/>
        </p:nvSpPr>
        <p:spPr>
          <a:xfrm>
            <a:off x="5665560" y="2413641"/>
            <a:ext cx="257175" cy="91440"/>
          </a:xfrm>
          <a:custGeom>
            <a:avLst/>
            <a:gdLst/>
            <a:ahLst/>
            <a:cxnLst/>
            <a:rect l="l" t="t" r="r" b="b"/>
            <a:pathLst>
              <a:path w="257175" h="91439">
                <a:moveTo>
                  <a:pt x="0" y="0"/>
                </a:moveTo>
                <a:lnTo>
                  <a:pt x="257173" y="0"/>
                </a:lnTo>
                <a:lnTo>
                  <a:pt x="257173" y="91439"/>
                </a:lnTo>
                <a:lnTo>
                  <a:pt x="0" y="91439"/>
                </a:lnTo>
                <a:lnTo>
                  <a:pt x="0" y="0"/>
                </a:lnTo>
                <a:close/>
              </a:path>
            </a:pathLst>
          </a:custGeom>
          <a:solidFill>
            <a:srgbClr val="B9AFAB"/>
          </a:solidFill>
        </p:spPr>
        <p:txBody>
          <a:bodyPr wrap="square" lIns="0" tIns="0" rIns="0" bIns="0" rtlCol="0"/>
          <a:lstStyle/>
          <a:p>
            <a:endParaRPr/>
          </a:p>
        </p:txBody>
      </p:sp>
      <p:sp>
        <p:nvSpPr>
          <p:cNvPr id="595" name="object 595"/>
          <p:cNvSpPr/>
          <p:nvPr/>
        </p:nvSpPr>
        <p:spPr>
          <a:xfrm>
            <a:off x="5665560" y="2310771"/>
            <a:ext cx="182880" cy="91440"/>
          </a:xfrm>
          <a:custGeom>
            <a:avLst/>
            <a:gdLst/>
            <a:ahLst/>
            <a:cxnLst/>
            <a:rect l="l" t="t" r="r" b="b"/>
            <a:pathLst>
              <a:path w="182879" h="91439">
                <a:moveTo>
                  <a:pt x="0" y="0"/>
                </a:moveTo>
                <a:lnTo>
                  <a:pt x="182878" y="0"/>
                </a:lnTo>
                <a:lnTo>
                  <a:pt x="182878" y="91439"/>
                </a:lnTo>
                <a:lnTo>
                  <a:pt x="0" y="91439"/>
                </a:lnTo>
                <a:lnTo>
                  <a:pt x="0" y="0"/>
                </a:lnTo>
                <a:close/>
              </a:path>
            </a:pathLst>
          </a:custGeom>
          <a:solidFill>
            <a:srgbClr val="B9AFAB"/>
          </a:solidFill>
        </p:spPr>
        <p:txBody>
          <a:bodyPr wrap="square" lIns="0" tIns="0" rIns="0" bIns="0" rtlCol="0"/>
          <a:lstStyle/>
          <a:p>
            <a:endParaRPr/>
          </a:p>
        </p:txBody>
      </p:sp>
      <p:sp>
        <p:nvSpPr>
          <p:cNvPr id="596" name="object 596"/>
          <p:cNvSpPr/>
          <p:nvPr/>
        </p:nvSpPr>
        <p:spPr>
          <a:xfrm>
            <a:off x="5665560" y="2642239"/>
            <a:ext cx="40005" cy="45720"/>
          </a:xfrm>
          <a:custGeom>
            <a:avLst/>
            <a:gdLst/>
            <a:ahLst/>
            <a:cxnLst/>
            <a:rect l="l" t="t" r="r" b="b"/>
            <a:pathLst>
              <a:path w="40004" h="45719">
                <a:moveTo>
                  <a:pt x="0" y="0"/>
                </a:moveTo>
                <a:lnTo>
                  <a:pt x="40004" y="0"/>
                </a:lnTo>
                <a:lnTo>
                  <a:pt x="40004" y="45719"/>
                </a:lnTo>
                <a:lnTo>
                  <a:pt x="0" y="45719"/>
                </a:lnTo>
                <a:lnTo>
                  <a:pt x="0" y="0"/>
                </a:lnTo>
                <a:close/>
              </a:path>
            </a:pathLst>
          </a:custGeom>
          <a:solidFill>
            <a:srgbClr val="4D78A6"/>
          </a:solidFill>
        </p:spPr>
        <p:txBody>
          <a:bodyPr wrap="square" lIns="0" tIns="0" rIns="0" bIns="0" rtlCol="0"/>
          <a:lstStyle/>
          <a:p>
            <a:endParaRPr/>
          </a:p>
        </p:txBody>
      </p:sp>
      <p:sp>
        <p:nvSpPr>
          <p:cNvPr id="597" name="object 597"/>
          <p:cNvSpPr/>
          <p:nvPr/>
        </p:nvSpPr>
        <p:spPr>
          <a:xfrm>
            <a:off x="5665560" y="2562230"/>
            <a:ext cx="548640" cy="0"/>
          </a:xfrm>
          <a:custGeom>
            <a:avLst/>
            <a:gdLst/>
            <a:ahLst/>
            <a:cxnLst/>
            <a:rect l="l" t="t" r="r" b="b"/>
            <a:pathLst>
              <a:path w="548639">
                <a:moveTo>
                  <a:pt x="0" y="0"/>
                </a:moveTo>
                <a:lnTo>
                  <a:pt x="548636" y="0"/>
                </a:lnTo>
              </a:path>
            </a:pathLst>
          </a:custGeom>
          <a:ln w="45719">
            <a:solidFill>
              <a:srgbClr val="4D78A6"/>
            </a:solidFill>
          </a:ln>
        </p:spPr>
        <p:txBody>
          <a:bodyPr wrap="square" lIns="0" tIns="0" rIns="0" bIns="0" rtlCol="0"/>
          <a:lstStyle/>
          <a:p>
            <a:endParaRPr/>
          </a:p>
        </p:txBody>
      </p:sp>
      <p:sp>
        <p:nvSpPr>
          <p:cNvPr id="598" name="object 598"/>
          <p:cNvSpPr/>
          <p:nvPr/>
        </p:nvSpPr>
        <p:spPr>
          <a:xfrm>
            <a:off x="5665560" y="2459360"/>
            <a:ext cx="245745" cy="0"/>
          </a:xfrm>
          <a:custGeom>
            <a:avLst/>
            <a:gdLst/>
            <a:ahLst/>
            <a:cxnLst/>
            <a:rect l="l" t="t" r="r" b="b"/>
            <a:pathLst>
              <a:path w="245745">
                <a:moveTo>
                  <a:pt x="0" y="0"/>
                </a:moveTo>
                <a:lnTo>
                  <a:pt x="245743" y="0"/>
                </a:lnTo>
              </a:path>
            </a:pathLst>
          </a:custGeom>
          <a:ln w="45719">
            <a:solidFill>
              <a:srgbClr val="4D78A6"/>
            </a:solidFill>
          </a:ln>
        </p:spPr>
        <p:txBody>
          <a:bodyPr wrap="square" lIns="0" tIns="0" rIns="0" bIns="0" rtlCol="0"/>
          <a:lstStyle/>
          <a:p>
            <a:endParaRPr/>
          </a:p>
        </p:txBody>
      </p:sp>
      <p:sp>
        <p:nvSpPr>
          <p:cNvPr id="599" name="object 599"/>
          <p:cNvSpPr/>
          <p:nvPr/>
        </p:nvSpPr>
        <p:spPr>
          <a:xfrm>
            <a:off x="5665560" y="2356491"/>
            <a:ext cx="194310" cy="0"/>
          </a:xfrm>
          <a:custGeom>
            <a:avLst/>
            <a:gdLst/>
            <a:ahLst/>
            <a:cxnLst/>
            <a:rect l="l" t="t" r="r" b="b"/>
            <a:pathLst>
              <a:path w="194310">
                <a:moveTo>
                  <a:pt x="0" y="0"/>
                </a:moveTo>
                <a:lnTo>
                  <a:pt x="194308" y="0"/>
                </a:lnTo>
              </a:path>
            </a:pathLst>
          </a:custGeom>
          <a:ln w="45719">
            <a:solidFill>
              <a:srgbClr val="4D78A6"/>
            </a:solidFill>
          </a:ln>
        </p:spPr>
        <p:txBody>
          <a:bodyPr wrap="square" lIns="0" tIns="0" rIns="0" bIns="0" rtlCol="0"/>
          <a:lstStyle/>
          <a:p>
            <a:endParaRPr/>
          </a:p>
        </p:txBody>
      </p:sp>
      <p:sp>
        <p:nvSpPr>
          <p:cNvPr id="600" name="object 600"/>
          <p:cNvSpPr/>
          <p:nvPr/>
        </p:nvSpPr>
        <p:spPr>
          <a:xfrm>
            <a:off x="6442795" y="2619379"/>
            <a:ext cx="0" cy="91440"/>
          </a:xfrm>
          <a:custGeom>
            <a:avLst/>
            <a:gdLst/>
            <a:ahLst/>
            <a:cxnLst/>
            <a:rect l="l" t="t" r="r" b="b"/>
            <a:pathLst>
              <a:path h="91439">
                <a:moveTo>
                  <a:pt x="0" y="0"/>
                </a:moveTo>
                <a:lnTo>
                  <a:pt x="0" y="91439"/>
                </a:lnTo>
              </a:path>
            </a:pathLst>
          </a:custGeom>
          <a:ln w="22859">
            <a:solidFill>
              <a:srgbClr val="B9AFAB"/>
            </a:solidFill>
          </a:ln>
        </p:spPr>
        <p:txBody>
          <a:bodyPr wrap="square" lIns="0" tIns="0" rIns="0" bIns="0" rtlCol="0"/>
          <a:lstStyle/>
          <a:p>
            <a:endParaRPr/>
          </a:p>
        </p:txBody>
      </p:sp>
      <p:sp>
        <p:nvSpPr>
          <p:cNvPr id="601" name="object 601"/>
          <p:cNvSpPr/>
          <p:nvPr/>
        </p:nvSpPr>
        <p:spPr>
          <a:xfrm>
            <a:off x="6431365" y="2516510"/>
            <a:ext cx="514350" cy="91440"/>
          </a:xfrm>
          <a:custGeom>
            <a:avLst/>
            <a:gdLst/>
            <a:ahLst/>
            <a:cxnLst/>
            <a:rect l="l" t="t" r="r" b="b"/>
            <a:pathLst>
              <a:path w="514350" h="91439">
                <a:moveTo>
                  <a:pt x="0" y="0"/>
                </a:moveTo>
                <a:lnTo>
                  <a:pt x="514346" y="0"/>
                </a:lnTo>
                <a:lnTo>
                  <a:pt x="514346" y="91439"/>
                </a:lnTo>
                <a:lnTo>
                  <a:pt x="0" y="91439"/>
                </a:lnTo>
                <a:lnTo>
                  <a:pt x="0" y="0"/>
                </a:lnTo>
                <a:close/>
              </a:path>
            </a:pathLst>
          </a:custGeom>
          <a:solidFill>
            <a:srgbClr val="B9AFAB"/>
          </a:solidFill>
        </p:spPr>
        <p:txBody>
          <a:bodyPr wrap="square" lIns="0" tIns="0" rIns="0" bIns="0" rtlCol="0"/>
          <a:lstStyle/>
          <a:p>
            <a:endParaRPr/>
          </a:p>
        </p:txBody>
      </p:sp>
      <p:sp>
        <p:nvSpPr>
          <p:cNvPr id="602" name="object 602"/>
          <p:cNvSpPr/>
          <p:nvPr/>
        </p:nvSpPr>
        <p:spPr>
          <a:xfrm>
            <a:off x="6431365" y="2413641"/>
            <a:ext cx="262890" cy="91440"/>
          </a:xfrm>
          <a:custGeom>
            <a:avLst/>
            <a:gdLst/>
            <a:ahLst/>
            <a:cxnLst/>
            <a:rect l="l" t="t" r="r" b="b"/>
            <a:pathLst>
              <a:path w="262890" h="91439">
                <a:moveTo>
                  <a:pt x="0" y="0"/>
                </a:moveTo>
                <a:lnTo>
                  <a:pt x="262888" y="0"/>
                </a:lnTo>
                <a:lnTo>
                  <a:pt x="262888" y="91439"/>
                </a:lnTo>
                <a:lnTo>
                  <a:pt x="0" y="91439"/>
                </a:lnTo>
                <a:lnTo>
                  <a:pt x="0" y="0"/>
                </a:lnTo>
                <a:close/>
              </a:path>
            </a:pathLst>
          </a:custGeom>
          <a:solidFill>
            <a:srgbClr val="B9AFAB"/>
          </a:solidFill>
        </p:spPr>
        <p:txBody>
          <a:bodyPr wrap="square" lIns="0" tIns="0" rIns="0" bIns="0" rtlCol="0"/>
          <a:lstStyle/>
          <a:p>
            <a:endParaRPr/>
          </a:p>
        </p:txBody>
      </p:sp>
      <p:sp>
        <p:nvSpPr>
          <p:cNvPr id="603" name="object 603"/>
          <p:cNvSpPr/>
          <p:nvPr/>
        </p:nvSpPr>
        <p:spPr>
          <a:xfrm>
            <a:off x="6431365" y="2310771"/>
            <a:ext cx="182880" cy="91440"/>
          </a:xfrm>
          <a:custGeom>
            <a:avLst/>
            <a:gdLst/>
            <a:ahLst/>
            <a:cxnLst/>
            <a:rect l="l" t="t" r="r" b="b"/>
            <a:pathLst>
              <a:path w="182879" h="91439">
                <a:moveTo>
                  <a:pt x="0" y="0"/>
                </a:moveTo>
                <a:lnTo>
                  <a:pt x="182878" y="0"/>
                </a:lnTo>
                <a:lnTo>
                  <a:pt x="182878" y="91439"/>
                </a:lnTo>
                <a:lnTo>
                  <a:pt x="0" y="91439"/>
                </a:lnTo>
                <a:lnTo>
                  <a:pt x="0" y="0"/>
                </a:lnTo>
                <a:close/>
              </a:path>
            </a:pathLst>
          </a:custGeom>
          <a:solidFill>
            <a:srgbClr val="B9AFAB"/>
          </a:solidFill>
        </p:spPr>
        <p:txBody>
          <a:bodyPr wrap="square" lIns="0" tIns="0" rIns="0" bIns="0" rtlCol="0"/>
          <a:lstStyle/>
          <a:p>
            <a:endParaRPr/>
          </a:p>
        </p:txBody>
      </p:sp>
      <p:sp>
        <p:nvSpPr>
          <p:cNvPr id="604" name="object 604"/>
          <p:cNvSpPr/>
          <p:nvPr/>
        </p:nvSpPr>
        <p:spPr>
          <a:xfrm>
            <a:off x="6431365" y="2642239"/>
            <a:ext cx="40005" cy="45720"/>
          </a:xfrm>
          <a:custGeom>
            <a:avLst/>
            <a:gdLst/>
            <a:ahLst/>
            <a:cxnLst/>
            <a:rect l="l" t="t" r="r" b="b"/>
            <a:pathLst>
              <a:path w="40004" h="45719">
                <a:moveTo>
                  <a:pt x="0" y="0"/>
                </a:moveTo>
                <a:lnTo>
                  <a:pt x="40004" y="0"/>
                </a:lnTo>
                <a:lnTo>
                  <a:pt x="40004" y="45719"/>
                </a:lnTo>
                <a:lnTo>
                  <a:pt x="0" y="45719"/>
                </a:lnTo>
                <a:lnTo>
                  <a:pt x="0" y="0"/>
                </a:lnTo>
                <a:close/>
              </a:path>
            </a:pathLst>
          </a:custGeom>
          <a:solidFill>
            <a:srgbClr val="4D78A6"/>
          </a:solidFill>
        </p:spPr>
        <p:txBody>
          <a:bodyPr wrap="square" lIns="0" tIns="0" rIns="0" bIns="0" rtlCol="0"/>
          <a:lstStyle/>
          <a:p>
            <a:endParaRPr/>
          </a:p>
        </p:txBody>
      </p:sp>
      <p:sp>
        <p:nvSpPr>
          <p:cNvPr id="605" name="object 605"/>
          <p:cNvSpPr/>
          <p:nvPr/>
        </p:nvSpPr>
        <p:spPr>
          <a:xfrm>
            <a:off x="6431365" y="2539370"/>
            <a:ext cx="514350" cy="45720"/>
          </a:xfrm>
          <a:custGeom>
            <a:avLst/>
            <a:gdLst/>
            <a:ahLst/>
            <a:cxnLst/>
            <a:rect l="l" t="t" r="r" b="b"/>
            <a:pathLst>
              <a:path w="514350" h="45719">
                <a:moveTo>
                  <a:pt x="0" y="45719"/>
                </a:moveTo>
                <a:lnTo>
                  <a:pt x="514346" y="45719"/>
                </a:lnTo>
                <a:lnTo>
                  <a:pt x="514346" y="0"/>
                </a:lnTo>
                <a:lnTo>
                  <a:pt x="0" y="0"/>
                </a:lnTo>
                <a:lnTo>
                  <a:pt x="0" y="45719"/>
                </a:lnTo>
                <a:close/>
              </a:path>
            </a:pathLst>
          </a:custGeom>
          <a:solidFill>
            <a:srgbClr val="4D78A6"/>
          </a:solidFill>
        </p:spPr>
        <p:txBody>
          <a:bodyPr wrap="square" lIns="0" tIns="0" rIns="0" bIns="0" rtlCol="0"/>
          <a:lstStyle/>
          <a:p>
            <a:endParaRPr/>
          </a:p>
        </p:txBody>
      </p:sp>
      <p:sp>
        <p:nvSpPr>
          <p:cNvPr id="606" name="object 606"/>
          <p:cNvSpPr/>
          <p:nvPr/>
        </p:nvSpPr>
        <p:spPr>
          <a:xfrm>
            <a:off x="6431365" y="2459360"/>
            <a:ext cx="274320" cy="0"/>
          </a:xfrm>
          <a:custGeom>
            <a:avLst/>
            <a:gdLst/>
            <a:ahLst/>
            <a:cxnLst/>
            <a:rect l="l" t="t" r="r" b="b"/>
            <a:pathLst>
              <a:path w="274320">
                <a:moveTo>
                  <a:pt x="0" y="0"/>
                </a:moveTo>
                <a:lnTo>
                  <a:pt x="274318" y="0"/>
                </a:lnTo>
              </a:path>
            </a:pathLst>
          </a:custGeom>
          <a:ln w="45719">
            <a:solidFill>
              <a:srgbClr val="4D78A6"/>
            </a:solidFill>
          </a:ln>
        </p:spPr>
        <p:txBody>
          <a:bodyPr wrap="square" lIns="0" tIns="0" rIns="0" bIns="0" rtlCol="0"/>
          <a:lstStyle/>
          <a:p>
            <a:endParaRPr/>
          </a:p>
        </p:txBody>
      </p:sp>
      <p:sp>
        <p:nvSpPr>
          <p:cNvPr id="607" name="object 607"/>
          <p:cNvSpPr/>
          <p:nvPr/>
        </p:nvSpPr>
        <p:spPr>
          <a:xfrm>
            <a:off x="6431365" y="2356491"/>
            <a:ext cx="200025" cy="0"/>
          </a:xfrm>
          <a:custGeom>
            <a:avLst/>
            <a:gdLst/>
            <a:ahLst/>
            <a:cxnLst/>
            <a:rect l="l" t="t" r="r" b="b"/>
            <a:pathLst>
              <a:path w="200025">
                <a:moveTo>
                  <a:pt x="0" y="0"/>
                </a:moveTo>
                <a:lnTo>
                  <a:pt x="200023" y="0"/>
                </a:lnTo>
              </a:path>
            </a:pathLst>
          </a:custGeom>
          <a:ln w="45719">
            <a:solidFill>
              <a:srgbClr val="4D78A6"/>
            </a:solidFill>
          </a:ln>
        </p:spPr>
        <p:txBody>
          <a:bodyPr wrap="square" lIns="0" tIns="0" rIns="0" bIns="0" rtlCol="0"/>
          <a:lstStyle/>
          <a:p>
            <a:endParaRPr/>
          </a:p>
        </p:txBody>
      </p:sp>
      <p:sp>
        <p:nvSpPr>
          <p:cNvPr id="608" name="object 608"/>
          <p:cNvSpPr/>
          <p:nvPr/>
        </p:nvSpPr>
        <p:spPr>
          <a:xfrm>
            <a:off x="7211458" y="2619379"/>
            <a:ext cx="0" cy="91440"/>
          </a:xfrm>
          <a:custGeom>
            <a:avLst/>
            <a:gdLst/>
            <a:ahLst/>
            <a:cxnLst/>
            <a:rect l="l" t="t" r="r" b="b"/>
            <a:pathLst>
              <a:path h="91439">
                <a:moveTo>
                  <a:pt x="0" y="0"/>
                </a:moveTo>
                <a:lnTo>
                  <a:pt x="0" y="91439"/>
                </a:lnTo>
              </a:path>
            </a:pathLst>
          </a:custGeom>
          <a:ln w="17144">
            <a:solidFill>
              <a:srgbClr val="B9AFAB"/>
            </a:solidFill>
          </a:ln>
        </p:spPr>
        <p:txBody>
          <a:bodyPr wrap="square" lIns="0" tIns="0" rIns="0" bIns="0" rtlCol="0"/>
          <a:lstStyle/>
          <a:p>
            <a:endParaRPr/>
          </a:p>
        </p:txBody>
      </p:sp>
      <p:sp>
        <p:nvSpPr>
          <p:cNvPr id="609" name="object 609"/>
          <p:cNvSpPr/>
          <p:nvPr/>
        </p:nvSpPr>
        <p:spPr>
          <a:xfrm>
            <a:off x="7202885" y="2516510"/>
            <a:ext cx="520065" cy="91440"/>
          </a:xfrm>
          <a:custGeom>
            <a:avLst/>
            <a:gdLst/>
            <a:ahLst/>
            <a:cxnLst/>
            <a:rect l="l" t="t" r="r" b="b"/>
            <a:pathLst>
              <a:path w="520065" h="91439">
                <a:moveTo>
                  <a:pt x="0" y="0"/>
                </a:moveTo>
                <a:lnTo>
                  <a:pt x="520061" y="0"/>
                </a:lnTo>
                <a:lnTo>
                  <a:pt x="520061" y="91439"/>
                </a:lnTo>
                <a:lnTo>
                  <a:pt x="0" y="91439"/>
                </a:lnTo>
                <a:lnTo>
                  <a:pt x="0" y="0"/>
                </a:lnTo>
                <a:close/>
              </a:path>
            </a:pathLst>
          </a:custGeom>
          <a:solidFill>
            <a:srgbClr val="B9AFAB"/>
          </a:solidFill>
        </p:spPr>
        <p:txBody>
          <a:bodyPr wrap="square" lIns="0" tIns="0" rIns="0" bIns="0" rtlCol="0"/>
          <a:lstStyle/>
          <a:p>
            <a:endParaRPr/>
          </a:p>
        </p:txBody>
      </p:sp>
      <p:sp>
        <p:nvSpPr>
          <p:cNvPr id="610" name="object 610"/>
          <p:cNvSpPr/>
          <p:nvPr/>
        </p:nvSpPr>
        <p:spPr>
          <a:xfrm>
            <a:off x="7202885" y="2413641"/>
            <a:ext cx="251460" cy="91440"/>
          </a:xfrm>
          <a:custGeom>
            <a:avLst/>
            <a:gdLst/>
            <a:ahLst/>
            <a:cxnLst/>
            <a:rect l="l" t="t" r="r" b="b"/>
            <a:pathLst>
              <a:path w="251459" h="91439">
                <a:moveTo>
                  <a:pt x="0" y="0"/>
                </a:moveTo>
                <a:lnTo>
                  <a:pt x="251458" y="0"/>
                </a:lnTo>
                <a:lnTo>
                  <a:pt x="251458" y="91439"/>
                </a:lnTo>
                <a:lnTo>
                  <a:pt x="0" y="91439"/>
                </a:lnTo>
                <a:lnTo>
                  <a:pt x="0" y="0"/>
                </a:lnTo>
                <a:close/>
              </a:path>
            </a:pathLst>
          </a:custGeom>
          <a:solidFill>
            <a:srgbClr val="B9AFAB"/>
          </a:solidFill>
        </p:spPr>
        <p:txBody>
          <a:bodyPr wrap="square" lIns="0" tIns="0" rIns="0" bIns="0" rtlCol="0"/>
          <a:lstStyle/>
          <a:p>
            <a:endParaRPr/>
          </a:p>
        </p:txBody>
      </p:sp>
      <p:sp>
        <p:nvSpPr>
          <p:cNvPr id="611" name="object 611"/>
          <p:cNvSpPr/>
          <p:nvPr/>
        </p:nvSpPr>
        <p:spPr>
          <a:xfrm>
            <a:off x="7202885" y="2310771"/>
            <a:ext cx="177165" cy="91440"/>
          </a:xfrm>
          <a:custGeom>
            <a:avLst/>
            <a:gdLst/>
            <a:ahLst/>
            <a:cxnLst/>
            <a:rect l="l" t="t" r="r" b="b"/>
            <a:pathLst>
              <a:path w="177165" h="91439">
                <a:moveTo>
                  <a:pt x="0" y="0"/>
                </a:moveTo>
                <a:lnTo>
                  <a:pt x="177163" y="0"/>
                </a:lnTo>
                <a:lnTo>
                  <a:pt x="177163" y="91439"/>
                </a:lnTo>
                <a:lnTo>
                  <a:pt x="0" y="91439"/>
                </a:lnTo>
                <a:lnTo>
                  <a:pt x="0" y="0"/>
                </a:lnTo>
                <a:close/>
              </a:path>
            </a:pathLst>
          </a:custGeom>
          <a:solidFill>
            <a:srgbClr val="B9AFAB"/>
          </a:solidFill>
        </p:spPr>
        <p:txBody>
          <a:bodyPr wrap="square" lIns="0" tIns="0" rIns="0" bIns="0" rtlCol="0"/>
          <a:lstStyle/>
          <a:p>
            <a:endParaRPr/>
          </a:p>
        </p:txBody>
      </p:sp>
      <p:sp>
        <p:nvSpPr>
          <p:cNvPr id="612" name="object 612"/>
          <p:cNvSpPr/>
          <p:nvPr/>
        </p:nvSpPr>
        <p:spPr>
          <a:xfrm>
            <a:off x="7202885" y="2642239"/>
            <a:ext cx="45720" cy="45720"/>
          </a:xfrm>
          <a:custGeom>
            <a:avLst/>
            <a:gdLst/>
            <a:ahLst/>
            <a:cxnLst/>
            <a:rect l="l" t="t" r="r" b="b"/>
            <a:pathLst>
              <a:path w="45720" h="45719">
                <a:moveTo>
                  <a:pt x="0" y="0"/>
                </a:moveTo>
                <a:lnTo>
                  <a:pt x="45719" y="0"/>
                </a:lnTo>
                <a:lnTo>
                  <a:pt x="45719" y="45719"/>
                </a:lnTo>
                <a:lnTo>
                  <a:pt x="0" y="45719"/>
                </a:lnTo>
                <a:lnTo>
                  <a:pt x="0" y="0"/>
                </a:lnTo>
                <a:close/>
              </a:path>
            </a:pathLst>
          </a:custGeom>
          <a:solidFill>
            <a:srgbClr val="4D78A6"/>
          </a:solidFill>
        </p:spPr>
        <p:txBody>
          <a:bodyPr wrap="square" lIns="0" tIns="0" rIns="0" bIns="0" rtlCol="0"/>
          <a:lstStyle/>
          <a:p>
            <a:endParaRPr/>
          </a:p>
        </p:txBody>
      </p:sp>
      <p:sp>
        <p:nvSpPr>
          <p:cNvPr id="613" name="object 613"/>
          <p:cNvSpPr/>
          <p:nvPr/>
        </p:nvSpPr>
        <p:spPr>
          <a:xfrm>
            <a:off x="7202885" y="2539370"/>
            <a:ext cx="525780" cy="45720"/>
          </a:xfrm>
          <a:custGeom>
            <a:avLst/>
            <a:gdLst/>
            <a:ahLst/>
            <a:cxnLst/>
            <a:rect l="l" t="t" r="r" b="b"/>
            <a:pathLst>
              <a:path w="525779" h="45719">
                <a:moveTo>
                  <a:pt x="0" y="45719"/>
                </a:moveTo>
                <a:lnTo>
                  <a:pt x="525776" y="45719"/>
                </a:lnTo>
                <a:lnTo>
                  <a:pt x="525776" y="0"/>
                </a:lnTo>
                <a:lnTo>
                  <a:pt x="0" y="0"/>
                </a:lnTo>
                <a:lnTo>
                  <a:pt x="0" y="45719"/>
                </a:lnTo>
                <a:close/>
              </a:path>
            </a:pathLst>
          </a:custGeom>
          <a:solidFill>
            <a:srgbClr val="4D78A6"/>
          </a:solidFill>
        </p:spPr>
        <p:txBody>
          <a:bodyPr wrap="square" lIns="0" tIns="0" rIns="0" bIns="0" rtlCol="0"/>
          <a:lstStyle/>
          <a:p>
            <a:endParaRPr/>
          </a:p>
        </p:txBody>
      </p:sp>
      <p:sp>
        <p:nvSpPr>
          <p:cNvPr id="614" name="object 614"/>
          <p:cNvSpPr/>
          <p:nvPr/>
        </p:nvSpPr>
        <p:spPr>
          <a:xfrm>
            <a:off x="7202885" y="2459360"/>
            <a:ext cx="280035" cy="0"/>
          </a:xfrm>
          <a:custGeom>
            <a:avLst/>
            <a:gdLst/>
            <a:ahLst/>
            <a:cxnLst/>
            <a:rect l="l" t="t" r="r" b="b"/>
            <a:pathLst>
              <a:path w="280034">
                <a:moveTo>
                  <a:pt x="0" y="0"/>
                </a:moveTo>
                <a:lnTo>
                  <a:pt x="280033" y="0"/>
                </a:lnTo>
              </a:path>
            </a:pathLst>
          </a:custGeom>
          <a:ln w="45719">
            <a:solidFill>
              <a:srgbClr val="4D78A6"/>
            </a:solidFill>
          </a:ln>
        </p:spPr>
        <p:txBody>
          <a:bodyPr wrap="square" lIns="0" tIns="0" rIns="0" bIns="0" rtlCol="0"/>
          <a:lstStyle/>
          <a:p>
            <a:endParaRPr/>
          </a:p>
        </p:txBody>
      </p:sp>
      <p:sp>
        <p:nvSpPr>
          <p:cNvPr id="615" name="object 615"/>
          <p:cNvSpPr/>
          <p:nvPr/>
        </p:nvSpPr>
        <p:spPr>
          <a:xfrm>
            <a:off x="7202885" y="2333631"/>
            <a:ext cx="182880" cy="45720"/>
          </a:xfrm>
          <a:custGeom>
            <a:avLst/>
            <a:gdLst/>
            <a:ahLst/>
            <a:cxnLst/>
            <a:rect l="l" t="t" r="r" b="b"/>
            <a:pathLst>
              <a:path w="182879" h="45719">
                <a:moveTo>
                  <a:pt x="0" y="45719"/>
                </a:moveTo>
                <a:lnTo>
                  <a:pt x="182878" y="45719"/>
                </a:lnTo>
                <a:lnTo>
                  <a:pt x="182878" y="0"/>
                </a:lnTo>
                <a:lnTo>
                  <a:pt x="0" y="0"/>
                </a:lnTo>
                <a:lnTo>
                  <a:pt x="0" y="45719"/>
                </a:lnTo>
                <a:close/>
              </a:path>
            </a:pathLst>
          </a:custGeom>
          <a:solidFill>
            <a:srgbClr val="4D78A6"/>
          </a:solidFill>
        </p:spPr>
        <p:txBody>
          <a:bodyPr wrap="square" lIns="0" tIns="0" rIns="0" bIns="0" rtlCol="0"/>
          <a:lstStyle/>
          <a:p>
            <a:endParaRPr/>
          </a:p>
        </p:txBody>
      </p:sp>
      <p:sp>
        <p:nvSpPr>
          <p:cNvPr id="616" name="object 616"/>
          <p:cNvSpPr/>
          <p:nvPr/>
        </p:nvSpPr>
        <p:spPr>
          <a:xfrm>
            <a:off x="7977263" y="2619379"/>
            <a:ext cx="0" cy="91440"/>
          </a:xfrm>
          <a:custGeom>
            <a:avLst/>
            <a:gdLst/>
            <a:ahLst/>
            <a:cxnLst/>
            <a:rect l="l" t="t" r="r" b="b"/>
            <a:pathLst>
              <a:path h="91439">
                <a:moveTo>
                  <a:pt x="0" y="0"/>
                </a:moveTo>
                <a:lnTo>
                  <a:pt x="0" y="91439"/>
                </a:lnTo>
              </a:path>
            </a:pathLst>
          </a:custGeom>
          <a:ln w="17144">
            <a:solidFill>
              <a:srgbClr val="B9AFAB"/>
            </a:solidFill>
          </a:ln>
        </p:spPr>
        <p:txBody>
          <a:bodyPr wrap="square" lIns="0" tIns="0" rIns="0" bIns="0" rtlCol="0"/>
          <a:lstStyle/>
          <a:p>
            <a:endParaRPr/>
          </a:p>
        </p:txBody>
      </p:sp>
      <p:sp>
        <p:nvSpPr>
          <p:cNvPr id="617" name="object 617"/>
          <p:cNvSpPr/>
          <p:nvPr/>
        </p:nvSpPr>
        <p:spPr>
          <a:xfrm>
            <a:off x="7968691" y="2516510"/>
            <a:ext cx="491490" cy="91440"/>
          </a:xfrm>
          <a:custGeom>
            <a:avLst/>
            <a:gdLst/>
            <a:ahLst/>
            <a:cxnLst/>
            <a:rect l="l" t="t" r="r" b="b"/>
            <a:pathLst>
              <a:path w="491490" h="91439">
                <a:moveTo>
                  <a:pt x="0" y="0"/>
                </a:moveTo>
                <a:lnTo>
                  <a:pt x="491487" y="0"/>
                </a:lnTo>
                <a:lnTo>
                  <a:pt x="491487" y="91439"/>
                </a:lnTo>
                <a:lnTo>
                  <a:pt x="0" y="91439"/>
                </a:lnTo>
                <a:lnTo>
                  <a:pt x="0" y="0"/>
                </a:lnTo>
                <a:close/>
              </a:path>
            </a:pathLst>
          </a:custGeom>
          <a:solidFill>
            <a:srgbClr val="B9AFAB"/>
          </a:solidFill>
        </p:spPr>
        <p:txBody>
          <a:bodyPr wrap="square" lIns="0" tIns="0" rIns="0" bIns="0" rtlCol="0"/>
          <a:lstStyle/>
          <a:p>
            <a:endParaRPr/>
          </a:p>
        </p:txBody>
      </p:sp>
      <p:sp>
        <p:nvSpPr>
          <p:cNvPr id="618" name="object 618"/>
          <p:cNvSpPr/>
          <p:nvPr/>
        </p:nvSpPr>
        <p:spPr>
          <a:xfrm>
            <a:off x="7968691" y="2413641"/>
            <a:ext cx="245745" cy="91440"/>
          </a:xfrm>
          <a:custGeom>
            <a:avLst/>
            <a:gdLst/>
            <a:ahLst/>
            <a:cxnLst/>
            <a:rect l="l" t="t" r="r" b="b"/>
            <a:pathLst>
              <a:path w="245745" h="91439">
                <a:moveTo>
                  <a:pt x="0" y="0"/>
                </a:moveTo>
                <a:lnTo>
                  <a:pt x="245743" y="0"/>
                </a:lnTo>
                <a:lnTo>
                  <a:pt x="245743" y="91439"/>
                </a:lnTo>
                <a:lnTo>
                  <a:pt x="0" y="91439"/>
                </a:lnTo>
                <a:lnTo>
                  <a:pt x="0" y="0"/>
                </a:lnTo>
                <a:close/>
              </a:path>
            </a:pathLst>
          </a:custGeom>
          <a:solidFill>
            <a:srgbClr val="B9AFAB"/>
          </a:solidFill>
        </p:spPr>
        <p:txBody>
          <a:bodyPr wrap="square" lIns="0" tIns="0" rIns="0" bIns="0" rtlCol="0"/>
          <a:lstStyle/>
          <a:p>
            <a:endParaRPr/>
          </a:p>
        </p:txBody>
      </p:sp>
      <p:sp>
        <p:nvSpPr>
          <p:cNvPr id="619" name="object 619"/>
          <p:cNvSpPr/>
          <p:nvPr/>
        </p:nvSpPr>
        <p:spPr>
          <a:xfrm>
            <a:off x="7968691" y="2310771"/>
            <a:ext cx="171450" cy="91440"/>
          </a:xfrm>
          <a:custGeom>
            <a:avLst/>
            <a:gdLst/>
            <a:ahLst/>
            <a:cxnLst/>
            <a:rect l="l" t="t" r="r" b="b"/>
            <a:pathLst>
              <a:path w="171450" h="91439">
                <a:moveTo>
                  <a:pt x="0" y="0"/>
                </a:moveTo>
                <a:lnTo>
                  <a:pt x="171448" y="0"/>
                </a:lnTo>
                <a:lnTo>
                  <a:pt x="171448" y="91439"/>
                </a:lnTo>
                <a:lnTo>
                  <a:pt x="0" y="91439"/>
                </a:lnTo>
                <a:lnTo>
                  <a:pt x="0" y="0"/>
                </a:lnTo>
                <a:close/>
              </a:path>
            </a:pathLst>
          </a:custGeom>
          <a:solidFill>
            <a:srgbClr val="B9AFAB"/>
          </a:solidFill>
        </p:spPr>
        <p:txBody>
          <a:bodyPr wrap="square" lIns="0" tIns="0" rIns="0" bIns="0" rtlCol="0"/>
          <a:lstStyle/>
          <a:p>
            <a:endParaRPr/>
          </a:p>
        </p:txBody>
      </p:sp>
      <p:sp>
        <p:nvSpPr>
          <p:cNvPr id="620" name="object 620"/>
          <p:cNvSpPr/>
          <p:nvPr/>
        </p:nvSpPr>
        <p:spPr>
          <a:xfrm>
            <a:off x="7968691" y="2642239"/>
            <a:ext cx="34290" cy="45720"/>
          </a:xfrm>
          <a:custGeom>
            <a:avLst/>
            <a:gdLst/>
            <a:ahLst/>
            <a:cxnLst/>
            <a:rect l="l" t="t" r="r" b="b"/>
            <a:pathLst>
              <a:path w="34290" h="45719">
                <a:moveTo>
                  <a:pt x="0" y="0"/>
                </a:moveTo>
                <a:lnTo>
                  <a:pt x="34289" y="0"/>
                </a:lnTo>
                <a:lnTo>
                  <a:pt x="34289" y="45719"/>
                </a:lnTo>
                <a:lnTo>
                  <a:pt x="0" y="45719"/>
                </a:lnTo>
                <a:lnTo>
                  <a:pt x="0" y="0"/>
                </a:lnTo>
                <a:close/>
              </a:path>
            </a:pathLst>
          </a:custGeom>
          <a:solidFill>
            <a:srgbClr val="4D78A6"/>
          </a:solidFill>
        </p:spPr>
        <p:txBody>
          <a:bodyPr wrap="square" lIns="0" tIns="0" rIns="0" bIns="0" rtlCol="0"/>
          <a:lstStyle/>
          <a:p>
            <a:endParaRPr/>
          </a:p>
        </p:txBody>
      </p:sp>
      <p:sp>
        <p:nvSpPr>
          <p:cNvPr id="621" name="object 621"/>
          <p:cNvSpPr/>
          <p:nvPr/>
        </p:nvSpPr>
        <p:spPr>
          <a:xfrm>
            <a:off x="7968691" y="2562230"/>
            <a:ext cx="474345" cy="0"/>
          </a:xfrm>
          <a:custGeom>
            <a:avLst/>
            <a:gdLst/>
            <a:ahLst/>
            <a:cxnLst/>
            <a:rect l="l" t="t" r="r" b="b"/>
            <a:pathLst>
              <a:path w="474345">
                <a:moveTo>
                  <a:pt x="0" y="0"/>
                </a:moveTo>
                <a:lnTo>
                  <a:pt x="474342" y="0"/>
                </a:lnTo>
              </a:path>
            </a:pathLst>
          </a:custGeom>
          <a:ln w="45719">
            <a:solidFill>
              <a:srgbClr val="4D78A6"/>
            </a:solidFill>
          </a:ln>
        </p:spPr>
        <p:txBody>
          <a:bodyPr wrap="square" lIns="0" tIns="0" rIns="0" bIns="0" rtlCol="0"/>
          <a:lstStyle/>
          <a:p>
            <a:endParaRPr/>
          </a:p>
        </p:txBody>
      </p:sp>
      <p:sp>
        <p:nvSpPr>
          <p:cNvPr id="622" name="object 622"/>
          <p:cNvSpPr/>
          <p:nvPr/>
        </p:nvSpPr>
        <p:spPr>
          <a:xfrm>
            <a:off x="7968691" y="2459360"/>
            <a:ext cx="274320" cy="0"/>
          </a:xfrm>
          <a:custGeom>
            <a:avLst/>
            <a:gdLst/>
            <a:ahLst/>
            <a:cxnLst/>
            <a:rect l="l" t="t" r="r" b="b"/>
            <a:pathLst>
              <a:path w="274320">
                <a:moveTo>
                  <a:pt x="0" y="0"/>
                </a:moveTo>
                <a:lnTo>
                  <a:pt x="274318" y="0"/>
                </a:lnTo>
              </a:path>
            </a:pathLst>
          </a:custGeom>
          <a:ln w="45719">
            <a:solidFill>
              <a:srgbClr val="4D78A6"/>
            </a:solidFill>
          </a:ln>
        </p:spPr>
        <p:txBody>
          <a:bodyPr wrap="square" lIns="0" tIns="0" rIns="0" bIns="0" rtlCol="0"/>
          <a:lstStyle/>
          <a:p>
            <a:endParaRPr/>
          </a:p>
        </p:txBody>
      </p:sp>
      <p:sp>
        <p:nvSpPr>
          <p:cNvPr id="623" name="object 623"/>
          <p:cNvSpPr/>
          <p:nvPr/>
        </p:nvSpPr>
        <p:spPr>
          <a:xfrm>
            <a:off x="7968691" y="2356491"/>
            <a:ext cx="188595" cy="0"/>
          </a:xfrm>
          <a:custGeom>
            <a:avLst/>
            <a:gdLst/>
            <a:ahLst/>
            <a:cxnLst/>
            <a:rect l="l" t="t" r="r" b="b"/>
            <a:pathLst>
              <a:path w="188595">
                <a:moveTo>
                  <a:pt x="0" y="0"/>
                </a:moveTo>
                <a:lnTo>
                  <a:pt x="188593" y="0"/>
                </a:lnTo>
              </a:path>
            </a:pathLst>
          </a:custGeom>
          <a:ln w="45719">
            <a:solidFill>
              <a:srgbClr val="4D78A6"/>
            </a:solidFill>
          </a:ln>
        </p:spPr>
        <p:txBody>
          <a:bodyPr wrap="square" lIns="0" tIns="0" rIns="0" bIns="0" rtlCol="0"/>
          <a:lstStyle/>
          <a:p>
            <a:endParaRPr/>
          </a:p>
        </p:txBody>
      </p:sp>
      <p:sp>
        <p:nvSpPr>
          <p:cNvPr id="624" name="object 624"/>
          <p:cNvSpPr/>
          <p:nvPr/>
        </p:nvSpPr>
        <p:spPr>
          <a:xfrm>
            <a:off x="8751641" y="2619379"/>
            <a:ext cx="0" cy="91440"/>
          </a:xfrm>
          <a:custGeom>
            <a:avLst/>
            <a:gdLst/>
            <a:ahLst/>
            <a:cxnLst/>
            <a:rect l="l" t="t" r="r" b="b"/>
            <a:pathLst>
              <a:path h="91439">
                <a:moveTo>
                  <a:pt x="0" y="0"/>
                </a:moveTo>
                <a:lnTo>
                  <a:pt x="0" y="91439"/>
                </a:lnTo>
              </a:path>
            </a:pathLst>
          </a:custGeom>
          <a:ln w="22859">
            <a:solidFill>
              <a:srgbClr val="B9AFAB"/>
            </a:solidFill>
          </a:ln>
        </p:spPr>
        <p:txBody>
          <a:bodyPr wrap="square" lIns="0" tIns="0" rIns="0" bIns="0" rtlCol="0"/>
          <a:lstStyle/>
          <a:p>
            <a:endParaRPr/>
          </a:p>
        </p:txBody>
      </p:sp>
      <p:sp>
        <p:nvSpPr>
          <p:cNvPr id="625" name="object 625"/>
          <p:cNvSpPr/>
          <p:nvPr/>
        </p:nvSpPr>
        <p:spPr>
          <a:xfrm>
            <a:off x="8740211" y="2516510"/>
            <a:ext cx="502920" cy="91440"/>
          </a:xfrm>
          <a:custGeom>
            <a:avLst/>
            <a:gdLst/>
            <a:ahLst/>
            <a:cxnLst/>
            <a:rect l="l" t="t" r="r" b="b"/>
            <a:pathLst>
              <a:path w="502920" h="91439">
                <a:moveTo>
                  <a:pt x="0" y="0"/>
                </a:moveTo>
                <a:lnTo>
                  <a:pt x="502916" y="0"/>
                </a:lnTo>
                <a:lnTo>
                  <a:pt x="502916" y="91439"/>
                </a:lnTo>
                <a:lnTo>
                  <a:pt x="0" y="91439"/>
                </a:lnTo>
                <a:lnTo>
                  <a:pt x="0" y="0"/>
                </a:lnTo>
                <a:close/>
              </a:path>
            </a:pathLst>
          </a:custGeom>
          <a:solidFill>
            <a:srgbClr val="B9AFAB"/>
          </a:solidFill>
        </p:spPr>
        <p:txBody>
          <a:bodyPr wrap="square" lIns="0" tIns="0" rIns="0" bIns="0" rtlCol="0"/>
          <a:lstStyle/>
          <a:p>
            <a:endParaRPr/>
          </a:p>
        </p:txBody>
      </p:sp>
      <p:sp>
        <p:nvSpPr>
          <p:cNvPr id="626" name="object 626"/>
          <p:cNvSpPr/>
          <p:nvPr/>
        </p:nvSpPr>
        <p:spPr>
          <a:xfrm>
            <a:off x="8740211" y="2413641"/>
            <a:ext cx="234315" cy="91440"/>
          </a:xfrm>
          <a:custGeom>
            <a:avLst/>
            <a:gdLst/>
            <a:ahLst/>
            <a:cxnLst/>
            <a:rect l="l" t="t" r="r" b="b"/>
            <a:pathLst>
              <a:path w="234315" h="91439">
                <a:moveTo>
                  <a:pt x="0" y="0"/>
                </a:moveTo>
                <a:lnTo>
                  <a:pt x="234313" y="0"/>
                </a:lnTo>
                <a:lnTo>
                  <a:pt x="234313" y="91439"/>
                </a:lnTo>
                <a:lnTo>
                  <a:pt x="0" y="91439"/>
                </a:lnTo>
                <a:lnTo>
                  <a:pt x="0" y="0"/>
                </a:lnTo>
                <a:close/>
              </a:path>
            </a:pathLst>
          </a:custGeom>
          <a:solidFill>
            <a:srgbClr val="B9AFAB"/>
          </a:solidFill>
        </p:spPr>
        <p:txBody>
          <a:bodyPr wrap="square" lIns="0" tIns="0" rIns="0" bIns="0" rtlCol="0"/>
          <a:lstStyle/>
          <a:p>
            <a:endParaRPr/>
          </a:p>
        </p:txBody>
      </p:sp>
      <p:sp>
        <p:nvSpPr>
          <p:cNvPr id="627" name="object 627"/>
          <p:cNvSpPr/>
          <p:nvPr/>
        </p:nvSpPr>
        <p:spPr>
          <a:xfrm>
            <a:off x="8740211" y="2310771"/>
            <a:ext cx="171450" cy="91440"/>
          </a:xfrm>
          <a:custGeom>
            <a:avLst/>
            <a:gdLst/>
            <a:ahLst/>
            <a:cxnLst/>
            <a:rect l="l" t="t" r="r" b="b"/>
            <a:pathLst>
              <a:path w="171450" h="91439">
                <a:moveTo>
                  <a:pt x="0" y="0"/>
                </a:moveTo>
                <a:lnTo>
                  <a:pt x="171448" y="0"/>
                </a:lnTo>
                <a:lnTo>
                  <a:pt x="171448" y="91439"/>
                </a:lnTo>
                <a:lnTo>
                  <a:pt x="0" y="91439"/>
                </a:lnTo>
                <a:lnTo>
                  <a:pt x="0" y="0"/>
                </a:lnTo>
                <a:close/>
              </a:path>
            </a:pathLst>
          </a:custGeom>
          <a:solidFill>
            <a:srgbClr val="B9AFAB"/>
          </a:solidFill>
        </p:spPr>
        <p:txBody>
          <a:bodyPr wrap="square" lIns="0" tIns="0" rIns="0" bIns="0" rtlCol="0"/>
          <a:lstStyle/>
          <a:p>
            <a:endParaRPr/>
          </a:p>
        </p:txBody>
      </p:sp>
      <p:sp>
        <p:nvSpPr>
          <p:cNvPr id="628" name="object 628"/>
          <p:cNvSpPr/>
          <p:nvPr/>
        </p:nvSpPr>
        <p:spPr>
          <a:xfrm>
            <a:off x="8740211" y="2642239"/>
            <a:ext cx="22860" cy="45720"/>
          </a:xfrm>
          <a:custGeom>
            <a:avLst/>
            <a:gdLst/>
            <a:ahLst/>
            <a:cxnLst/>
            <a:rect l="l" t="t" r="r" b="b"/>
            <a:pathLst>
              <a:path w="22859" h="45719">
                <a:moveTo>
                  <a:pt x="0" y="0"/>
                </a:moveTo>
                <a:lnTo>
                  <a:pt x="22859" y="0"/>
                </a:lnTo>
                <a:lnTo>
                  <a:pt x="22859" y="45719"/>
                </a:lnTo>
                <a:lnTo>
                  <a:pt x="0" y="45719"/>
                </a:lnTo>
                <a:lnTo>
                  <a:pt x="0" y="0"/>
                </a:lnTo>
                <a:close/>
              </a:path>
            </a:pathLst>
          </a:custGeom>
          <a:solidFill>
            <a:srgbClr val="4D78A6"/>
          </a:solidFill>
        </p:spPr>
        <p:txBody>
          <a:bodyPr wrap="square" lIns="0" tIns="0" rIns="0" bIns="0" rtlCol="0"/>
          <a:lstStyle/>
          <a:p>
            <a:endParaRPr/>
          </a:p>
        </p:txBody>
      </p:sp>
      <p:sp>
        <p:nvSpPr>
          <p:cNvPr id="629" name="object 629"/>
          <p:cNvSpPr/>
          <p:nvPr/>
        </p:nvSpPr>
        <p:spPr>
          <a:xfrm>
            <a:off x="8740211" y="2539370"/>
            <a:ext cx="497205" cy="45720"/>
          </a:xfrm>
          <a:custGeom>
            <a:avLst/>
            <a:gdLst/>
            <a:ahLst/>
            <a:cxnLst/>
            <a:rect l="l" t="t" r="r" b="b"/>
            <a:pathLst>
              <a:path w="497204" h="45719">
                <a:moveTo>
                  <a:pt x="0" y="45719"/>
                </a:moveTo>
                <a:lnTo>
                  <a:pt x="497201" y="45719"/>
                </a:lnTo>
                <a:lnTo>
                  <a:pt x="497201" y="0"/>
                </a:lnTo>
                <a:lnTo>
                  <a:pt x="0" y="0"/>
                </a:lnTo>
                <a:lnTo>
                  <a:pt x="0" y="45719"/>
                </a:lnTo>
                <a:close/>
              </a:path>
            </a:pathLst>
          </a:custGeom>
          <a:solidFill>
            <a:srgbClr val="4D78A6"/>
          </a:solidFill>
        </p:spPr>
        <p:txBody>
          <a:bodyPr wrap="square" lIns="0" tIns="0" rIns="0" bIns="0" rtlCol="0"/>
          <a:lstStyle/>
          <a:p>
            <a:endParaRPr/>
          </a:p>
        </p:txBody>
      </p:sp>
      <p:sp>
        <p:nvSpPr>
          <p:cNvPr id="630" name="object 630"/>
          <p:cNvSpPr/>
          <p:nvPr/>
        </p:nvSpPr>
        <p:spPr>
          <a:xfrm>
            <a:off x="8740211" y="2459360"/>
            <a:ext cx="245745" cy="0"/>
          </a:xfrm>
          <a:custGeom>
            <a:avLst/>
            <a:gdLst/>
            <a:ahLst/>
            <a:cxnLst/>
            <a:rect l="l" t="t" r="r" b="b"/>
            <a:pathLst>
              <a:path w="245745">
                <a:moveTo>
                  <a:pt x="0" y="0"/>
                </a:moveTo>
                <a:lnTo>
                  <a:pt x="245743" y="0"/>
                </a:lnTo>
              </a:path>
            </a:pathLst>
          </a:custGeom>
          <a:ln w="45719">
            <a:solidFill>
              <a:srgbClr val="4D78A6"/>
            </a:solidFill>
          </a:ln>
        </p:spPr>
        <p:txBody>
          <a:bodyPr wrap="square" lIns="0" tIns="0" rIns="0" bIns="0" rtlCol="0"/>
          <a:lstStyle/>
          <a:p>
            <a:endParaRPr/>
          </a:p>
        </p:txBody>
      </p:sp>
      <p:sp>
        <p:nvSpPr>
          <p:cNvPr id="631" name="object 631"/>
          <p:cNvSpPr/>
          <p:nvPr/>
        </p:nvSpPr>
        <p:spPr>
          <a:xfrm>
            <a:off x="8740211" y="2333631"/>
            <a:ext cx="165735" cy="45720"/>
          </a:xfrm>
          <a:custGeom>
            <a:avLst/>
            <a:gdLst/>
            <a:ahLst/>
            <a:cxnLst/>
            <a:rect l="l" t="t" r="r" b="b"/>
            <a:pathLst>
              <a:path w="165734" h="45719">
                <a:moveTo>
                  <a:pt x="0" y="45719"/>
                </a:moveTo>
                <a:lnTo>
                  <a:pt x="165733" y="45719"/>
                </a:lnTo>
                <a:lnTo>
                  <a:pt x="165733" y="0"/>
                </a:lnTo>
                <a:lnTo>
                  <a:pt x="0" y="0"/>
                </a:lnTo>
                <a:lnTo>
                  <a:pt x="0" y="45719"/>
                </a:lnTo>
                <a:close/>
              </a:path>
            </a:pathLst>
          </a:custGeom>
          <a:solidFill>
            <a:srgbClr val="4D78A6"/>
          </a:solidFill>
        </p:spPr>
        <p:txBody>
          <a:bodyPr wrap="square" lIns="0" tIns="0" rIns="0" bIns="0" rtlCol="0"/>
          <a:lstStyle/>
          <a:p>
            <a:endParaRPr/>
          </a:p>
        </p:txBody>
      </p:sp>
      <p:sp>
        <p:nvSpPr>
          <p:cNvPr id="632" name="object 632"/>
          <p:cNvSpPr txBox="1"/>
          <p:nvPr/>
        </p:nvSpPr>
        <p:spPr>
          <a:xfrm>
            <a:off x="1338061" y="2406656"/>
            <a:ext cx="163830" cy="75021"/>
          </a:xfrm>
          <a:prstGeom prst="rect">
            <a:avLst/>
          </a:prstGeom>
        </p:spPr>
        <p:txBody>
          <a:bodyPr vert="horz" wrap="square" lIns="0" tIns="13335" rIns="0" bIns="0" rtlCol="0">
            <a:spAutoFit/>
          </a:bodyPr>
          <a:lstStyle/>
          <a:p>
            <a:pPr marL="12700">
              <a:lnSpc>
                <a:spcPct val="100000"/>
              </a:lnSpc>
              <a:spcBef>
                <a:spcPts val="105"/>
              </a:spcBef>
            </a:pPr>
            <a:r>
              <a:rPr sz="400" spc="15" dirty="0">
                <a:latin typeface="Arial"/>
                <a:cs typeface="Arial"/>
              </a:rPr>
              <a:t>118</a:t>
            </a:r>
            <a:r>
              <a:rPr sz="400" spc="5" dirty="0">
                <a:latin typeface="Arial"/>
                <a:cs typeface="Arial"/>
              </a:rPr>
              <a:t>%</a:t>
            </a:r>
            <a:endParaRPr sz="400" dirty="0">
              <a:latin typeface="Arial"/>
              <a:cs typeface="Arial"/>
            </a:endParaRPr>
          </a:p>
        </p:txBody>
      </p:sp>
      <p:sp>
        <p:nvSpPr>
          <p:cNvPr id="633" name="object 633"/>
          <p:cNvSpPr txBox="1"/>
          <p:nvPr/>
        </p:nvSpPr>
        <p:spPr>
          <a:xfrm>
            <a:off x="1589519" y="2509525"/>
            <a:ext cx="163830" cy="75021"/>
          </a:xfrm>
          <a:prstGeom prst="rect">
            <a:avLst/>
          </a:prstGeom>
        </p:spPr>
        <p:txBody>
          <a:bodyPr vert="horz" wrap="square" lIns="0" tIns="13335" rIns="0" bIns="0" rtlCol="0">
            <a:spAutoFit/>
          </a:bodyPr>
          <a:lstStyle/>
          <a:p>
            <a:pPr marL="12700">
              <a:lnSpc>
                <a:spcPct val="100000"/>
              </a:lnSpc>
              <a:spcBef>
                <a:spcPts val="105"/>
              </a:spcBef>
            </a:pPr>
            <a:r>
              <a:rPr sz="400" spc="15" dirty="0">
                <a:latin typeface="Arial"/>
                <a:cs typeface="Arial"/>
              </a:rPr>
              <a:t>102</a:t>
            </a:r>
            <a:r>
              <a:rPr sz="400" spc="5" dirty="0">
                <a:latin typeface="Arial"/>
                <a:cs typeface="Arial"/>
              </a:rPr>
              <a:t>%</a:t>
            </a:r>
            <a:endParaRPr sz="400">
              <a:latin typeface="Arial"/>
              <a:cs typeface="Arial"/>
            </a:endParaRPr>
          </a:p>
        </p:txBody>
      </p:sp>
      <p:sp>
        <p:nvSpPr>
          <p:cNvPr id="634" name="object 634"/>
          <p:cNvSpPr txBox="1"/>
          <p:nvPr/>
        </p:nvSpPr>
        <p:spPr>
          <a:xfrm>
            <a:off x="1126607" y="2612394"/>
            <a:ext cx="163830" cy="75021"/>
          </a:xfrm>
          <a:prstGeom prst="rect">
            <a:avLst/>
          </a:prstGeom>
        </p:spPr>
        <p:txBody>
          <a:bodyPr vert="horz" wrap="square" lIns="0" tIns="13335" rIns="0" bIns="0" rtlCol="0">
            <a:spAutoFit/>
          </a:bodyPr>
          <a:lstStyle/>
          <a:p>
            <a:pPr marL="12700">
              <a:lnSpc>
                <a:spcPct val="100000"/>
              </a:lnSpc>
              <a:spcBef>
                <a:spcPts val="105"/>
              </a:spcBef>
            </a:pPr>
            <a:r>
              <a:rPr sz="400" spc="15" dirty="0">
                <a:latin typeface="Arial"/>
                <a:cs typeface="Arial"/>
              </a:rPr>
              <a:t>324</a:t>
            </a:r>
            <a:r>
              <a:rPr sz="400" spc="5" dirty="0">
                <a:latin typeface="Arial"/>
                <a:cs typeface="Arial"/>
              </a:rPr>
              <a:t>%</a:t>
            </a:r>
            <a:endParaRPr sz="400">
              <a:latin typeface="Arial"/>
              <a:cs typeface="Arial"/>
            </a:endParaRPr>
          </a:p>
        </p:txBody>
      </p:sp>
      <p:sp>
        <p:nvSpPr>
          <p:cNvPr id="635" name="object 635"/>
          <p:cNvSpPr txBox="1"/>
          <p:nvPr/>
        </p:nvSpPr>
        <p:spPr>
          <a:xfrm>
            <a:off x="1235191" y="2303786"/>
            <a:ext cx="133350" cy="75021"/>
          </a:xfrm>
          <a:prstGeom prst="rect">
            <a:avLst/>
          </a:prstGeom>
        </p:spPr>
        <p:txBody>
          <a:bodyPr vert="horz" wrap="square" lIns="0" tIns="13335" rIns="0" bIns="0" rtlCol="0">
            <a:spAutoFit/>
          </a:bodyPr>
          <a:lstStyle/>
          <a:p>
            <a:pPr marL="12700">
              <a:lnSpc>
                <a:spcPct val="100000"/>
              </a:lnSpc>
              <a:spcBef>
                <a:spcPts val="105"/>
              </a:spcBef>
            </a:pPr>
            <a:r>
              <a:rPr sz="400" spc="15" dirty="0">
                <a:latin typeface="Arial"/>
                <a:cs typeface="Arial"/>
              </a:rPr>
              <a:t>61</a:t>
            </a:r>
            <a:r>
              <a:rPr sz="400" spc="5" dirty="0">
                <a:latin typeface="Arial"/>
                <a:cs typeface="Arial"/>
              </a:rPr>
              <a:t>%</a:t>
            </a:r>
            <a:endParaRPr sz="400" dirty="0">
              <a:latin typeface="Arial"/>
              <a:cs typeface="Arial"/>
            </a:endParaRPr>
          </a:p>
        </p:txBody>
      </p:sp>
      <p:sp>
        <p:nvSpPr>
          <p:cNvPr id="636" name="object 636"/>
          <p:cNvSpPr txBox="1"/>
          <p:nvPr/>
        </p:nvSpPr>
        <p:spPr>
          <a:xfrm>
            <a:off x="2103866" y="2406656"/>
            <a:ext cx="163830" cy="75021"/>
          </a:xfrm>
          <a:prstGeom prst="rect">
            <a:avLst/>
          </a:prstGeom>
        </p:spPr>
        <p:txBody>
          <a:bodyPr vert="horz" wrap="square" lIns="0" tIns="13335" rIns="0" bIns="0" rtlCol="0">
            <a:spAutoFit/>
          </a:bodyPr>
          <a:lstStyle/>
          <a:p>
            <a:pPr marL="12700">
              <a:lnSpc>
                <a:spcPct val="100000"/>
              </a:lnSpc>
              <a:spcBef>
                <a:spcPts val="105"/>
              </a:spcBef>
            </a:pPr>
            <a:r>
              <a:rPr sz="400" spc="15" dirty="0">
                <a:latin typeface="Arial"/>
                <a:cs typeface="Arial"/>
              </a:rPr>
              <a:t>118</a:t>
            </a:r>
            <a:r>
              <a:rPr sz="400" spc="5" dirty="0">
                <a:latin typeface="Arial"/>
                <a:cs typeface="Arial"/>
              </a:rPr>
              <a:t>%</a:t>
            </a:r>
            <a:endParaRPr sz="400">
              <a:latin typeface="Arial"/>
              <a:cs typeface="Arial"/>
            </a:endParaRPr>
          </a:p>
        </p:txBody>
      </p:sp>
      <p:sp>
        <p:nvSpPr>
          <p:cNvPr id="637" name="object 637"/>
          <p:cNvSpPr txBox="1"/>
          <p:nvPr/>
        </p:nvSpPr>
        <p:spPr>
          <a:xfrm>
            <a:off x="2361040" y="2509525"/>
            <a:ext cx="163830" cy="75021"/>
          </a:xfrm>
          <a:prstGeom prst="rect">
            <a:avLst/>
          </a:prstGeom>
        </p:spPr>
        <p:txBody>
          <a:bodyPr vert="horz" wrap="square" lIns="0" tIns="13335" rIns="0" bIns="0" rtlCol="0">
            <a:spAutoFit/>
          </a:bodyPr>
          <a:lstStyle/>
          <a:p>
            <a:pPr marL="12700">
              <a:lnSpc>
                <a:spcPct val="100000"/>
              </a:lnSpc>
              <a:spcBef>
                <a:spcPts val="105"/>
              </a:spcBef>
            </a:pPr>
            <a:r>
              <a:rPr sz="400" spc="15" dirty="0">
                <a:latin typeface="Arial"/>
                <a:cs typeface="Arial"/>
              </a:rPr>
              <a:t>101</a:t>
            </a:r>
            <a:r>
              <a:rPr sz="400" spc="5" dirty="0">
                <a:latin typeface="Arial"/>
                <a:cs typeface="Arial"/>
              </a:rPr>
              <a:t>%</a:t>
            </a:r>
            <a:endParaRPr sz="400">
              <a:latin typeface="Arial"/>
              <a:cs typeface="Arial"/>
            </a:endParaRPr>
          </a:p>
        </p:txBody>
      </p:sp>
      <p:sp>
        <p:nvSpPr>
          <p:cNvPr id="638" name="object 638"/>
          <p:cNvSpPr txBox="1"/>
          <p:nvPr/>
        </p:nvSpPr>
        <p:spPr>
          <a:xfrm>
            <a:off x="1886697" y="2612394"/>
            <a:ext cx="163830" cy="75021"/>
          </a:xfrm>
          <a:prstGeom prst="rect">
            <a:avLst/>
          </a:prstGeom>
        </p:spPr>
        <p:txBody>
          <a:bodyPr vert="horz" wrap="square" lIns="0" tIns="13335" rIns="0" bIns="0" rtlCol="0">
            <a:spAutoFit/>
          </a:bodyPr>
          <a:lstStyle/>
          <a:p>
            <a:pPr marL="12700">
              <a:lnSpc>
                <a:spcPct val="100000"/>
              </a:lnSpc>
              <a:spcBef>
                <a:spcPts val="105"/>
              </a:spcBef>
            </a:pPr>
            <a:r>
              <a:rPr sz="400" spc="15" dirty="0">
                <a:latin typeface="Arial"/>
                <a:cs typeface="Arial"/>
              </a:rPr>
              <a:t>286</a:t>
            </a:r>
            <a:r>
              <a:rPr sz="400" spc="5" dirty="0">
                <a:latin typeface="Arial"/>
                <a:cs typeface="Arial"/>
              </a:rPr>
              <a:t>%</a:t>
            </a:r>
            <a:endParaRPr sz="400">
              <a:latin typeface="Arial"/>
              <a:cs typeface="Arial"/>
            </a:endParaRPr>
          </a:p>
        </p:txBody>
      </p:sp>
      <p:sp>
        <p:nvSpPr>
          <p:cNvPr id="639" name="object 639"/>
          <p:cNvSpPr txBox="1"/>
          <p:nvPr/>
        </p:nvSpPr>
        <p:spPr>
          <a:xfrm>
            <a:off x="1989567" y="2303786"/>
            <a:ext cx="133350" cy="75021"/>
          </a:xfrm>
          <a:prstGeom prst="rect">
            <a:avLst/>
          </a:prstGeom>
        </p:spPr>
        <p:txBody>
          <a:bodyPr vert="horz" wrap="square" lIns="0" tIns="13335" rIns="0" bIns="0" rtlCol="0">
            <a:spAutoFit/>
          </a:bodyPr>
          <a:lstStyle/>
          <a:p>
            <a:pPr marL="12700">
              <a:lnSpc>
                <a:spcPct val="100000"/>
              </a:lnSpc>
              <a:spcBef>
                <a:spcPts val="105"/>
              </a:spcBef>
            </a:pPr>
            <a:r>
              <a:rPr sz="400" spc="15" dirty="0">
                <a:latin typeface="Arial"/>
                <a:cs typeface="Arial"/>
              </a:rPr>
              <a:t>87</a:t>
            </a:r>
            <a:r>
              <a:rPr sz="400" spc="5" dirty="0">
                <a:latin typeface="Arial"/>
                <a:cs typeface="Arial"/>
              </a:rPr>
              <a:t>%</a:t>
            </a:r>
            <a:endParaRPr sz="400">
              <a:latin typeface="Arial"/>
              <a:cs typeface="Arial"/>
            </a:endParaRPr>
          </a:p>
        </p:txBody>
      </p:sp>
      <p:sp>
        <p:nvSpPr>
          <p:cNvPr id="640" name="object 640"/>
          <p:cNvSpPr txBox="1"/>
          <p:nvPr/>
        </p:nvSpPr>
        <p:spPr>
          <a:xfrm>
            <a:off x="2795377" y="2303786"/>
            <a:ext cx="163830" cy="75021"/>
          </a:xfrm>
          <a:prstGeom prst="rect">
            <a:avLst/>
          </a:prstGeom>
        </p:spPr>
        <p:txBody>
          <a:bodyPr vert="horz" wrap="square" lIns="0" tIns="13335" rIns="0" bIns="0" rtlCol="0">
            <a:spAutoFit/>
          </a:bodyPr>
          <a:lstStyle/>
          <a:p>
            <a:pPr marL="12700">
              <a:lnSpc>
                <a:spcPct val="100000"/>
              </a:lnSpc>
              <a:spcBef>
                <a:spcPts val="105"/>
              </a:spcBef>
            </a:pPr>
            <a:r>
              <a:rPr sz="400" spc="15" dirty="0">
                <a:latin typeface="Arial"/>
                <a:cs typeface="Arial"/>
              </a:rPr>
              <a:t>110</a:t>
            </a:r>
            <a:r>
              <a:rPr sz="400" spc="5" dirty="0">
                <a:latin typeface="Arial"/>
                <a:cs typeface="Arial"/>
              </a:rPr>
              <a:t>%</a:t>
            </a:r>
            <a:endParaRPr sz="400">
              <a:latin typeface="Arial"/>
              <a:cs typeface="Arial"/>
            </a:endParaRPr>
          </a:p>
        </p:txBody>
      </p:sp>
      <p:sp>
        <p:nvSpPr>
          <p:cNvPr id="641" name="object 641"/>
          <p:cNvSpPr txBox="1"/>
          <p:nvPr/>
        </p:nvSpPr>
        <p:spPr>
          <a:xfrm>
            <a:off x="2869672" y="2406656"/>
            <a:ext cx="163830" cy="75021"/>
          </a:xfrm>
          <a:prstGeom prst="rect">
            <a:avLst/>
          </a:prstGeom>
        </p:spPr>
        <p:txBody>
          <a:bodyPr vert="horz" wrap="square" lIns="0" tIns="13335" rIns="0" bIns="0" rtlCol="0">
            <a:spAutoFit/>
          </a:bodyPr>
          <a:lstStyle/>
          <a:p>
            <a:pPr marL="12700">
              <a:lnSpc>
                <a:spcPct val="100000"/>
              </a:lnSpc>
              <a:spcBef>
                <a:spcPts val="105"/>
              </a:spcBef>
            </a:pPr>
            <a:r>
              <a:rPr sz="400" spc="15" dirty="0">
                <a:latin typeface="Arial"/>
                <a:cs typeface="Arial"/>
              </a:rPr>
              <a:t>104</a:t>
            </a:r>
            <a:r>
              <a:rPr sz="400" spc="5" dirty="0">
                <a:latin typeface="Arial"/>
                <a:cs typeface="Arial"/>
              </a:rPr>
              <a:t>%</a:t>
            </a:r>
            <a:endParaRPr sz="400">
              <a:latin typeface="Arial"/>
              <a:cs typeface="Arial"/>
            </a:endParaRPr>
          </a:p>
        </p:txBody>
      </p:sp>
      <p:sp>
        <p:nvSpPr>
          <p:cNvPr id="642" name="object 642"/>
          <p:cNvSpPr txBox="1"/>
          <p:nvPr/>
        </p:nvSpPr>
        <p:spPr>
          <a:xfrm>
            <a:off x="3115415" y="2509525"/>
            <a:ext cx="163830" cy="75021"/>
          </a:xfrm>
          <a:prstGeom prst="rect">
            <a:avLst/>
          </a:prstGeom>
        </p:spPr>
        <p:txBody>
          <a:bodyPr vert="horz" wrap="square" lIns="0" tIns="13335" rIns="0" bIns="0" rtlCol="0">
            <a:spAutoFit/>
          </a:bodyPr>
          <a:lstStyle/>
          <a:p>
            <a:pPr marL="12700">
              <a:lnSpc>
                <a:spcPct val="100000"/>
              </a:lnSpc>
              <a:spcBef>
                <a:spcPts val="105"/>
              </a:spcBef>
            </a:pPr>
            <a:r>
              <a:rPr sz="400" spc="15" dirty="0">
                <a:latin typeface="Arial"/>
                <a:cs typeface="Arial"/>
              </a:rPr>
              <a:t>101</a:t>
            </a:r>
            <a:r>
              <a:rPr sz="400" spc="5" dirty="0">
                <a:latin typeface="Arial"/>
                <a:cs typeface="Arial"/>
              </a:rPr>
              <a:t>%</a:t>
            </a:r>
            <a:endParaRPr sz="400">
              <a:latin typeface="Arial"/>
              <a:cs typeface="Arial"/>
            </a:endParaRPr>
          </a:p>
        </p:txBody>
      </p:sp>
      <p:sp>
        <p:nvSpPr>
          <p:cNvPr id="643" name="object 643"/>
          <p:cNvSpPr txBox="1"/>
          <p:nvPr/>
        </p:nvSpPr>
        <p:spPr>
          <a:xfrm>
            <a:off x="2663933" y="2612394"/>
            <a:ext cx="163830" cy="75021"/>
          </a:xfrm>
          <a:prstGeom prst="rect">
            <a:avLst/>
          </a:prstGeom>
        </p:spPr>
        <p:txBody>
          <a:bodyPr vert="horz" wrap="square" lIns="0" tIns="13335" rIns="0" bIns="0" rtlCol="0">
            <a:spAutoFit/>
          </a:bodyPr>
          <a:lstStyle/>
          <a:p>
            <a:pPr marL="12700">
              <a:lnSpc>
                <a:spcPct val="100000"/>
              </a:lnSpc>
              <a:spcBef>
                <a:spcPts val="105"/>
              </a:spcBef>
            </a:pPr>
            <a:r>
              <a:rPr sz="400" spc="15" dirty="0">
                <a:latin typeface="Arial"/>
                <a:cs typeface="Arial"/>
              </a:rPr>
              <a:t>304</a:t>
            </a:r>
            <a:r>
              <a:rPr sz="400" spc="5" dirty="0">
                <a:latin typeface="Arial"/>
                <a:cs typeface="Arial"/>
              </a:rPr>
              <a:t>%</a:t>
            </a:r>
            <a:endParaRPr sz="400">
              <a:latin typeface="Arial"/>
              <a:cs typeface="Arial"/>
            </a:endParaRPr>
          </a:p>
        </p:txBody>
      </p:sp>
      <p:sp>
        <p:nvSpPr>
          <p:cNvPr id="644" name="object 644"/>
          <p:cNvSpPr txBox="1"/>
          <p:nvPr/>
        </p:nvSpPr>
        <p:spPr>
          <a:xfrm>
            <a:off x="3652622" y="2406656"/>
            <a:ext cx="163830" cy="75021"/>
          </a:xfrm>
          <a:prstGeom prst="rect">
            <a:avLst/>
          </a:prstGeom>
        </p:spPr>
        <p:txBody>
          <a:bodyPr vert="horz" wrap="square" lIns="0" tIns="13335" rIns="0" bIns="0" rtlCol="0">
            <a:spAutoFit/>
          </a:bodyPr>
          <a:lstStyle/>
          <a:p>
            <a:pPr marL="12700">
              <a:lnSpc>
                <a:spcPct val="100000"/>
              </a:lnSpc>
              <a:spcBef>
                <a:spcPts val="105"/>
              </a:spcBef>
            </a:pPr>
            <a:r>
              <a:rPr sz="400" spc="15" dirty="0">
                <a:latin typeface="Arial"/>
                <a:cs typeface="Arial"/>
              </a:rPr>
              <a:t>116</a:t>
            </a:r>
            <a:r>
              <a:rPr sz="400" spc="5" dirty="0">
                <a:latin typeface="Arial"/>
                <a:cs typeface="Arial"/>
              </a:rPr>
              <a:t>%</a:t>
            </a:r>
            <a:endParaRPr sz="400">
              <a:latin typeface="Arial"/>
              <a:cs typeface="Arial"/>
            </a:endParaRPr>
          </a:p>
        </p:txBody>
      </p:sp>
      <p:sp>
        <p:nvSpPr>
          <p:cNvPr id="645" name="object 645"/>
          <p:cNvSpPr txBox="1"/>
          <p:nvPr/>
        </p:nvSpPr>
        <p:spPr>
          <a:xfrm>
            <a:off x="3869790" y="2509525"/>
            <a:ext cx="163830" cy="75021"/>
          </a:xfrm>
          <a:prstGeom prst="rect">
            <a:avLst/>
          </a:prstGeom>
        </p:spPr>
        <p:txBody>
          <a:bodyPr vert="horz" wrap="square" lIns="0" tIns="13335" rIns="0" bIns="0" rtlCol="0">
            <a:spAutoFit/>
          </a:bodyPr>
          <a:lstStyle/>
          <a:p>
            <a:pPr marL="12700">
              <a:lnSpc>
                <a:spcPct val="100000"/>
              </a:lnSpc>
              <a:spcBef>
                <a:spcPts val="105"/>
              </a:spcBef>
            </a:pPr>
            <a:r>
              <a:rPr sz="400" spc="15" dirty="0">
                <a:latin typeface="Arial"/>
                <a:cs typeface="Arial"/>
              </a:rPr>
              <a:t>102</a:t>
            </a:r>
            <a:r>
              <a:rPr sz="400" spc="5" dirty="0">
                <a:latin typeface="Arial"/>
                <a:cs typeface="Arial"/>
              </a:rPr>
              <a:t>%</a:t>
            </a:r>
            <a:endParaRPr sz="400">
              <a:latin typeface="Arial"/>
              <a:cs typeface="Arial"/>
            </a:endParaRPr>
          </a:p>
        </p:txBody>
      </p:sp>
      <p:sp>
        <p:nvSpPr>
          <p:cNvPr id="646" name="object 646"/>
          <p:cNvSpPr txBox="1"/>
          <p:nvPr/>
        </p:nvSpPr>
        <p:spPr>
          <a:xfrm>
            <a:off x="3446883" y="2612394"/>
            <a:ext cx="163830" cy="75021"/>
          </a:xfrm>
          <a:prstGeom prst="rect">
            <a:avLst/>
          </a:prstGeom>
        </p:spPr>
        <p:txBody>
          <a:bodyPr vert="horz" wrap="square" lIns="0" tIns="13335" rIns="0" bIns="0" rtlCol="0">
            <a:spAutoFit/>
          </a:bodyPr>
          <a:lstStyle/>
          <a:p>
            <a:pPr marL="12700">
              <a:lnSpc>
                <a:spcPct val="100000"/>
              </a:lnSpc>
              <a:spcBef>
                <a:spcPts val="105"/>
              </a:spcBef>
            </a:pPr>
            <a:r>
              <a:rPr sz="400" spc="15" dirty="0">
                <a:latin typeface="Arial"/>
                <a:cs typeface="Arial"/>
              </a:rPr>
              <a:t>393</a:t>
            </a:r>
            <a:r>
              <a:rPr sz="400" spc="5" dirty="0">
                <a:latin typeface="Arial"/>
                <a:cs typeface="Arial"/>
              </a:rPr>
              <a:t>%</a:t>
            </a:r>
            <a:endParaRPr sz="400">
              <a:latin typeface="Arial"/>
              <a:cs typeface="Arial"/>
            </a:endParaRPr>
          </a:p>
        </p:txBody>
      </p:sp>
      <p:sp>
        <p:nvSpPr>
          <p:cNvPr id="647" name="object 647"/>
          <p:cNvSpPr txBox="1"/>
          <p:nvPr/>
        </p:nvSpPr>
        <p:spPr>
          <a:xfrm>
            <a:off x="3538323" y="2303786"/>
            <a:ext cx="133350" cy="75021"/>
          </a:xfrm>
          <a:prstGeom prst="rect">
            <a:avLst/>
          </a:prstGeom>
        </p:spPr>
        <p:txBody>
          <a:bodyPr vert="horz" wrap="square" lIns="0" tIns="13335" rIns="0" bIns="0" rtlCol="0">
            <a:spAutoFit/>
          </a:bodyPr>
          <a:lstStyle/>
          <a:p>
            <a:pPr marL="12700">
              <a:lnSpc>
                <a:spcPct val="100000"/>
              </a:lnSpc>
              <a:spcBef>
                <a:spcPts val="105"/>
              </a:spcBef>
            </a:pPr>
            <a:r>
              <a:rPr sz="400" spc="15" dirty="0">
                <a:latin typeface="Arial"/>
                <a:cs typeface="Arial"/>
              </a:rPr>
              <a:t>99</a:t>
            </a:r>
            <a:r>
              <a:rPr sz="400" spc="5" dirty="0">
                <a:latin typeface="Arial"/>
                <a:cs typeface="Arial"/>
              </a:rPr>
              <a:t>%</a:t>
            </a:r>
            <a:endParaRPr sz="400">
              <a:latin typeface="Arial"/>
              <a:cs typeface="Arial"/>
            </a:endParaRPr>
          </a:p>
        </p:txBody>
      </p:sp>
      <p:sp>
        <p:nvSpPr>
          <p:cNvPr id="648" name="object 648"/>
          <p:cNvSpPr txBox="1"/>
          <p:nvPr/>
        </p:nvSpPr>
        <p:spPr>
          <a:xfrm>
            <a:off x="4321273" y="2303786"/>
            <a:ext cx="163830" cy="75021"/>
          </a:xfrm>
          <a:prstGeom prst="rect">
            <a:avLst/>
          </a:prstGeom>
        </p:spPr>
        <p:txBody>
          <a:bodyPr vert="horz" wrap="square" lIns="0" tIns="13335" rIns="0" bIns="0" rtlCol="0">
            <a:spAutoFit/>
          </a:bodyPr>
          <a:lstStyle/>
          <a:p>
            <a:pPr marL="12700">
              <a:lnSpc>
                <a:spcPct val="100000"/>
              </a:lnSpc>
              <a:spcBef>
                <a:spcPts val="105"/>
              </a:spcBef>
            </a:pPr>
            <a:r>
              <a:rPr sz="400" spc="15" dirty="0">
                <a:latin typeface="Arial"/>
                <a:cs typeface="Arial"/>
              </a:rPr>
              <a:t>108</a:t>
            </a:r>
            <a:r>
              <a:rPr sz="400" spc="5" dirty="0">
                <a:latin typeface="Arial"/>
                <a:cs typeface="Arial"/>
              </a:rPr>
              <a:t>%</a:t>
            </a:r>
            <a:endParaRPr sz="400">
              <a:latin typeface="Arial"/>
              <a:cs typeface="Arial"/>
            </a:endParaRPr>
          </a:p>
        </p:txBody>
      </p:sp>
      <p:sp>
        <p:nvSpPr>
          <p:cNvPr id="649" name="object 649"/>
          <p:cNvSpPr txBox="1"/>
          <p:nvPr/>
        </p:nvSpPr>
        <p:spPr>
          <a:xfrm>
            <a:off x="4412712" y="2406656"/>
            <a:ext cx="163830" cy="75021"/>
          </a:xfrm>
          <a:prstGeom prst="rect">
            <a:avLst/>
          </a:prstGeom>
        </p:spPr>
        <p:txBody>
          <a:bodyPr vert="horz" wrap="square" lIns="0" tIns="13335" rIns="0" bIns="0" rtlCol="0">
            <a:spAutoFit/>
          </a:bodyPr>
          <a:lstStyle/>
          <a:p>
            <a:pPr marL="12700">
              <a:lnSpc>
                <a:spcPct val="100000"/>
              </a:lnSpc>
              <a:spcBef>
                <a:spcPts val="105"/>
              </a:spcBef>
            </a:pPr>
            <a:r>
              <a:rPr sz="400" spc="15" dirty="0">
                <a:latin typeface="Arial"/>
                <a:cs typeface="Arial"/>
              </a:rPr>
              <a:t>115</a:t>
            </a:r>
            <a:r>
              <a:rPr sz="400" spc="5" dirty="0">
                <a:latin typeface="Arial"/>
                <a:cs typeface="Arial"/>
              </a:rPr>
              <a:t>%</a:t>
            </a:r>
            <a:endParaRPr sz="400">
              <a:latin typeface="Arial"/>
              <a:cs typeface="Arial"/>
            </a:endParaRPr>
          </a:p>
        </p:txBody>
      </p:sp>
      <p:sp>
        <p:nvSpPr>
          <p:cNvPr id="650" name="object 650"/>
          <p:cNvSpPr txBox="1"/>
          <p:nvPr/>
        </p:nvSpPr>
        <p:spPr>
          <a:xfrm>
            <a:off x="4629881" y="2509525"/>
            <a:ext cx="163830" cy="75021"/>
          </a:xfrm>
          <a:prstGeom prst="rect">
            <a:avLst/>
          </a:prstGeom>
        </p:spPr>
        <p:txBody>
          <a:bodyPr vert="horz" wrap="square" lIns="0" tIns="13335" rIns="0" bIns="0" rtlCol="0">
            <a:spAutoFit/>
          </a:bodyPr>
          <a:lstStyle/>
          <a:p>
            <a:pPr marL="12700">
              <a:lnSpc>
                <a:spcPct val="100000"/>
              </a:lnSpc>
              <a:spcBef>
                <a:spcPts val="105"/>
              </a:spcBef>
            </a:pPr>
            <a:r>
              <a:rPr sz="400" spc="15" dirty="0">
                <a:latin typeface="Arial"/>
                <a:cs typeface="Arial"/>
              </a:rPr>
              <a:t>103</a:t>
            </a:r>
            <a:r>
              <a:rPr sz="400" spc="5" dirty="0">
                <a:latin typeface="Arial"/>
                <a:cs typeface="Arial"/>
              </a:rPr>
              <a:t>%</a:t>
            </a:r>
            <a:endParaRPr sz="400">
              <a:latin typeface="Arial"/>
              <a:cs typeface="Arial"/>
            </a:endParaRPr>
          </a:p>
        </p:txBody>
      </p:sp>
      <p:sp>
        <p:nvSpPr>
          <p:cNvPr id="651" name="object 651"/>
          <p:cNvSpPr txBox="1"/>
          <p:nvPr/>
        </p:nvSpPr>
        <p:spPr>
          <a:xfrm>
            <a:off x="4206974" y="2612394"/>
            <a:ext cx="163830" cy="75021"/>
          </a:xfrm>
          <a:prstGeom prst="rect">
            <a:avLst/>
          </a:prstGeom>
        </p:spPr>
        <p:txBody>
          <a:bodyPr vert="horz" wrap="square" lIns="0" tIns="13335" rIns="0" bIns="0" rtlCol="0">
            <a:spAutoFit/>
          </a:bodyPr>
          <a:lstStyle/>
          <a:p>
            <a:pPr marL="12700">
              <a:lnSpc>
                <a:spcPct val="100000"/>
              </a:lnSpc>
              <a:spcBef>
                <a:spcPts val="105"/>
              </a:spcBef>
            </a:pPr>
            <a:r>
              <a:rPr sz="400" spc="15" dirty="0">
                <a:latin typeface="Arial"/>
                <a:cs typeface="Arial"/>
              </a:rPr>
              <a:t>338</a:t>
            </a:r>
            <a:r>
              <a:rPr sz="400" spc="5" dirty="0">
                <a:latin typeface="Arial"/>
                <a:cs typeface="Arial"/>
              </a:rPr>
              <a:t>%</a:t>
            </a:r>
            <a:endParaRPr sz="400">
              <a:latin typeface="Arial"/>
              <a:cs typeface="Arial"/>
            </a:endParaRPr>
          </a:p>
        </p:txBody>
      </p:sp>
      <p:sp>
        <p:nvSpPr>
          <p:cNvPr id="652" name="object 652"/>
          <p:cNvSpPr txBox="1"/>
          <p:nvPr/>
        </p:nvSpPr>
        <p:spPr>
          <a:xfrm>
            <a:off x="5104223" y="2303786"/>
            <a:ext cx="163830" cy="75021"/>
          </a:xfrm>
          <a:prstGeom prst="rect">
            <a:avLst/>
          </a:prstGeom>
        </p:spPr>
        <p:txBody>
          <a:bodyPr vert="horz" wrap="square" lIns="0" tIns="13335" rIns="0" bIns="0" rtlCol="0">
            <a:spAutoFit/>
          </a:bodyPr>
          <a:lstStyle/>
          <a:p>
            <a:pPr marL="12700">
              <a:lnSpc>
                <a:spcPct val="100000"/>
              </a:lnSpc>
              <a:spcBef>
                <a:spcPts val="105"/>
              </a:spcBef>
            </a:pPr>
            <a:r>
              <a:rPr sz="400" spc="15" dirty="0">
                <a:latin typeface="Arial"/>
                <a:cs typeface="Arial"/>
              </a:rPr>
              <a:t>115</a:t>
            </a:r>
            <a:r>
              <a:rPr sz="400" spc="5" dirty="0">
                <a:latin typeface="Arial"/>
                <a:cs typeface="Arial"/>
              </a:rPr>
              <a:t>%</a:t>
            </a:r>
            <a:endParaRPr sz="400">
              <a:latin typeface="Arial"/>
              <a:cs typeface="Arial"/>
            </a:endParaRPr>
          </a:p>
        </p:txBody>
      </p:sp>
      <p:sp>
        <p:nvSpPr>
          <p:cNvPr id="653" name="object 653"/>
          <p:cNvSpPr txBox="1"/>
          <p:nvPr/>
        </p:nvSpPr>
        <p:spPr>
          <a:xfrm>
            <a:off x="5167088" y="2406656"/>
            <a:ext cx="163830" cy="75021"/>
          </a:xfrm>
          <a:prstGeom prst="rect">
            <a:avLst/>
          </a:prstGeom>
        </p:spPr>
        <p:txBody>
          <a:bodyPr vert="horz" wrap="square" lIns="0" tIns="13335" rIns="0" bIns="0" rtlCol="0">
            <a:spAutoFit/>
          </a:bodyPr>
          <a:lstStyle/>
          <a:p>
            <a:pPr marL="12700">
              <a:lnSpc>
                <a:spcPct val="100000"/>
              </a:lnSpc>
              <a:spcBef>
                <a:spcPts val="105"/>
              </a:spcBef>
            </a:pPr>
            <a:r>
              <a:rPr sz="400" spc="15" dirty="0">
                <a:latin typeface="Arial"/>
                <a:cs typeface="Arial"/>
              </a:rPr>
              <a:t>111</a:t>
            </a:r>
            <a:r>
              <a:rPr sz="400" spc="5" dirty="0">
                <a:latin typeface="Arial"/>
                <a:cs typeface="Arial"/>
              </a:rPr>
              <a:t>%</a:t>
            </a:r>
            <a:endParaRPr sz="400">
              <a:latin typeface="Arial"/>
              <a:cs typeface="Arial"/>
            </a:endParaRPr>
          </a:p>
        </p:txBody>
      </p:sp>
      <p:sp>
        <p:nvSpPr>
          <p:cNvPr id="654" name="object 654"/>
          <p:cNvSpPr txBox="1"/>
          <p:nvPr/>
        </p:nvSpPr>
        <p:spPr>
          <a:xfrm>
            <a:off x="5418546" y="2509525"/>
            <a:ext cx="163830" cy="75021"/>
          </a:xfrm>
          <a:prstGeom prst="rect">
            <a:avLst/>
          </a:prstGeom>
        </p:spPr>
        <p:txBody>
          <a:bodyPr vert="horz" wrap="square" lIns="0" tIns="13335" rIns="0" bIns="0" rtlCol="0">
            <a:spAutoFit/>
          </a:bodyPr>
          <a:lstStyle/>
          <a:p>
            <a:pPr marL="12700">
              <a:lnSpc>
                <a:spcPct val="100000"/>
              </a:lnSpc>
              <a:spcBef>
                <a:spcPts val="105"/>
              </a:spcBef>
            </a:pPr>
            <a:r>
              <a:rPr sz="400" spc="15" dirty="0">
                <a:latin typeface="Arial"/>
                <a:cs typeface="Arial"/>
              </a:rPr>
              <a:t>104</a:t>
            </a:r>
            <a:r>
              <a:rPr sz="400" spc="5" dirty="0">
                <a:latin typeface="Arial"/>
                <a:cs typeface="Arial"/>
              </a:rPr>
              <a:t>%</a:t>
            </a:r>
            <a:endParaRPr sz="400">
              <a:latin typeface="Arial"/>
              <a:cs typeface="Arial"/>
            </a:endParaRPr>
          </a:p>
        </p:txBody>
      </p:sp>
      <p:sp>
        <p:nvSpPr>
          <p:cNvPr id="655" name="object 655"/>
          <p:cNvSpPr txBox="1"/>
          <p:nvPr/>
        </p:nvSpPr>
        <p:spPr>
          <a:xfrm>
            <a:off x="4944204" y="2612394"/>
            <a:ext cx="163830" cy="75021"/>
          </a:xfrm>
          <a:prstGeom prst="rect">
            <a:avLst/>
          </a:prstGeom>
        </p:spPr>
        <p:txBody>
          <a:bodyPr vert="horz" wrap="square" lIns="0" tIns="13335" rIns="0" bIns="0" rtlCol="0">
            <a:spAutoFit/>
          </a:bodyPr>
          <a:lstStyle/>
          <a:p>
            <a:pPr marL="12700">
              <a:lnSpc>
                <a:spcPct val="100000"/>
              </a:lnSpc>
              <a:spcBef>
                <a:spcPts val="105"/>
              </a:spcBef>
            </a:pPr>
            <a:r>
              <a:rPr sz="400" spc="15" dirty="0">
                <a:latin typeface="Arial"/>
                <a:cs typeface="Arial"/>
              </a:rPr>
              <a:t>193</a:t>
            </a:r>
            <a:r>
              <a:rPr sz="400" spc="5" dirty="0">
                <a:latin typeface="Arial"/>
                <a:cs typeface="Arial"/>
              </a:rPr>
              <a:t>%</a:t>
            </a:r>
            <a:endParaRPr sz="400">
              <a:latin typeface="Arial"/>
              <a:cs typeface="Arial"/>
            </a:endParaRPr>
          </a:p>
        </p:txBody>
      </p:sp>
      <p:sp>
        <p:nvSpPr>
          <p:cNvPr id="656" name="object 656"/>
          <p:cNvSpPr txBox="1"/>
          <p:nvPr/>
        </p:nvSpPr>
        <p:spPr>
          <a:xfrm>
            <a:off x="6224356" y="2509525"/>
            <a:ext cx="163830" cy="75021"/>
          </a:xfrm>
          <a:prstGeom prst="rect">
            <a:avLst/>
          </a:prstGeom>
        </p:spPr>
        <p:txBody>
          <a:bodyPr vert="horz" wrap="square" lIns="0" tIns="13335" rIns="0" bIns="0" rtlCol="0">
            <a:spAutoFit/>
          </a:bodyPr>
          <a:lstStyle/>
          <a:p>
            <a:pPr marL="12700">
              <a:lnSpc>
                <a:spcPct val="100000"/>
              </a:lnSpc>
              <a:spcBef>
                <a:spcPts val="105"/>
              </a:spcBef>
            </a:pPr>
            <a:r>
              <a:rPr sz="400" spc="15" dirty="0">
                <a:latin typeface="Arial"/>
                <a:cs typeface="Arial"/>
              </a:rPr>
              <a:t>103</a:t>
            </a:r>
            <a:r>
              <a:rPr sz="400" spc="5" dirty="0">
                <a:latin typeface="Arial"/>
                <a:cs typeface="Arial"/>
              </a:rPr>
              <a:t>%</a:t>
            </a:r>
            <a:endParaRPr sz="400">
              <a:latin typeface="Arial"/>
              <a:cs typeface="Arial"/>
            </a:endParaRPr>
          </a:p>
        </p:txBody>
      </p:sp>
      <p:sp>
        <p:nvSpPr>
          <p:cNvPr id="657" name="object 657"/>
          <p:cNvSpPr txBox="1"/>
          <p:nvPr/>
        </p:nvSpPr>
        <p:spPr>
          <a:xfrm>
            <a:off x="5715724" y="2612394"/>
            <a:ext cx="163830" cy="75021"/>
          </a:xfrm>
          <a:prstGeom prst="rect">
            <a:avLst/>
          </a:prstGeom>
        </p:spPr>
        <p:txBody>
          <a:bodyPr vert="horz" wrap="square" lIns="0" tIns="13335" rIns="0" bIns="0" rtlCol="0">
            <a:spAutoFit/>
          </a:bodyPr>
          <a:lstStyle/>
          <a:p>
            <a:pPr marL="12700">
              <a:lnSpc>
                <a:spcPct val="100000"/>
              </a:lnSpc>
              <a:spcBef>
                <a:spcPts val="105"/>
              </a:spcBef>
            </a:pPr>
            <a:r>
              <a:rPr sz="400" spc="15" dirty="0">
                <a:latin typeface="Arial"/>
                <a:cs typeface="Arial"/>
              </a:rPr>
              <a:t>169</a:t>
            </a:r>
            <a:r>
              <a:rPr sz="400" spc="5" dirty="0">
                <a:latin typeface="Arial"/>
                <a:cs typeface="Arial"/>
              </a:rPr>
              <a:t>%</a:t>
            </a:r>
            <a:endParaRPr sz="400">
              <a:latin typeface="Arial"/>
              <a:cs typeface="Arial"/>
            </a:endParaRPr>
          </a:p>
        </p:txBody>
      </p:sp>
      <p:sp>
        <p:nvSpPr>
          <p:cNvPr id="658" name="object 658"/>
          <p:cNvSpPr txBox="1"/>
          <p:nvPr/>
        </p:nvSpPr>
        <p:spPr>
          <a:xfrm>
            <a:off x="5870028" y="2303786"/>
            <a:ext cx="184785" cy="175048"/>
          </a:xfrm>
          <a:prstGeom prst="rect">
            <a:avLst/>
          </a:prstGeom>
        </p:spPr>
        <p:txBody>
          <a:bodyPr vert="horz" wrap="square" lIns="0" tIns="13335" rIns="0" bIns="0" rtlCol="0">
            <a:spAutoFit/>
          </a:bodyPr>
          <a:lstStyle/>
          <a:p>
            <a:pPr marL="12700">
              <a:lnSpc>
                <a:spcPct val="100000"/>
              </a:lnSpc>
              <a:spcBef>
                <a:spcPts val="105"/>
              </a:spcBef>
            </a:pPr>
            <a:r>
              <a:rPr sz="400" spc="10" dirty="0">
                <a:latin typeface="Arial"/>
                <a:cs typeface="Arial"/>
              </a:rPr>
              <a:t>106%</a:t>
            </a:r>
            <a:endParaRPr sz="400">
              <a:latin typeface="Arial"/>
              <a:cs typeface="Arial"/>
            </a:endParaRPr>
          </a:p>
          <a:p>
            <a:pPr marL="63500">
              <a:lnSpc>
                <a:spcPct val="100000"/>
              </a:lnSpc>
              <a:spcBef>
                <a:spcPts val="330"/>
              </a:spcBef>
            </a:pPr>
            <a:r>
              <a:rPr sz="400" spc="15" dirty="0">
                <a:latin typeface="Arial"/>
                <a:cs typeface="Arial"/>
              </a:rPr>
              <a:t>96</a:t>
            </a:r>
            <a:r>
              <a:rPr sz="400" spc="5" dirty="0">
                <a:latin typeface="Arial"/>
                <a:cs typeface="Arial"/>
              </a:rPr>
              <a:t>%</a:t>
            </a:r>
            <a:endParaRPr sz="400">
              <a:latin typeface="Arial"/>
              <a:cs typeface="Arial"/>
            </a:endParaRPr>
          </a:p>
        </p:txBody>
      </p:sp>
      <p:sp>
        <p:nvSpPr>
          <p:cNvPr id="659" name="object 659"/>
          <p:cNvSpPr txBox="1"/>
          <p:nvPr/>
        </p:nvSpPr>
        <p:spPr>
          <a:xfrm>
            <a:off x="6641549" y="2303786"/>
            <a:ext cx="163830" cy="75021"/>
          </a:xfrm>
          <a:prstGeom prst="rect">
            <a:avLst/>
          </a:prstGeom>
        </p:spPr>
        <p:txBody>
          <a:bodyPr vert="horz" wrap="square" lIns="0" tIns="13335" rIns="0" bIns="0" rtlCol="0">
            <a:spAutoFit/>
          </a:bodyPr>
          <a:lstStyle/>
          <a:p>
            <a:pPr marL="12700">
              <a:lnSpc>
                <a:spcPct val="100000"/>
              </a:lnSpc>
              <a:spcBef>
                <a:spcPts val="105"/>
              </a:spcBef>
            </a:pPr>
            <a:r>
              <a:rPr sz="400" spc="15" dirty="0">
                <a:latin typeface="Arial"/>
                <a:cs typeface="Arial"/>
              </a:rPr>
              <a:t>109</a:t>
            </a:r>
            <a:r>
              <a:rPr sz="400" spc="5" dirty="0">
                <a:latin typeface="Arial"/>
                <a:cs typeface="Arial"/>
              </a:rPr>
              <a:t>%</a:t>
            </a:r>
            <a:endParaRPr sz="400">
              <a:latin typeface="Arial"/>
              <a:cs typeface="Arial"/>
            </a:endParaRPr>
          </a:p>
        </p:txBody>
      </p:sp>
      <p:sp>
        <p:nvSpPr>
          <p:cNvPr id="660" name="object 660"/>
          <p:cNvSpPr txBox="1"/>
          <p:nvPr/>
        </p:nvSpPr>
        <p:spPr>
          <a:xfrm>
            <a:off x="6715843" y="2406656"/>
            <a:ext cx="163830" cy="75021"/>
          </a:xfrm>
          <a:prstGeom prst="rect">
            <a:avLst/>
          </a:prstGeom>
        </p:spPr>
        <p:txBody>
          <a:bodyPr vert="horz" wrap="square" lIns="0" tIns="13335" rIns="0" bIns="0" rtlCol="0">
            <a:spAutoFit/>
          </a:bodyPr>
          <a:lstStyle/>
          <a:p>
            <a:pPr marL="12700">
              <a:lnSpc>
                <a:spcPct val="100000"/>
              </a:lnSpc>
              <a:spcBef>
                <a:spcPts val="105"/>
              </a:spcBef>
            </a:pPr>
            <a:r>
              <a:rPr sz="400" spc="15" dirty="0">
                <a:latin typeface="Arial"/>
                <a:cs typeface="Arial"/>
              </a:rPr>
              <a:t>104</a:t>
            </a:r>
            <a:r>
              <a:rPr sz="400" spc="5" dirty="0">
                <a:latin typeface="Arial"/>
                <a:cs typeface="Arial"/>
              </a:rPr>
              <a:t>%</a:t>
            </a:r>
            <a:endParaRPr sz="400">
              <a:latin typeface="Arial"/>
              <a:cs typeface="Arial"/>
            </a:endParaRPr>
          </a:p>
        </p:txBody>
      </p:sp>
      <p:sp>
        <p:nvSpPr>
          <p:cNvPr id="661" name="object 661"/>
          <p:cNvSpPr txBox="1"/>
          <p:nvPr/>
        </p:nvSpPr>
        <p:spPr>
          <a:xfrm>
            <a:off x="6955872" y="2509525"/>
            <a:ext cx="163830" cy="75021"/>
          </a:xfrm>
          <a:prstGeom prst="rect">
            <a:avLst/>
          </a:prstGeom>
        </p:spPr>
        <p:txBody>
          <a:bodyPr vert="horz" wrap="square" lIns="0" tIns="13335" rIns="0" bIns="0" rtlCol="0">
            <a:spAutoFit/>
          </a:bodyPr>
          <a:lstStyle/>
          <a:p>
            <a:pPr marL="12700">
              <a:lnSpc>
                <a:spcPct val="100000"/>
              </a:lnSpc>
              <a:spcBef>
                <a:spcPts val="105"/>
              </a:spcBef>
            </a:pPr>
            <a:r>
              <a:rPr sz="400" spc="15" dirty="0">
                <a:latin typeface="Arial"/>
                <a:cs typeface="Arial"/>
              </a:rPr>
              <a:t>100</a:t>
            </a:r>
            <a:r>
              <a:rPr sz="400" spc="5" dirty="0">
                <a:latin typeface="Arial"/>
                <a:cs typeface="Arial"/>
              </a:rPr>
              <a:t>%</a:t>
            </a:r>
            <a:endParaRPr sz="400">
              <a:latin typeface="Arial"/>
              <a:cs typeface="Arial"/>
            </a:endParaRPr>
          </a:p>
        </p:txBody>
      </p:sp>
      <p:sp>
        <p:nvSpPr>
          <p:cNvPr id="662" name="object 662"/>
          <p:cNvSpPr txBox="1"/>
          <p:nvPr/>
        </p:nvSpPr>
        <p:spPr>
          <a:xfrm>
            <a:off x="6481530" y="2612394"/>
            <a:ext cx="163830" cy="75021"/>
          </a:xfrm>
          <a:prstGeom prst="rect">
            <a:avLst/>
          </a:prstGeom>
        </p:spPr>
        <p:txBody>
          <a:bodyPr vert="horz" wrap="square" lIns="0" tIns="13335" rIns="0" bIns="0" rtlCol="0">
            <a:spAutoFit/>
          </a:bodyPr>
          <a:lstStyle/>
          <a:p>
            <a:pPr marL="12700">
              <a:lnSpc>
                <a:spcPct val="100000"/>
              </a:lnSpc>
              <a:spcBef>
                <a:spcPts val="105"/>
              </a:spcBef>
            </a:pPr>
            <a:r>
              <a:rPr sz="400" spc="15" dirty="0">
                <a:latin typeface="Arial"/>
                <a:cs typeface="Arial"/>
              </a:rPr>
              <a:t>204</a:t>
            </a:r>
            <a:r>
              <a:rPr sz="400" spc="5" dirty="0">
                <a:latin typeface="Arial"/>
                <a:cs typeface="Arial"/>
              </a:rPr>
              <a:t>%</a:t>
            </a:r>
            <a:endParaRPr sz="400">
              <a:latin typeface="Arial"/>
              <a:cs typeface="Arial"/>
            </a:endParaRPr>
          </a:p>
        </p:txBody>
      </p:sp>
      <p:sp>
        <p:nvSpPr>
          <p:cNvPr id="663" name="object 663"/>
          <p:cNvSpPr txBox="1"/>
          <p:nvPr/>
        </p:nvSpPr>
        <p:spPr>
          <a:xfrm>
            <a:off x="7395924" y="2303786"/>
            <a:ext cx="163830" cy="75021"/>
          </a:xfrm>
          <a:prstGeom prst="rect">
            <a:avLst/>
          </a:prstGeom>
        </p:spPr>
        <p:txBody>
          <a:bodyPr vert="horz" wrap="square" lIns="0" tIns="13335" rIns="0" bIns="0" rtlCol="0">
            <a:spAutoFit/>
          </a:bodyPr>
          <a:lstStyle/>
          <a:p>
            <a:pPr marL="12700">
              <a:lnSpc>
                <a:spcPct val="100000"/>
              </a:lnSpc>
              <a:spcBef>
                <a:spcPts val="105"/>
              </a:spcBef>
            </a:pPr>
            <a:r>
              <a:rPr sz="400" spc="15" dirty="0">
                <a:latin typeface="Arial"/>
                <a:cs typeface="Arial"/>
              </a:rPr>
              <a:t>102</a:t>
            </a:r>
            <a:r>
              <a:rPr sz="400" spc="5" dirty="0">
                <a:latin typeface="Arial"/>
                <a:cs typeface="Arial"/>
              </a:rPr>
              <a:t>%</a:t>
            </a:r>
            <a:endParaRPr sz="400">
              <a:latin typeface="Arial"/>
              <a:cs typeface="Arial"/>
            </a:endParaRPr>
          </a:p>
        </p:txBody>
      </p:sp>
      <p:sp>
        <p:nvSpPr>
          <p:cNvPr id="664" name="object 664"/>
          <p:cNvSpPr txBox="1"/>
          <p:nvPr/>
        </p:nvSpPr>
        <p:spPr>
          <a:xfrm>
            <a:off x="7493079" y="2406656"/>
            <a:ext cx="163830" cy="75021"/>
          </a:xfrm>
          <a:prstGeom prst="rect">
            <a:avLst/>
          </a:prstGeom>
        </p:spPr>
        <p:txBody>
          <a:bodyPr vert="horz" wrap="square" lIns="0" tIns="13335" rIns="0" bIns="0" rtlCol="0">
            <a:spAutoFit/>
          </a:bodyPr>
          <a:lstStyle/>
          <a:p>
            <a:pPr marL="12700">
              <a:lnSpc>
                <a:spcPct val="100000"/>
              </a:lnSpc>
              <a:spcBef>
                <a:spcPts val="105"/>
              </a:spcBef>
            </a:pPr>
            <a:r>
              <a:rPr sz="400" spc="15" dirty="0">
                <a:latin typeface="Arial"/>
                <a:cs typeface="Arial"/>
              </a:rPr>
              <a:t>112</a:t>
            </a:r>
            <a:r>
              <a:rPr sz="400" spc="5" dirty="0">
                <a:latin typeface="Arial"/>
                <a:cs typeface="Arial"/>
              </a:rPr>
              <a:t>%</a:t>
            </a:r>
            <a:endParaRPr sz="400">
              <a:latin typeface="Arial"/>
              <a:cs typeface="Arial"/>
            </a:endParaRPr>
          </a:p>
        </p:txBody>
      </p:sp>
      <p:sp>
        <p:nvSpPr>
          <p:cNvPr id="665" name="object 665"/>
          <p:cNvSpPr txBox="1"/>
          <p:nvPr/>
        </p:nvSpPr>
        <p:spPr>
          <a:xfrm>
            <a:off x="7738822" y="2509525"/>
            <a:ext cx="163830" cy="75021"/>
          </a:xfrm>
          <a:prstGeom prst="rect">
            <a:avLst/>
          </a:prstGeom>
        </p:spPr>
        <p:txBody>
          <a:bodyPr vert="horz" wrap="square" lIns="0" tIns="13335" rIns="0" bIns="0" rtlCol="0">
            <a:spAutoFit/>
          </a:bodyPr>
          <a:lstStyle/>
          <a:p>
            <a:pPr marL="12700">
              <a:lnSpc>
                <a:spcPct val="100000"/>
              </a:lnSpc>
              <a:spcBef>
                <a:spcPts val="105"/>
              </a:spcBef>
            </a:pPr>
            <a:r>
              <a:rPr sz="400" spc="15" dirty="0">
                <a:latin typeface="Arial"/>
                <a:cs typeface="Arial"/>
              </a:rPr>
              <a:t>102</a:t>
            </a:r>
            <a:r>
              <a:rPr sz="400" spc="5" dirty="0">
                <a:latin typeface="Arial"/>
                <a:cs typeface="Arial"/>
              </a:rPr>
              <a:t>%</a:t>
            </a:r>
            <a:endParaRPr sz="400">
              <a:latin typeface="Arial"/>
              <a:cs typeface="Arial"/>
            </a:endParaRPr>
          </a:p>
        </p:txBody>
      </p:sp>
      <p:sp>
        <p:nvSpPr>
          <p:cNvPr id="666" name="object 666"/>
          <p:cNvSpPr txBox="1"/>
          <p:nvPr/>
        </p:nvSpPr>
        <p:spPr>
          <a:xfrm>
            <a:off x="7258765" y="2612394"/>
            <a:ext cx="163830" cy="75021"/>
          </a:xfrm>
          <a:prstGeom prst="rect">
            <a:avLst/>
          </a:prstGeom>
        </p:spPr>
        <p:txBody>
          <a:bodyPr vert="horz" wrap="square" lIns="0" tIns="13335" rIns="0" bIns="0" rtlCol="0">
            <a:spAutoFit/>
          </a:bodyPr>
          <a:lstStyle/>
          <a:p>
            <a:pPr marL="12700">
              <a:lnSpc>
                <a:spcPct val="100000"/>
              </a:lnSpc>
              <a:spcBef>
                <a:spcPts val="105"/>
              </a:spcBef>
            </a:pPr>
            <a:r>
              <a:rPr sz="400" spc="15" dirty="0">
                <a:latin typeface="Arial"/>
                <a:cs typeface="Arial"/>
              </a:rPr>
              <a:t>234</a:t>
            </a:r>
            <a:r>
              <a:rPr sz="400" spc="5" dirty="0">
                <a:latin typeface="Arial"/>
                <a:cs typeface="Arial"/>
              </a:rPr>
              <a:t>%</a:t>
            </a:r>
            <a:endParaRPr sz="400">
              <a:latin typeface="Arial"/>
              <a:cs typeface="Arial"/>
            </a:endParaRPr>
          </a:p>
        </p:txBody>
      </p:sp>
      <p:sp>
        <p:nvSpPr>
          <p:cNvPr id="667" name="object 667"/>
          <p:cNvSpPr txBox="1"/>
          <p:nvPr/>
        </p:nvSpPr>
        <p:spPr>
          <a:xfrm>
            <a:off x="8167445" y="2303786"/>
            <a:ext cx="163830" cy="75021"/>
          </a:xfrm>
          <a:prstGeom prst="rect">
            <a:avLst/>
          </a:prstGeom>
        </p:spPr>
        <p:txBody>
          <a:bodyPr vert="horz" wrap="square" lIns="0" tIns="13335" rIns="0" bIns="0" rtlCol="0">
            <a:spAutoFit/>
          </a:bodyPr>
          <a:lstStyle/>
          <a:p>
            <a:pPr marL="12700">
              <a:lnSpc>
                <a:spcPct val="100000"/>
              </a:lnSpc>
              <a:spcBef>
                <a:spcPts val="105"/>
              </a:spcBef>
            </a:pPr>
            <a:r>
              <a:rPr sz="400" spc="15" dirty="0">
                <a:latin typeface="Arial"/>
                <a:cs typeface="Arial"/>
              </a:rPr>
              <a:t>108</a:t>
            </a:r>
            <a:r>
              <a:rPr sz="400" spc="5" dirty="0">
                <a:latin typeface="Arial"/>
                <a:cs typeface="Arial"/>
              </a:rPr>
              <a:t>%</a:t>
            </a:r>
            <a:endParaRPr sz="400">
              <a:latin typeface="Arial"/>
              <a:cs typeface="Arial"/>
            </a:endParaRPr>
          </a:p>
        </p:txBody>
      </p:sp>
      <p:sp>
        <p:nvSpPr>
          <p:cNvPr id="668" name="object 668"/>
          <p:cNvSpPr txBox="1"/>
          <p:nvPr/>
        </p:nvSpPr>
        <p:spPr>
          <a:xfrm>
            <a:off x="8253169" y="2406656"/>
            <a:ext cx="163830" cy="75021"/>
          </a:xfrm>
          <a:prstGeom prst="rect">
            <a:avLst/>
          </a:prstGeom>
        </p:spPr>
        <p:txBody>
          <a:bodyPr vert="horz" wrap="square" lIns="0" tIns="13335" rIns="0" bIns="0" rtlCol="0">
            <a:spAutoFit/>
          </a:bodyPr>
          <a:lstStyle/>
          <a:p>
            <a:pPr marL="12700">
              <a:lnSpc>
                <a:spcPct val="100000"/>
              </a:lnSpc>
              <a:spcBef>
                <a:spcPts val="105"/>
              </a:spcBef>
            </a:pPr>
            <a:r>
              <a:rPr sz="400" spc="15" dirty="0">
                <a:latin typeface="Arial"/>
                <a:cs typeface="Arial"/>
              </a:rPr>
              <a:t>111</a:t>
            </a:r>
            <a:r>
              <a:rPr sz="400" spc="5" dirty="0">
                <a:latin typeface="Arial"/>
                <a:cs typeface="Arial"/>
              </a:rPr>
              <a:t>%</a:t>
            </a:r>
            <a:endParaRPr sz="400">
              <a:latin typeface="Arial"/>
              <a:cs typeface="Arial"/>
            </a:endParaRPr>
          </a:p>
        </p:txBody>
      </p:sp>
      <p:sp>
        <p:nvSpPr>
          <p:cNvPr id="669" name="object 669"/>
          <p:cNvSpPr txBox="1"/>
          <p:nvPr/>
        </p:nvSpPr>
        <p:spPr>
          <a:xfrm>
            <a:off x="8013140" y="2612394"/>
            <a:ext cx="163830" cy="75021"/>
          </a:xfrm>
          <a:prstGeom prst="rect">
            <a:avLst/>
          </a:prstGeom>
        </p:spPr>
        <p:txBody>
          <a:bodyPr vert="horz" wrap="square" lIns="0" tIns="13335" rIns="0" bIns="0" rtlCol="0">
            <a:spAutoFit/>
          </a:bodyPr>
          <a:lstStyle/>
          <a:p>
            <a:pPr marL="12700">
              <a:lnSpc>
                <a:spcPct val="100000"/>
              </a:lnSpc>
              <a:spcBef>
                <a:spcPts val="105"/>
              </a:spcBef>
            </a:pPr>
            <a:r>
              <a:rPr sz="400" spc="15" dirty="0">
                <a:latin typeface="Arial"/>
                <a:cs typeface="Arial"/>
              </a:rPr>
              <a:t>176</a:t>
            </a:r>
            <a:r>
              <a:rPr sz="400" spc="5" dirty="0">
                <a:latin typeface="Arial"/>
                <a:cs typeface="Arial"/>
              </a:rPr>
              <a:t>%</a:t>
            </a:r>
            <a:endParaRPr sz="400">
              <a:latin typeface="Arial"/>
              <a:cs typeface="Arial"/>
            </a:endParaRPr>
          </a:p>
        </p:txBody>
      </p:sp>
      <p:sp>
        <p:nvSpPr>
          <p:cNvPr id="670" name="object 670"/>
          <p:cNvSpPr txBox="1"/>
          <p:nvPr/>
        </p:nvSpPr>
        <p:spPr>
          <a:xfrm>
            <a:off x="8453193" y="2509525"/>
            <a:ext cx="133350" cy="75021"/>
          </a:xfrm>
          <a:prstGeom prst="rect">
            <a:avLst/>
          </a:prstGeom>
        </p:spPr>
        <p:txBody>
          <a:bodyPr vert="horz" wrap="square" lIns="0" tIns="13335" rIns="0" bIns="0" rtlCol="0">
            <a:spAutoFit/>
          </a:bodyPr>
          <a:lstStyle/>
          <a:p>
            <a:pPr marL="12700">
              <a:lnSpc>
                <a:spcPct val="100000"/>
              </a:lnSpc>
              <a:spcBef>
                <a:spcPts val="105"/>
              </a:spcBef>
            </a:pPr>
            <a:r>
              <a:rPr sz="400" spc="15" dirty="0">
                <a:latin typeface="Arial"/>
                <a:cs typeface="Arial"/>
              </a:rPr>
              <a:t>97</a:t>
            </a:r>
            <a:r>
              <a:rPr sz="400" spc="5" dirty="0">
                <a:latin typeface="Arial"/>
                <a:cs typeface="Arial"/>
              </a:rPr>
              <a:t>%</a:t>
            </a:r>
            <a:endParaRPr sz="400">
              <a:latin typeface="Arial"/>
              <a:cs typeface="Arial"/>
            </a:endParaRPr>
          </a:p>
        </p:txBody>
      </p:sp>
      <p:sp>
        <p:nvSpPr>
          <p:cNvPr id="671" name="object 671"/>
          <p:cNvSpPr txBox="1"/>
          <p:nvPr/>
        </p:nvSpPr>
        <p:spPr>
          <a:xfrm>
            <a:off x="8773231" y="2612394"/>
            <a:ext cx="163830" cy="75021"/>
          </a:xfrm>
          <a:prstGeom prst="rect">
            <a:avLst/>
          </a:prstGeom>
        </p:spPr>
        <p:txBody>
          <a:bodyPr vert="horz" wrap="square" lIns="0" tIns="13335" rIns="0" bIns="0" rtlCol="0">
            <a:spAutoFit/>
          </a:bodyPr>
          <a:lstStyle/>
          <a:p>
            <a:pPr marL="12700">
              <a:lnSpc>
                <a:spcPct val="100000"/>
              </a:lnSpc>
              <a:spcBef>
                <a:spcPts val="105"/>
              </a:spcBef>
            </a:pPr>
            <a:r>
              <a:rPr sz="400" spc="15" dirty="0">
                <a:latin typeface="Arial"/>
                <a:cs typeface="Arial"/>
              </a:rPr>
              <a:t>120</a:t>
            </a:r>
            <a:r>
              <a:rPr sz="400" spc="5" dirty="0">
                <a:latin typeface="Arial"/>
                <a:cs typeface="Arial"/>
              </a:rPr>
              <a:t>%</a:t>
            </a:r>
            <a:endParaRPr sz="400">
              <a:latin typeface="Arial"/>
              <a:cs typeface="Arial"/>
            </a:endParaRPr>
          </a:p>
        </p:txBody>
      </p:sp>
      <p:sp>
        <p:nvSpPr>
          <p:cNvPr id="672" name="object 672"/>
          <p:cNvSpPr txBox="1"/>
          <p:nvPr/>
        </p:nvSpPr>
        <p:spPr>
          <a:xfrm>
            <a:off x="8916105" y="2303786"/>
            <a:ext cx="243840" cy="175048"/>
          </a:xfrm>
          <a:prstGeom prst="rect">
            <a:avLst/>
          </a:prstGeom>
        </p:spPr>
        <p:txBody>
          <a:bodyPr vert="horz" wrap="square" lIns="0" tIns="13335" rIns="0" bIns="0" rtlCol="0">
            <a:spAutoFit/>
          </a:bodyPr>
          <a:lstStyle/>
          <a:p>
            <a:pPr marL="12700">
              <a:lnSpc>
                <a:spcPct val="100000"/>
              </a:lnSpc>
              <a:spcBef>
                <a:spcPts val="105"/>
              </a:spcBef>
            </a:pPr>
            <a:r>
              <a:rPr sz="400" spc="10" dirty="0">
                <a:latin typeface="Arial"/>
                <a:cs typeface="Arial"/>
              </a:rPr>
              <a:t>98%</a:t>
            </a:r>
            <a:endParaRPr sz="400">
              <a:latin typeface="Arial"/>
              <a:cs typeface="Arial"/>
            </a:endParaRPr>
          </a:p>
          <a:p>
            <a:pPr marL="92075">
              <a:lnSpc>
                <a:spcPct val="100000"/>
              </a:lnSpc>
              <a:spcBef>
                <a:spcPts val="330"/>
              </a:spcBef>
            </a:pPr>
            <a:r>
              <a:rPr sz="400" spc="15" dirty="0">
                <a:latin typeface="Arial"/>
                <a:cs typeface="Arial"/>
              </a:rPr>
              <a:t>106</a:t>
            </a:r>
            <a:r>
              <a:rPr sz="400" spc="5" dirty="0">
                <a:latin typeface="Arial"/>
                <a:cs typeface="Arial"/>
              </a:rPr>
              <a:t>%</a:t>
            </a:r>
            <a:endParaRPr sz="400">
              <a:latin typeface="Arial"/>
              <a:cs typeface="Arial"/>
            </a:endParaRPr>
          </a:p>
        </p:txBody>
      </p:sp>
      <p:sp>
        <p:nvSpPr>
          <p:cNvPr id="673" name="object 673"/>
          <p:cNvSpPr txBox="1"/>
          <p:nvPr/>
        </p:nvSpPr>
        <p:spPr>
          <a:xfrm>
            <a:off x="9247573" y="2509525"/>
            <a:ext cx="133350" cy="75021"/>
          </a:xfrm>
          <a:prstGeom prst="rect">
            <a:avLst/>
          </a:prstGeom>
        </p:spPr>
        <p:txBody>
          <a:bodyPr vert="horz" wrap="square" lIns="0" tIns="13335" rIns="0" bIns="0" rtlCol="0">
            <a:spAutoFit/>
          </a:bodyPr>
          <a:lstStyle/>
          <a:p>
            <a:pPr marL="12700">
              <a:lnSpc>
                <a:spcPct val="100000"/>
              </a:lnSpc>
              <a:spcBef>
                <a:spcPts val="105"/>
              </a:spcBef>
            </a:pPr>
            <a:r>
              <a:rPr sz="400" spc="15" dirty="0">
                <a:latin typeface="Arial"/>
                <a:cs typeface="Arial"/>
              </a:rPr>
              <a:t>99</a:t>
            </a:r>
            <a:r>
              <a:rPr sz="400" spc="5" dirty="0">
                <a:latin typeface="Arial"/>
                <a:cs typeface="Arial"/>
              </a:rPr>
              <a:t>%</a:t>
            </a:r>
            <a:endParaRPr sz="400">
              <a:latin typeface="Arial"/>
              <a:cs typeface="Arial"/>
            </a:endParaRPr>
          </a:p>
        </p:txBody>
      </p:sp>
      <p:sp>
        <p:nvSpPr>
          <p:cNvPr id="674" name="object 674"/>
          <p:cNvSpPr/>
          <p:nvPr/>
        </p:nvSpPr>
        <p:spPr>
          <a:xfrm>
            <a:off x="1053582" y="2305056"/>
            <a:ext cx="0" cy="411480"/>
          </a:xfrm>
          <a:custGeom>
            <a:avLst/>
            <a:gdLst/>
            <a:ahLst/>
            <a:cxnLst/>
            <a:rect l="l" t="t" r="r" b="b"/>
            <a:pathLst>
              <a:path h="411480">
                <a:moveTo>
                  <a:pt x="0" y="0"/>
                </a:moveTo>
                <a:lnTo>
                  <a:pt x="0" y="411477"/>
                </a:lnTo>
              </a:path>
            </a:pathLst>
          </a:custGeom>
          <a:ln w="5714">
            <a:solidFill>
              <a:srgbClr val="CACACA"/>
            </a:solidFill>
          </a:ln>
        </p:spPr>
        <p:txBody>
          <a:bodyPr wrap="square" lIns="0" tIns="0" rIns="0" bIns="0" rtlCol="0"/>
          <a:lstStyle/>
          <a:p>
            <a:endParaRPr/>
          </a:p>
        </p:txBody>
      </p:sp>
      <p:sp>
        <p:nvSpPr>
          <p:cNvPr id="675" name="object 675"/>
          <p:cNvSpPr/>
          <p:nvPr/>
        </p:nvSpPr>
        <p:spPr>
          <a:xfrm>
            <a:off x="1819388" y="2305056"/>
            <a:ext cx="0" cy="411480"/>
          </a:xfrm>
          <a:custGeom>
            <a:avLst/>
            <a:gdLst/>
            <a:ahLst/>
            <a:cxnLst/>
            <a:rect l="l" t="t" r="r" b="b"/>
            <a:pathLst>
              <a:path h="411480">
                <a:moveTo>
                  <a:pt x="0" y="0"/>
                </a:moveTo>
                <a:lnTo>
                  <a:pt x="0" y="411477"/>
                </a:lnTo>
              </a:path>
            </a:pathLst>
          </a:custGeom>
          <a:ln w="5714">
            <a:solidFill>
              <a:srgbClr val="CACACA"/>
            </a:solidFill>
          </a:ln>
        </p:spPr>
        <p:txBody>
          <a:bodyPr wrap="square" lIns="0" tIns="0" rIns="0" bIns="0" rtlCol="0"/>
          <a:lstStyle/>
          <a:p>
            <a:endParaRPr/>
          </a:p>
        </p:txBody>
      </p:sp>
      <p:sp>
        <p:nvSpPr>
          <p:cNvPr id="676" name="object 676"/>
          <p:cNvSpPr/>
          <p:nvPr/>
        </p:nvSpPr>
        <p:spPr>
          <a:xfrm>
            <a:off x="1053582" y="2305056"/>
            <a:ext cx="765810" cy="0"/>
          </a:xfrm>
          <a:custGeom>
            <a:avLst/>
            <a:gdLst/>
            <a:ahLst/>
            <a:cxnLst/>
            <a:rect l="l" t="t" r="r" b="b"/>
            <a:pathLst>
              <a:path w="765810">
                <a:moveTo>
                  <a:pt x="0" y="0"/>
                </a:moveTo>
                <a:lnTo>
                  <a:pt x="765805" y="0"/>
                </a:lnTo>
              </a:path>
            </a:pathLst>
          </a:custGeom>
          <a:ln w="5714">
            <a:solidFill>
              <a:srgbClr val="CACACA"/>
            </a:solidFill>
          </a:ln>
        </p:spPr>
        <p:txBody>
          <a:bodyPr wrap="square" lIns="0" tIns="0" rIns="0" bIns="0" rtlCol="0"/>
          <a:lstStyle/>
          <a:p>
            <a:endParaRPr/>
          </a:p>
        </p:txBody>
      </p:sp>
      <p:sp>
        <p:nvSpPr>
          <p:cNvPr id="677" name="object 677"/>
          <p:cNvSpPr/>
          <p:nvPr/>
        </p:nvSpPr>
        <p:spPr>
          <a:xfrm>
            <a:off x="1053582" y="2716534"/>
            <a:ext cx="765810" cy="0"/>
          </a:xfrm>
          <a:custGeom>
            <a:avLst/>
            <a:gdLst/>
            <a:ahLst/>
            <a:cxnLst/>
            <a:rect l="l" t="t" r="r" b="b"/>
            <a:pathLst>
              <a:path w="765810">
                <a:moveTo>
                  <a:pt x="0" y="0"/>
                </a:moveTo>
                <a:lnTo>
                  <a:pt x="765805" y="0"/>
                </a:lnTo>
              </a:path>
            </a:pathLst>
          </a:custGeom>
          <a:ln w="5714">
            <a:solidFill>
              <a:srgbClr val="CACACA"/>
            </a:solidFill>
          </a:ln>
        </p:spPr>
        <p:txBody>
          <a:bodyPr wrap="square" lIns="0" tIns="0" rIns="0" bIns="0" rtlCol="0"/>
          <a:lstStyle/>
          <a:p>
            <a:endParaRPr/>
          </a:p>
        </p:txBody>
      </p:sp>
      <p:sp>
        <p:nvSpPr>
          <p:cNvPr id="678" name="object 678"/>
          <p:cNvSpPr/>
          <p:nvPr/>
        </p:nvSpPr>
        <p:spPr>
          <a:xfrm>
            <a:off x="1819388" y="2305056"/>
            <a:ext cx="0" cy="411480"/>
          </a:xfrm>
          <a:custGeom>
            <a:avLst/>
            <a:gdLst/>
            <a:ahLst/>
            <a:cxnLst/>
            <a:rect l="l" t="t" r="r" b="b"/>
            <a:pathLst>
              <a:path h="411480">
                <a:moveTo>
                  <a:pt x="0" y="0"/>
                </a:moveTo>
                <a:lnTo>
                  <a:pt x="0" y="411477"/>
                </a:lnTo>
              </a:path>
            </a:pathLst>
          </a:custGeom>
          <a:ln w="5714">
            <a:solidFill>
              <a:srgbClr val="CACACA"/>
            </a:solidFill>
          </a:ln>
        </p:spPr>
        <p:txBody>
          <a:bodyPr wrap="square" lIns="0" tIns="0" rIns="0" bIns="0" rtlCol="0"/>
          <a:lstStyle/>
          <a:p>
            <a:endParaRPr/>
          </a:p>
        </p:txBody>
      </p:sp>
      <p:sp>
        <p:nvSpPr>
          <p:cNvPr id="679" name="object 679"/>
          <p:cNvSpPr/>
          <p:nvPr/>
        </p:nvSpPr>
        <p:spPr>
          <a:xfrm>
            <a:off x="2590908" y="2305056"/>
            <a:ext cx="0" cy="411480"/>
          </a:xfrm>
          <a:custGeom>
            <a:avLst/>
            <a:gdLst/>
            <a:ahLst/>
            <a:cxnLst/>
            <a:rect l="l" t="t" r="r" b="b"/>
            <a:pathLst>
              <a:path h="411480">
                <a:moveTo>
                  <a:pt x="0" y="0"/>
                </a:moveTo>
                <a:lnTo>
                  <a:pt x="0" y="411477"/>
                </a:lnTo>
              </a:path>
            </a:pathLst>
          </a:custGeom>
          <a:ln w="5714">
            <a:solidFill>
              <a:srgbClr val="CACACA"/>
            </a:solidFill>
          </a:ln>
        </p:spPr>
        <p:txBody>
          <a:bodyPr wrap="square" lIns="0" tIns="0" rIns="0" bIns="0" rtlCol="0"/>
          <a:lstStyle/>
          <a:p>
            <a:endParaRPr/>
          </a:p>
        </p:txBody>
      </p:sp>
      <p:sp>
        <p:nvSpPr>
          <p:cNvPr id="680" name="object 680"/>
          <p:cNvSpPr/>
          <p:nvPr/>
        </p:nvSpPr>
        <p:spPr>
          <a:xfrm>
            <a:off x="1819388" y="2306485"/>
            <a:ext cx="771525" cy="0"/>
          </a:xfrm>
          <a:custGeom>
            <a:avLst/>
            <a:gdLst/>
            <a:ahLst/>
            <a:cxnLst/>
            <a:rect l="l" t="t" r="r" b="b"/>
            <a:pathLst>
              <a:path w="771525">
                <a:moveTo>
                  <a:pt x="0" y="0"/>
                </a:moveTo>
                <a:lnTo>
                  <a:pt x="771520" y="0"/>
                </a:lnTo>
              </a:path>
            </a:pathLst>
          </a:custGeom>
          <a:ln w="3175">
            <a:solidFill>
              <a:srgbClr val="CACACA"/>
            </a:solidFill>
          </a:ln>
        </p:spPr>
        <p:txBody>
          <a:bodyPr wrap="square" lIns="0" tIns="0" rIns="0" bIns="0" rtlCol="0"/>
          <a:lstStyle/>
          <a:p>
            <a:endParaRPr/>
          </a:p>
        </p:txBody>
      </p:sp>
      <p:sp>
        <p:nvSpPr>
          <p:cNvPr id="681" name="object 681"/>
          <p:cNvSpPr/>
          <p:nvPr/>
        </p:nvSpPr>
        <p:spPr>
          <a:xfrm>
            <a:off x="1819388" y="2715105"/>
            <a:ext cx="771525" cy="0"/>
          </a:xfrm>
          <a:custGeom>
            <a:avLst/>
            <a:gdLst/>
            <a:ahLst/>
            <a:cxnLst/>
            <a:rect l="l" t="t" r="r" b="b"/>
            <a:pathLst>
              <a:path w="771525">
                <a:moveTo>
                  <a:pt x="0" y="0"/>
                </a:moveTo>
                <a:lnTo>
                  <a:pt x="771520" y="0"/>
                </a:lnTo>
              </a:path>
            </a:pathLst>
          </a:custGeom>
          <a:ln w="3175">
            <a:solidFill>
              <a:srgbClr val="CACACA"/>
            </a:solidFill>
          </a:ln>
        </p:spPr>
        <p:txBody>
          <a:bodyPr wrap="square" lIns="0" tIns="0" rIns="0" bIns="0" rtlCol="0"/>
          <a:lstStyle/>
          <a:p>
            <a:endParaRPr/>
          </a:p>
        </p:txBody>
      </p:sp>
      <p:sp>
        <p:nvSpPr>
          <p:cNvPr id="682" name="object 682"/>
          <p:cNvSpPr/>
          <p:nvPr/>
        </p:nvSpPr>
        <p:spPr>
          <a:xfrm>
            <a:off x="2590908" y="2305056"/>
            <a:ext cx="0" cy="411480"/>
          </a:xfrm>
          <a:custGeom>
            <a:avLst/>
            <a:gdLst/>
            <a:ahLst/>
            <a:cxnLst/>
            <a:rect l="l" t="t" r="r" b="b"/>
            <a:pathLst>
              <a:path h="411480">
                <a:moveTo>
                  <a:pt x="0" y="0"/>
                </a:moveTo>
                <a:lnTo>
                  <a:pt x="0" y="411477"/>
                </a:lnTo>
              </a:path>
            </a:pathLst>
          </a:custGeom>
          <a:ln w="5714">
            <a:solidFill>
              <a:srgbClr val="CACACA"/>
            </a:solidFill>
          </a:ln>
        </p:spPr>
        <p:txBody>
          <a:bodyPr wrap="square" lIns="0" tIns="0" rIns="0" bIns="0" rtlCol="0"/>
          <a:lstStyle/>
          <a:p>
            <a:endParaRPr/>
          </a:p>
        </p:txBody>
      </p:sp>
      <p:sp>
        <p:nvSpPr>
          <p:cNvPr id="683" name="object 683"/>
          <p:cNvSpPr/>
          <p:nvPr/>
        </p:nvSpPr>
        <p:spPr>
          <a:xfrm>
            <a:off x="3356714" y="2305056"/>
            <a:ext cx="0" cy="411480"/>
          </a:xfrm>
          <a:custGeom>
            <a:avLst/>
            <a:gdLst/>
            <a:ahLst/>
            <a:cxnLst/>
            <a:rect l="l" t="t" r="r" b="b"/>
            <a:pathLst>
              <a:path h="411480">
                <a:moveTo>
                  <a:pt x="0" y="0"/>
                </a:moveTo>
                <a:lnTo>
                  <a:pt x="0" y="411477"/>
                </a:lnTo>
              </a:path>
            </a:pathLst>
          </a:custGeom>
          <a:ln w="5714">
            <a:solidFill>
              <a:srgbClr val="CACACA"/>
            </a:solidFill>
          </a:ln>
        </p:spPr>
        <p:txBody>
          <a:bodyPr wrap="square" lIns="0" tIns="0" rIns="0" bIns="0" rtlCol="0"/>
          <a:lstStyle/>
          <a:p>
            <a:endParaRPr/>
          </a:p>
        </p:txBody>
      </p:sp>
      <p:sp>
        <p:nvSpPr>
          <p:cNvPr id="684" name="object 684"/>
          <p:cNvSpPr/>
          <p:nvPr/>
        </p:nvSpPr>
        <p:spPr>
          <a:xfrm>
            <a:off x="2590908" y="2306485"/>
            <a:ext cx="765810" cy="0"/>
          </a:xfrm>
          <a:custGeom>
            <a:avLst/>
            <a:gdLst/>
            <a:ahLst/>
            <a:cxnLst/>
            <a:rect l="l" t="t" r="r" b="b"/>
            <a:pathLst>
              <a:path w="765810">
                <a:moveTo>
                  <a:pt x="0" y="0"/>
                </a:moveTo>
                <a:lnTo>
                  <a:pt x="765805" y="0"/>
                </a:lnTo>
              </a:path>
            </a:pathLst>
          </a:custGeom>
          <a:ln w="3175">
            <a:solidFill>
              <a:srgbClr val="CACACA"/>
            </a:solidFill>
          </a:ln>
        </p:spPr>
        <p:txBody>
          <a:bodyPr wrap="square" lIns="0" tIns="0" rIns="0" bIns="0" rtlCol="0"/>
          <a:lstStyle/>
          <a:p>
            <a:endParaRPr/>
          </a:p>
        </p:txBody>
      </p:sp>
      <p:sp>
        <p:nvSpPr>
          <p:cNvPr id="685" name="object 685"/>
          <p:cNvSpPr/>
          <p:nvPr/>
        </p:nvSpPr>
        <p:spPr>
          <a:xfrm>
            <a:off x="2590908" y="2715105"/>
            <a:ext cx="765810" cy="0"/>
          </a:xfrm>
          <a:custGeom>
            <a:avLst/>
            <a:gdLst/>
            <a:ahLst/>
            <a:cxnLst/>
            <a:rect l="l" t="t" r="r" b="b"/>
            <a:pathLst>
              <a:path w="765810">
                <a:moveTo>
                  <a:pt x="0" y="0"/>
                </a:moveTo>
                <a:lnTo>
                  <a:pt x="765805" y="0"/>
                </a:lnTo>
              </a:path>
            </a:pathLst>
          </a:custGeom>
          <a:ln w="3175">
            <a:solidFill>
              <a:srgbClr val="CACACA"/>
            </a:solidFill>
          </a:ln>
        </p:spPr>
        <p:txBody>
          <a:bodyPr wrap="square" lIns="0" tIns="0" rIns="0" bIns="0" rtlCol="0"/>
          <a:lstStyle/>
          <a:p>
            <a:endParaRPr/>
          </a:p>
        </p:txBody>
      </p:sp>
      <p:sp>
        <p:nvSpPr>
          <p:cNvPr id="686" name="object 686"/>
          <p:cNvSpPr/>
          <p:nvPr/>
        </p:nvSpPr>
        <p:spPr>
          <a:xfrm>
            <a:off x="3356714" y="2305056"/>
            <a:ext cx="0" cy="411480"/>
          </a:xfrm>
          <a:custGeom>
            <a:avLst/>
            <a:gdLst/>
            <a:ahLst/>
            <a:cxnLst/>
            <a:rect l="l" t="t" r="r" b="b"/>
            <a:pathLst>
              <a:path h="411480">
                <a:moveTo>
                  <a:pt x="0" y="0"/>
                </a:moveTo>
                <a:lnTo>
                  <a:pt x="0" y="411477"/>
                </a:lnTo>
              </a:path>
            </a:pathLst>
          </a:custGeom>
          <a:ln w="5714">
            <a:solidFill>
              <a:srgbClr val="CACACA"/>
            </a:solidFill>
          </a:ln>
        </p:spPr>
        <p:txBody>
          <a:bodyPr wrap="square" lIns="0" tIns="0" rIns="0" bIns="0" rtlCol="0"/>
          <a:lstStyle/>
          <a:p>
            <a:endParaRPr/>
          </a:p>
        </p:txBody>
      </p:sp>
      <p:sp>
        <p:nvSpPr>
          <p:cNvPr id="687" name="object 687"/>
          <p:cNvSpPr/>
          <p:nvPr/>
        </p:nvSpPr>
        <p:spPr>
          <a:xfrm>
            <a:off x="4128234" y="2305056"/>
            <a:ext cx="0" cy="411480"/>
          </a:xfrm>
          <a:custGeom>
            <a:avLst/>
            <a:gdLst/>
            <a:ahLst/>
            <a:cxnLst/>
            <a:rect l="l" t="t" r="r" b="b"/>
            <a:pathLst>
              <a:path h="411480">
                <a:moveTo>
                  <a:pt x="0" y="0"/>
                </a:moveTo>
                <a:lnTo>
                  <a:pt x="0" y="411477"/>
                </a:lnTo>
              </a:path>
            </a:pathLst>
          </a:custGeom>
          <a:ln w="5714">
            <a:solidFill>
              <a:srgbClr val="CACACA"/>
            </a:solidFill>
          </a:ln>
        </p:spPr>
        <p:txBody>
          <a:bodyPr wrap="square" lIns="0" tIns="0" rIns="0" bIns="0" rtlCol="0"/>
          <a:lstStyle/>
          <a:p>
            <a:endParaRPr/>
          </a:p>
        </p:txBody>
      </p:sp>
      <p:sp>
        <p:nvSpPr>
          <p:cNvPr id="688" name="object 688"/>
          <p:cNvSpPr/>
          <p:nvPr/>
        </p:nvSpPr>
        <p:spPr>
          <a:xfrm>
            <a:off x="3356714" y="2306485"/>
            <a:ext cx="771525" cy="0"/>
          </a:xfrm>
          <a:custGeom>
            <a:avLst/>
            <a:gdLst/>
            <a:ahLst/>
            <a:cxnLst/>
            <a:rect l="l" t="t" r="r" b="b"/>
            <a:pathLst>
              <a:path w="771525">
                <a:moveTo>
                  <a:pt x="0" y="0"/>
                </a:moveTo>
                <a:lnTo>
                  <a:pt x="771520" y="0"/>
                </a:lnTo>
              </a:path>
            </a:pathLst>
          </a:custGeom>
          <a:ln w="3175">
            <a:solidFill>
              <a:srgbClr val="CACACA"/>
            </a:solidFill>
          </a:ln>
        </p:spPr>
        <p:txBody>
          <a:bodyPr wrap="square" lIns="0" tIns="0" rIns="0" bIns="0" rtlCol="0"/>
          <a:lstStyle/>
          <a:p>
            <a:endParaRPr/>
          </a:p>
        </p:txBody>
      </p:sp>
      <p:sp>
        <p:nvSpPr>
          <p:cNvPr id="689" name="object 689"/>
          <p:cNvSpPr/>
          <p:nvPr/>
        </p:nvSpPr>
        <p:spPr>
          <a:xfrm>
            <a:off x="3356714" y="2715105"/>
            <a:ext cx="771525" cy="0"/>
          </a:xfrm>
          <a:custGeom>
            <a:avLst/>
            <a:gdLst/>
            <a:ahLst/>
            <a:cxnLst/>
            <a:rect l="l" t="t" r="r" b="b"/>
            <a:pathLst>
              <a:path w="771525">
                <a:moveTo>
                  <a:pt x="0" y="0"/>
                </a:moveTo>
                <a:lnTo>
                  <a:pt x="771520" y="0"/>
                </a:lnTo>
              </a:path>
            </a:pathLst>
          </a:custGeom>
          <a:ln w="3175">
            <a:solidFill>
              <a:srgbClr val="CACACA"/>
            </a:solidFill>
          </a:ln>
        </p:spPr>
        <p:txBody>
          <a:bodyPr wrap="square" lIns="0" tIns="0" rIns="0" bIns="0" rtlCol="0"/>
          <a:lstStyle/>
          <a:p>
            <a:endParaRPr/>
          </a:p>
        </p:txBody>
      </p:sp>
      <p:sp>
        <p:nvSpPr>
          <p:cNvPr id="690" name="object 690"/>
          <p:cNvSpPr/>
          <p:nvPr/>
        </p:nvSpPr>
        <p:spPr>
          <a:xfrm>
            <a:off x="4128234" y="2305056"/>
            <a:ext cx="0" cy="411480"/>
          </a:xfrm>
          <a:custGeom>
            <a:avLst/>
            <a:gdLst/>
            <a:ahLst/>
            <a:cxnLst/>
            <a:rect l="l" t="t" r="r" b="b"/>
            <a:pathLst>
              <a:path h="411480">
                <a:moveTo>
                  <a:pt x="0" y="0"/>
                </a:moveTo>
                <a:lnTo>
                  <a:pt x="0" y="411477"/>
                </a:lnTo>
              </a:path>
            </a:pathLst>
          </a:custGeom>
          <a:ln w="5714">
            <a:solidFill>
              <a:srgbClr val="CACACA"/>
            </a:solidFill>
          </a:ln>
        </p:spPr>
        <p:txBody>
          <a:bodyPr wrap="square" lIns="0" tIns="0" rIns="0" bIns="0" rtlCol="0"/>
          <a:lstStyle/>
          <a:p>
            <a:endParaRPr/>
          </a:p>
        </p:txBody>
      </p:sp>
      <p:sp>
        <p:nvSpPr>
          <p:cNvPr id="691" name="object 691"/>
          <p:cNvSpPr/>
          <p:nvPr/>
        </p:nvSpPr>
        <p:spPr>
          <a:xfrm>
            <a:off x="4894039" y="2305056"/>
            <a:ext cx="0" cy="411480"/>
          </a:xfrm>
          <a:custGeom>
            <a:avLst/>
            <a:gdLst/>
            <a:ahLst/>
            <a:cxnLst/>
            <a:rect l="l" t="t" r="r" b="b"/>
            <a:pathLst>
              <a:path h="411480">
                <a:moveTo>
                  <a:pt x="0" y="0"/>
                </a:moveTo>
                <a:lnTo>
                  <a:pt x="0" y="411477"/>
                </a:lnTo>
              </a:path>
            </a:pathLst>
          </a:custGeom>
          <a:ln w="5714">
            <a:solidFill>
              <a:srgbClr val="CACACA"/>
            </a:solidFill>
          </a:ln>
        </p:spPr>
        <p:txBody>
          <a:bodyPr wrap="square" lIns="0" tIns="0" rIns="0" bIns="0" rtlCol="0"/>
          <a:lstStyle/>
          <a:p>
            <a:endParaRPr/>
          </a:p>
        </p:txBody>
      </p:sp>
      <p:sp>
        <p:nvSpPr>
          <p:cNvPr id="692" name="object 692"/>
          <p:cNvSpPr/>
          <p:nvPr/>
        </p:nvSpPr>
        <p:spPr>
          <a:xfrm>
            <a:off x="4128234" y="2306485"/>
            <a:ext cx="765810" cy="0"/>
          </a:xfrm>
          <a:custGeom>
            <a:avLst/>
            <a:gdLst/>
            <a:ahLst/>
            <a:cxnLst/>
            <a:rect l="l" t="t" r="r" b="b"/>
            <a:pathLst>
              <a:path w="765810">
                <a:moveTo>
                  <a:pt x="0" y="0"/>
                </a:moveTo>
                <a:lnTo>
                  <a:pt x="765805" y="0"/>
                </a:lnTo>
              </a:path>
            </a:pathLst>
          </a:custGeom>
          <a:ln w="3175">
            <a:solidFill>
              <a:srgbClr val="CACACA"/>
            </a:solidFill>
          </a:ln>
        </p:spPr>
        <p:txBody>
          <a:bodyPr wrap="square" lIns="0" tIns="0" rIns="0" bIns="0" rtlCol="0"/>
          <a:lstStyle/>
          <a:p>
            <a:endParaRPr/>
          </a:p>
        </p:txBody>
      </p:sp>
      <p:sp>
        <p:nvSpPr>
          <p:cNvPr id="693" name="object 693"/>
          <p:cNvSpPr/>
          <p:nvPr/>
        </p:nvSpPr>
        <p:spPr>
          <a:xfrm>
            <a:off x="4128234" y="2715105"/>
            <a:ext cx="765810" cy="0"/>
          </a:xfrm>
          <a:custGeom>
            <a:avLst/>
            <a:gdLst/>
            <a:ahLst/>
            <a:cxnLst/>
            <a:rect l="l" t="t" r="r" b="b"/>
            <a:pathLst>
              <a:path w="765810">
                <a:moveTo>
                  <a:pt x="0" y="0"/>
                </a:moveTo>
                <a:lnTo>
                  <a:pt x="765805" y="0"/>
                </a:lnTo>
              </a:path>
            </a:pathLst>
          </a:custGeom>
          <a:ln w="3175">
            <a:solidFill>
              <a:srgbClr val="CACACA"/>
            </a:solidFill>
          </a:ln>
        </p:spPr>
        <p:txBody>
          <a:bodyPr wrap="square" lIns="0" tIns="0" rIns="0" bIns="0" rtlCol="0"/>
          <a:lstStyle/>
          <a:p>
            <a:endParaRPr/>
          </a:p>
        </p:txBody>
      </p:sp>
      <p:sp>
        <p:nvSpPr>
          <p:cNvPr id="694" name="object 694"/>
          <p:cNvSpPr/>
          <p:nvPr/>
        </p:nvSpPr>
        <p:spPr>
          <a:xfrm>
            <a:off x="4894039" y="2305056"/>
            <a:ext cx="0" cy="411480"/>
          </a:xfrm>
          <a:custGeom>
            <a:avLst/>
            <a:gdLst/>
            <a:ahLst/>
            <a:cxnLst/>
            <a:rect l="l" t="t" r="r" b="b"/>
            <a:pathLst>
              <a:path h="411480">
                <a:moveTo>
                  <a:pt x="0" y="0"/>
                </a:moveTo>
                <a:lnTo>
                  <a:pt x="0" y="411477"/>
                </a:lnTo>
              </a:path>
            </a:pathLst>
          </a:custGeom>
          <a:ln w="5714">
            <a:solidFill>
              <a:srgbClr val="CACACA"/>
            </a:solidFill>
          </a:ln>
        </p:spPr>
        <p:txBody>
          <a:bodyPr wrap="square" lIns="0" tIns="0" rIns="0" bIns="0" rtlCol="0"/>
          <a:lstStyle/>
          <a:p>
            <a:endParaRPr/>
          </a:p>
        </p:txBody>
      </p:sp>
      <p:sp>
        <p:nvSpPr>
          <p:cNvPr id="695" name="object 695"/>
          <p:cNvSpPr/>
          <p:nvPr/>
        </p:nvSpPr>
        <p:spPr>
          <a:xfrm>
            <a:off x="5665559" y="2305056"/>
            <a:ext cx="0" cy="411480"/>
          </a:xfrm>
          <a:custGeom>
            <a:avLst/>
            <a:gdLst/>
            <a:ahLst/>
            <a:cxnLst/>
            <a:rect l="l" t="t" r="r" b="b"/>
            <a:pathLst>
              <a:path h="411480">
                <a:moveTo>
                  <a:pt x="0" y="0"/>
                </a:moveTo>
                <a:lnTo>
                  <a:pt x="0" y="411477"/>
                </a:lnTo>
              </a:path>
            </a:pathLst>
          </a:custGeom>
          <a:ln w="5714">
            <a:solidFill>
              <a:srgbClr val="CACACA"/>
            </a:solidFill>
          </a:ln>
        </p:spPr>
        <p:txBody>
          <a:bodyPr wrap="square" lIns="0" tIns="0" rIns="0" bIns="0" rtlCol="0"/>
          <a:lstStyle/>
          <a:p>
            <a:endParaRPr/>
          </a:p>
        </p:txBody>
      </p:sp>
      <p:sp>
        <p:nvSpPr>
          <p:cNvPr id="696" name="object 696"/>
          <p:cNvSpPr/>
          <p:nvPr/>
        </p:nvSpPr>
        <p:spPr>
          <a:xfrm>
            <a:off x="4894039" y="2306485"/>
            <a:ext cx="771525" cy="0"/>
          </a:xfrm>
          <a:custGeom>
            <a:avLst/>
            <a:gdLst/>
            <a:ahLst/>
            <a:cxnLst/>
            <a:rect l="l" t="t" r="r" b="b"/>
            <a:pathLst>
              <a:path w="771525">
                <a:moveTo>
                  <a:pt x="0" y="0"/>
                </a:moveTo>
                <a:lnTo>
                  <a:pt x="771520" y="0"/>
                </a:lnTo>
              </a:path>
            </a:pathLst>
          </a:custGeom>
          <a:ln w="3175">
            <a:solidFill>
              <a:srgbClr val="CACACA"/>
            </a:solidFill>
          </a:ln>
        </p:spPr>
        <p:txBody>
          <a:bodyPr wrap="square" lIns="0" tIns="0" rIns="0" bIns="0" rtlCol="0"/>
          <a:lstStyle/>
          <a:p>
            <a:endParaRPr/>
          </a:p>
        </p:txBody>
      </p:sp>
      <p:sp>
        <p:nvSpPr>
          <p:cNvPr id="697" name="object 697"/>
          <p:cNvSpPr/>
          <p:nvPr/>
        </p:nvSpPr>
        <p:spPr>
          <a:xfrm>
            <a:off x="4894039" y="2715105"/>
            <a:ext cx="771525" cy="0"/>
          </a:xfrm>
          <a:custGeom>
            <a:avLst/>
            <a:gdLst/>
            <a:ahLst/>
            <a:cxnLst/>
            <a:rect l="l" t="t" r="r" b="b"/>
            <a:pathLst>
              <a:path w="771525">
                <a:moveTo>
                  <a:pt x="0" y="0"/>
                </a:moveTo>
                <a:lnTo>
                  <a:pt x="771520" y="0"/>
                </a:lnTo>
              </a:path>
            </a:pathLst>
          </a:custGeom>
          <a:ln w="3175">
            <a:solidFill>
              <a:srgbClr val="CACACA"/>
            </a:solidFill>
          </a:ln>
        </p:spPr>
        <p:txBody>
          <a:bodyPr wrap="square" lIns="0" tIns="0" rIns="0" bIns="0" rtlCol="0"/>
          <a:lstStyle/>
          <a:p>
            <a:endParaRPr/>
          </a:p>
        </p:txBody>
      </p:sp>
      <p:sp>
        <p:nvSpPr>
          <p:cNvPr id="698" name="object 698"/>
          <p:cNvSpPr/>
          <p:nvPr/>
        </p:nvSpPr>
        <p:spPr>
          <a:xfrm>
            <a:off x="5665559" y="2305056"/>
            <a:ext cx="0" cy="411480"/>
          </a:xfrm>
          <a:custGeom>
            <a:avLst/>
            <a:gdLst/>
            <a:ahLst/>
            <a:cxnLst/>
            <a:rect l="l" t="t" r="r" b="b"/>
            <a:pathLst>
              <a:path h="411480">
                <a:moveTo>
                  <a:pt x="0" y="0"/>
                </a:moveTo>
                <a:lnTo>
                  <a:pt x="0" y="411477"/>
                </a:lnTo>
              </a:path>
            </a:pathLst>
          </a:custGeom>
          <a:ln w="5714">
            <a:solidFill>
              <a:srgbClr val="CACACA"/>
            </a:solidFill>
          </a:ln>
        </p:spPr>
        <p:txBody>
          <a:bodyPr wrap="square" lIns="0" tIns="0" rIns="0" bIns="0" rtlCol="0"/>
          <a:lstStyle/>
          <a:p>
            <a:endParaRPr/>
          </a:p>
        </p:txBody>
      </p:sp>
      <p:sp>
        <p:nvSpPr>
          <p:cNvPr id="699" name="object 699"/>
          <p:cNvSpPr/>
          <p:nvPr/>
        </p:nvSpPr>
        <p:spPr>
          <a:xfrm>
            <a:off x="6431365" y="2305056"/>
            <a:ext cx="0" cy="411480"/>
          </a:xfrm>
          <a:custGeom>
            <a:avLst/>
            <a:gdLst/>
            <a:ahLst/>
            <a:cxnLst/>
            <a:rect l="l" t="t" r="r" b="b"/>
            <a:pathLst>
              <a:path h="411480">
                <a:moveTo>
                  <a:pt x="0" y="0"/>
                </a:moveTo>
                <a:lnTo>
                  <a:pt x="0" y="411477"/>
                </a:lnTo>
              </a:path>
            </a:pathLst>
          </a:custGeom>
          <a:ln w="5714">
            <a:solidFill>
              <a:srgbClr val="CACACA"/>
            </a:solidFill>
          </a:ln>
        </p:spPr>
        <p:txBody>
          <a:bodyPr wrap="square" lIns="0" tIns="0" rIns="0" bIns="0" rtlCol="0"/>
          <a:lstStyle/>
          <a:p>
            <a:endParaRPr/>
          </a:p>
        </p:txBody>
      </p:sp>
      <p:sp>
        <p:nvSpPr>
          <p:cNvPr id="700" name="object 700"/>
          <p:cNvSpPr/>
          <p:nvPr/>
        </p:nvSpPr>
        <p:spPr>
          <a:xfrm>
            <a:off x="5665560" y="2306485"/>
            <a:ext cx="765810" cy="0"/>
          </a:xfrm>
          <a:custGeom>
            <a:avLst/>
            <a:gdLst/>
            <a:ahLst/>
            <a:cxnLst/>
            <a:rect l="l" t="t" r="r" b="b"/>
            <a:pathLst>
              <a:path w="765810">
                <a:moveTo>
                  <a:pt x="0" y="0"/>
                </a:moveTo>
                <a:lnTo>
                  <a:pt x="765805" y="0"/>
                </a:lnTo>
              </a:path>
            </a:pathLst>
          </a:custGeom>
          <a:ln w="3175">
            <a:solidFill>
              <a:srgbClr val="CACACA"/>
            </a:solidFill>
          </a:ln>
        </p:spPr>
        <p:txBody>
          <a:bodyPr wrap="square" lIns="0" tIns="0" rIns="0" bIns="0" rtlCol="0"/>
          <a:lstStyle/>
          <a:p>
            <a:endParaRPr/>
          </a:p>
        </p:txBody>
      </p:sp>
      <p:sp>
        <p:nvSpPr>
          <p:cNvPr id="701" name="object 701"/>
          <p:cNvSpPr/>
          <p:nvPr/>
        </p:nvSpPr>
        <p:spPr>
          <a:xfrm>
            <a:off x="5665560" y="2715105"/>
            <a:ext cx="765810" cy="0"/>
          </a:xfrm>
          <a:custGeom>
            <a:avLst/>
            <a:gdLst/>
            <a:ahLst/>
            <a:cxnLst/>
            <a:rect l="l" t="t" r="r" b="b"/>
            <a:pathLst>
              <a:path w="765810">
                <a:moveTo>
                  <a:pt x="0" y="0"/>
                </a:moveTo>
                <a:lnTo>
                  <a:pt x="765805" y="0"/>
                </a:lnTo>
              </a:path>
            </a:pathLst>
          </a:custGeom>
          <a:ln w="3175">
            <a:solidFill>
              <a:srgbClr val="CACACA"/>
            </a:solidFill>
          </a:ln>
        </p:spPr>
        <p:txBody>
          <a:bodyPr wrap="square" lIns="0" tIns="0" rIns="0" bIns="0" rtlCol="0"/>
          <a:lstStyle/>
          <a:p>
            <a:endParaRPr/>
          </a:p>
        </p:txBody>
      </p:sp>
      <p:sp>
        <p:nvSpPr>
          <p:cNvPr id="702" name="object 702"/>
          <p:cNvSpPr/>
          <p:nvPr/>
        </p:nvSpPr>
        <p:spPr>
          <a:xfrm>
            <a:off x="6431365" y="2305056"/>
            <a:ext cx="0" cy="411480"/>
          </a:xfrm>
          <a:custGeom>
            <a:avLst/>
            <a:gdLst/>
            <a:ahLst/>
            <a:cxnLst/>
            <a:rect l="l" t="t" r="r" b="b"/>
            <a:pathLst>
              <a:path h="411480">
                <a:moveTo>
                  <a:pt x="0" y="0"/>
                </a:moveTo>
                <a:lnTo>
                  <a:pt x="0" y="411477"/>
                </a:lnTo>
              </a:path>
            </a:pathLst>
          </a:custGeom>
          <a:ln w="5714">
            <a:solidFill>
              <a:srgbClr val="CACACA"/>
            </a:solidFill>
          </a:ln>
        </p:spPr>
        <p:txBody>
          <a:bodyPr wrap="square" lIns="0" tIns="0" rIns="0" bIns="0" rtlCol="0"/>
          <a:lstStyle/>
          <a:p>
            <a:endParaRPr/>
          </a:p>
        </p:txBody>
      </p:sp>
      <p:sp>
        <p:nvSpPr>
          <p:cNvPr id="703" name="object 703"/>
          <p:cNvSpPr/>
          <p:nvPr/>
        </p:nvSpPr>
        <p:spPr>
          <a:xfrm>
            <a:off x="7202885" y="2305056"/>
            <a:ext cx="0" cy="411480"/>
          </a:xfrm>
          <a:custGeom>
            <a:avLst/>
            <a:gdLst/>
            <a:ahLst/>
            <a:cxnLst/>
            <a:rect l="l" t="t" r="r" b="b"/>
            <a:pathLst>
              <a:path h="411480">
                <a:moveTo>
                  <a:pt x="0" y="0"/>
                </a:moveTo>
                <a:lnTo>
                  <a:pt x="0" y="411477"/>
                </a:lnTo>
              </a:path>
            </a:pathLst>
          </a:custGeom>
          <a:ln w="5714">
            <a:solidFill>
              <a:srgbClr val="CACACA"/>
            </a:solidFill>
          </a:ln>
        </p:spPr>
        <p:txBody>
          <a:bodyPr wrap="square" lIns="0" tIns="0" rIns="0" bIns="0" rtlCol="0"/>
          <a:lstStyle/>
          <a:p>
            <a:endParaRPr/>
          </a:p>
        </p:txBody>
      </p:sp>
      <p:sp>
        <p:nvSpPr>
          <p:cNvPr id="704" name="object 704"/>
          <p:cNvSpPr/>
          <p:nvPr/>
        </p:nvSpPr>
        <p:spPr>
          <a:xfrm>
            <a:off x="6431365" y="2306485"/>
            <a:ext cx="771525" cy="0"/>
          </a:xfrm>
          <a:custGeom>
            <a:avLst/>
            <a:gdLst/>
            <a:ahLst/>
            <a:cxnLst/>
            <a:rect l="l" t="t" r="r" b="b"/>
            <a:pathLst>
              <a:path w="771525">
                <a:moveTo>
                  <a:pt x="0" y="0"/>
                </a:moveTo>
                <a:lnTo>
                  <a:pt x="771520" y="0"/>
                </a:lnTo>
              </a:path>
            </a:pathLst>
          </a:custGeom>
          <a:ln w="3175">
            <a:solidFill>
              <a:srgbClr val="CACACA"/>
            </a:solidFill>
          </a:ln>
        </p:spPr>
        <p:txBody>
          <a:bodyPr wrap="square" lIns="0" tIns="0" rIns="0" bIns="0" rtlCol="0"/>
          <a:lstStyle/>
          <a:p>
            <a:endParaRPr/>
          </a:p>
        </p:txBody>
      </p:sp>
      <p:sp>
        <p:nvSpPr>
          <p:cNvPr id="705" name="object 705"/>
          <p:cNvSpPr/>
          <p:nvPr/>
        </p:nvSpPr>
        <p:spPr>
          <a:xfrm>
            <a:off x="6431365" y="2715105"/>
            <a:ext cx="771525" cy="0"/>
          </a:xfrm>
          <a:custGeom>
            <a:avLst/>
            <a:gdLst/>
            <a:ahLst/>
            <a:cxnLst/>
            <a:rect l="l" t="t" r="r" b="b"/>
            <a:pathLst>
              <a:path w="771525">
                <a:moveTo>
                  <a:pt x="0" y="0"/>
                </a:moveTo>
                <a:lnTo>
                  <a:pt x="771520" y="0"/>
                </a:lnTo>
              </a:path>
            </a:pathLst>
          </a:custGeom>
          <a:ln w="3175">
            <a:solidFill>
              <a:srgbClr val="CACACA"/>
            </a:solidFill>
          </a:ln>
        </p:spPr>
        <p:txBody>
          <a:bodyPr wrap="square" lIns="0" tIns="0" rIns="0" bIns="0" rtlCol="0"/>
          <a:lstStyle/>
          <a:p>
            <a:endParaRPr/>
          </a:p>
        </p:txBody>
      </p:sp>
      <p:sp>
        <p:nvSpPr>
          <p:cNvPr id="706" name="object 706"/>
          <p:cNvSpPr/>
          <p:nvPr/>
        </p:nvSpPr>
        <p:spPr>
          <a:xfrm>
            <a:off x="7202885" y="2305056"/>
            <a:ext cx="0" cy="411480"/>
          </a:xfrm>
          <a:custGeom>
            <a:avLst/>
            <a:gdLst/>
            <a:ahLst/>
            <a:cxnLst/>
            <a:rect l="l" t="t" r="r" b="b"/>
            <a:pathLst>
              <a:path h="411480">
                <a:moveTo>
                  <a:pt x="0" y="0"/>
                </a:moveTo>
                <a:lnTo>
                  <a:pt x="0" y="411477"/>
                </a:lnTo>
              </a:path>
            </a:pathLst>
          </a:custGeom>
          <a:ln w="5714">
            <a:solidFill>
              <a:srgbClr val="CACACA"/>
            </a:solidFill>
          </a:ln>
        </p:spPr>
        <p:txBody>
          <a:bodyPr wrap="square" lIns="0" tIns="0" rIns="0" bIns="0" rtlCol="0"/>
          <a:lstStyle/>
          <a:p>
            <a:endParaRPr/>
          </a:p>
        </p:txBody>
      </p:sp>
      <p:sp>
        <p:nvSpPr>
          <p:cNvPr id="707" name="object 707"/>
          <p:cNvSpPr/>
          <p:nvPr/>
        </p:nvSpPr>
        <p:spPr>
          <a:xfrm>
            <a:off x="7968691" y="2305056"/>
            <a:ext cx="0" cy="411480"/>
          </a:xfrm>
          <a:custGeom>
            <a:avLst/>
            <a:gdLst/>
            <a:ahLst/>
            <a:cxnLst/>
            <a:rect l="l" t="t" r="r" b="b"/>
            <a:pathLst>
              <a:path h="411480">
                <a:moveTo>
                  <a:pt x="0" y="0"/>
                </a:moveTo>
                <a:lnTo>
                  <a:pt x="0" y="411477"/>
                </a:lnTo>
              </a:path>
            </a:pathLst>
          </a:custGeom>
          <a:ln w="5714">
            <a:solidFill>
              <a:srgbClr val="CACACA"/>
            </a:solidFill>
          </a:ln>
        </p:spPr>
        <p:txBody>
          <a:bodyPr wrap="square" lIns="0" tIns="0" rIns="0" bIns="0" rtlCol="0"/>
          <a:lstStyle/>
          <a:p>
            <a:endParaRPr/>
          </a:p>
        </p:txBody>
      </p:sp>
      <p:sp>
        <p:nvSpPr>
          <p:cNvPr id="708" name="object 708"/>
          <p:cNvSpPr/>
          <p:nvPr/>
        </p:nvSpPr>
        <p:spPr>
          <a:xfrm>
            <a:off x="7202886" y="2306485"/>
            <a:ext cx="765810" cy="0"/>
          </a:xfrm>
          <a:custGeom>
            <a:avLst/>
            <a:gdLst/>
            <a:ahLst/>
            <a:cxnLst/>
            <a:rect l="l" t="t" r="r" b="b"/>
            <a:pathLst>
              <a:path w="765809">
                <a:moveTo>
                  <a:pt x="0" y="0"/>
                </a:moveTo>
                <a:lnTo>
                  <a:pt x="765805" y="0"/>
                </a:lnTo>
              </a:path>
            </a:pathLst>
          </a:custGeom>
          <a:ln w="3175">
            <a:solidFill>
              <a:srgbClr val="CACACA"/>
            </a:solidFill>
          </a:ln>
        </p:spPr>
        <p:txBody>
          <a:bodyPr wrap="square" lIns="0" tIns="0" rIns="0" bIns="0" rtlCol="0"/>
          <a:lstStyle/>
          <a:p>
            <a:endParaRPr/>
          </a:p>
        </p:txBody>
      </p:sp>
      <p:sp>
        <p:nvSpPr>
          <p:cNvPr id="709" name="object 709"/>
          <p:cNvSpPr/>
          <p:nvPr/>
        </p:nvSpPr>
        <p:spPr>
          <a:xfrm>
            <a:off x="7202886" y="2715105"/>
            <a:ext cx="765810" cy="0"/>
          </a:xfrm>
          <a:custGeom>
            <a:avLst/>
            <a:gdLst/>
            <a:ahLst/>
            <a:cxnLst/>
            <a:rect l="l" t="t" r="r" b="b"/>
            <a:pathLst>
              <a:path w="765809">
                <a:moveTo>
                  <a:pt x="0" y="0"/>
                </a:moveTo>
                <a:lnTo>
                  <a:pt x="765805" y="0"/>
                </a:lnTo>
              </a:path>
            </a:pathLst>
          </a:custGeom>
          <a:ln w="3175">
            <a:solidFill>
              <a:srgbClr val="CACACA"/>
            </a:solidFill>
          </a:ln>
        </p:spPr>
        <p:txBody>
          <a:bodyPr wrap="square" lIns="0" tIns="0" rIns="0" bIns="0" rtlCol="0"/>
          <a:lstStyle/>
          <a:p>
            <a:endParaRPr/>
          </a:p>
        </p:txBody>
      </p:sp>
      <p:sp>
        <p:nvSpPr>
          <p:cNvPr id="710" name="object 710"/>
          <p:cNvSpPr/>
          <p:nvPr/>
        </p:nvSpPr>
        <p:spPr>
          <a:xfrm>
            <a:off x="7968691" y="2305056"/>
            <a:ext cx="0" cy="411480"/>
          </a:xfrm>
          <a:custGeom>
            <a:avLst/>
            <a:gdLst/>
            <a:ahLst/>
            <a:cxnLst/>
            <a:rect l="l" t="t" r="r" b="b"/>
            <a:pathLst>
              <a:path h="411480">
                <a:moveTo>
                  <a:pt x="0" y="0"/>
                </a:moveTo>
                <a:lnTo>
                  <a:pt x="0" y="411477"/>
                </a:lnTo>
              </a:path>
            </a:pathLst>
          </a:custGeom>
          <a:ln w="5714">
            <a:solidFill>
              <a:srgbClr val="CACACA"/>
            </a:solidFill>
          </a:ln>
        </p:spPr>
        <p:txBody>
          <a:bodyPr wrap="square" lIns="0" tIns="0" rIns="0" bIns="0" rtlCol="0"/>
          <a:lstStyle/>
          <a:p>
            <a:endParaRPr/>
          </a:p>
        </p:txBody>
      </p:sp>
      <p:sp>
        <p:nvSpPr>
          <p:cNvPr id="711" name="object 711"/>
          <p:cNvSpPr/>
          <p:nvPr/>
        </p:nvSpPr>
        <p:spPr>
          <a:xfrm>
            <a:off x="8740211" y="2305056"/>
            <a:ext cx="0" cy="411480"/>
          </a:xfrm>
          <a:custGeom>
            <a:avLst/>
            <a:gdLst/>
            <a:ahLst/>
            <a:cxnLst/>
            <a:rect l="l" t="t" r="r" b="b"/>
            <a:pathLst>
              <a:path h="411480">
                <a:moveTo>
                  <a:pt x="0" y="0"/>
                </a:moveTo>
                <a:lnTo>
                  <a:pt x="0" y="411477"/>
                </a:lnTo>
              </a:path>
            </a:pathLst>
          </a:custGeom>
          <a:ln w="5714">
            <a:solidFill>
              <a:srgbClr val="CACACA"/>
            </a:solidFill>
          </a:ln>
        </p:spPr>
        <p:txBody>
          <a:bodyPr wrap="square" lIns="0" tIns="0" rIns="0" bIns="0" rtlCol="0"/>
          <a:lstStyle/>
          <a:p>
            <a:endParaRPr/>
          </a:p>
        </p:txBody>
      </p:sp>
      <p:sp>
        <p:nvSpPr>
          <p:cNvPr id="712" name="object 712"/>
          <p:cNvSpPr/>
          <p:nvPr/>
        </p:nvSpPr>
        <p:spPr>
          <a:xfrm>
            <a:off x="7968691" y="2306485"/>
            <a:ext cx="771525" cy="0"/>
          </a:xfrm>
          <a:custGeom>
            <a:avLst/>
            <a:gdLst/>
            <a:ahLst/>
            <a:cxnLst/>
            <a:rect l="l" t="t" r="r" b="b"/>
            <a:pathLst>
              <a:path w="771525">
                <a:moveTo>
                  <a:pt x="0" y="0"/>
                </a:moveTo>
                <a:lnTo>
                  <a:pt x="771520" y="0"/>
                </a:lnTo>
              </a:path>
            </a:pathLst>
          </a:custGeom>
          <a:ln w="3175">
            <a:solidFill>
              <a:srgbClr val="CACACA"/>
            </a:solidFill>
          </a:ln>
        </p:spPr>
        <p:txBody>
          <a:bodyPr wrap="square" lIns="0" tIns="0" rIns="0" bIns="0" rtlCol="0"/>
          <a:lstStyle/>
          <a:p>
            <a:endParaRPr/>
          </a:p>
        </p:txBody>
      </p:sp>
      <p:sp>
        <p:nvSpPr>
          <p:cNvPr id="713" name="object 713"/>
          <p:cNvSpPr/>
          <p:nvPr/>
        </p:nvSpPr>
        <p:spPr>
          <a:xfrm>
            <a:off x="7968691" y="2715105"/>
            <a:ext cx="771525" cy="0"/>
          </a:xfrm>
          <a:custGeom>
            <a:avLst/>
            <a:gdLst/>
            <a:ahLst/>
            <a:cxnLst/>
            <a:rect l="l" t="t" r="r" b="b"/>
            <a:pathLst>
              <a:path w="771525">
                <a:moveTo>
                  <a:pt x="0" y="0"/>
                </a:moveTo>
                <a:lnTo>
                  <a:pt x="771520" y="0"/>
                </a:lnTo>
              </a:path>
            </a:pathLst>
          </a:custGeom>
          <a:ln w="3175">
            <a:solidFill>
              <a:srgbClr val="CACACA"/>
            </a:solidFill>
          </a:ln>
        </p:spPr>
        <p:txBody>
          <a:bodyPr wrap="square" lIns="0" tIns="0" rIns="0" bIns="0" rtlCol="0"/>
          <a:lstStyle/>
          <a:p>
            <a:endParaRPr/>
          </a:p>
        </p:txBody>
      </p:sp>
      <p:sp>
        <p:nvSpPr>
          <p:cNvPr id="714" name="object 714"/>
          <p:cNvSpPr/>
          <p:nvPr/>
        </p:nvSpPr>
        <p:spPr>
          <a:xfrm>
            <a:off x="8740211" y="2305056"/>
            <a:ext cx="0" cy="411480"/>
          </a:xfrm>
          <a:custGeom>
            <a:avLst/>
            <a:gdLst/>
            <a:ahLst/>
            <a:cxnLst/>
            <a:rect l="l" t="t" r="r" b="b"/>
            <a:pathLst>
              <a:path h="411480">
                <a:moveTo>
                  <a:pt x="0" y="0"/>
                </a:moveTo>
                <a:lnTo>
                  <a:pt x="0" y="411477"/>
                </a:lnTo>
              </a:path>
            </a:pathLst>
          </a:custGeom>
          <a:ln w="5714">
            <a:solidFill>
              <a:srgbClr val="CACACA"/>
            </a:solidFill>
          </a:ln>
        </p:spPr>
        <p:txBody>
          <a:bodyPr wrap="square" lIns="0" tIns="0" rIns="0" bIns="0" rtlCol="0"/>
          <a:lstStyle/>
          <a:p>
            <a:endParaRPr/>
          </a:p>
        </p:txBody>
      </p:sp>
      <p:sp>
        <p:nvSpPr>
          <p:cNvPr id="715" name="object 715"/>
          <p:cNvSpPr/>
          <p:nvPr/>
        </p:nvSpPr>
        <p:spPr>
          <a:xfrm>
            <a:off x="9506016" y="2305056"/>
            <a:ext cx="0" cy="411480"/>
          </a:xfrm>
          <a:custGeom>
            <a:avLst/>
            <a:gdLst/>
            <a:ahLst/>
            <a:cxnLst/>
            <a:rect l="l" t="t" r="r" b="b"/>
            <a:pathLst>
              <a:path h="411480">
                <a:moveTo>
                  <a:pt x="0" y="0"/>
                </a:moveTo>
                <a:lnTo>
                  <a:pt x="0" y="411477"/>
                </a:lnTo>
              </a:path>
            </a:pathLst>
          </a:custGeom>
          <a:ln w="5714">
            <a:solidFill>
              <a:srgbClr val="CACACA"/>
            </a:solidFill>
          </a:ln>
        </p:spPr>
        <p:txBody>
          <a:bodyPr wrap="square" lIns="0" tIns="0" rIns="0" bIns="0" rtlCol="0"/>
          <a:lstStyle/>
          <a:p>
            <a:endParaRPr/>
          </a:p>
        </p:txBody>
      </p:sp>
      <p:sp>
        <p:nvSpPr>
          <p:cNvPr id="716" name="object 716"/>
          <p:cNvSpPr/>
          <p:nvPr/>
        </p:nvSpPr>
        <p:spPr>
          <a:xfrm>
            <a:off x="8740211" y="2306485"/>
            <a:ext cx="765810" cy="0"/>
          </a:xfrm>
          <a:custGeom>
            <a:avLst/>
            <a:gdLst/>
            <a:ahLst/>
            <a:cxnLst/>
            <a:rect l="l" t="t" r="r" b="b"/>
            <a:pathLst>
              <a:path w="765809">
                <a:moveTo>
                  <a:pt x="0" y="0"/>
                </a:moveTo>
                <a:lnTo>
                  <a:pt x="765805" y="0"/>
                </a:lnTo>
              </a:path>
            </a:pathLst>
          </a:custGeom>
          <a:ln w="3175">
            <a:solidFill>
              <a:srgbClr val="CACACA"/>
            </a:solidFill>
          </a:ln>
        </p:spPr>
        <p:txBody>
          <a:bodyPr wrap="square" lIns="0" tIns="0" rIns="0" bIns="0" rtlCol="0"/>
          <a:lstStyle/>
          <a:p>
            <a:endParaRPr/>
          </a:p>
        </p:txBody>
      </p:sp>
      <p:sp>
        <p:nvSpPr>
          <p:cNvPr id="717" name="object 717"/>
          <p:cNvSpPr/>
          <p:nvPr/>
        </p:nvSpPr>
        <p:spPr>
          <a:xfrm>
            <a:off x="8740211" y="2715105"/>
            <a:ext cx="765810" cy="0"/>
          </a:xfrm>
          <a:custGeom>
            <a:avLst/>
            <a:gdLst/>
            <a:ahLst/>
            <a:cxnLst/>
            <a:rect l="l" t="t" r="r" b="b"/>
            <a:pathLst>
              <a:path w="765809">
                <a:moveTo>
                  <a:pt x="0" y="0"/>
                </a:moveTo>
                <a:lnTo>
                  <a:pt x="765805" y="0"/>
                </a:lnTo>
              </a:path>
            </a:pathLst>
          </a:custGeom>
          <a:ln w="3175">
            <a:solidFill>
              <a:srgbClr val="CACACA"/>
            </a:solidFill>
          </a:ln>
        </p:spPr>
        <p:txBody>
          <a:bodyPr wrap="square" lIns="0" tIns="0" rIns="0" bIns="0" rtlCol="0"/>
          <a:lstStyle/>
          <a:p>
            <a:endParaRPr/>
          </a:p>
        </p:txBody>
      </p:sp>
      <p:sp>
        <p:nvSpPr>
          <p:cNvPr id="718" name="object 718"/>
          <p:cNvSpPr txBox="1"/>
          <p:nvPr/>
        </p:nvSpPr>
        <p:spPr>
          <a:xfrm>
            <a:off x="423666" y="1978033"/>
            <a:ext cx="1277620" cy="325120"/>
          </a:xfrm>
          <a:prstGeom prst="rect">
            <a:avLst/>
          </a:prstGeom>
        </p:spPr>
        <p:txBody>
          <a:bodyPr vert="horz" wrap="square" lIns="0" tIns="12700" rIns="0" bIns="0" rtlCol="0">
            <a:spAutoFit/>
          </a:bodyPr>
          <a:lstStyle/>
          <a:p>
            <a:pPr marL="12700">
              <a:lnSpc>
                <a:spcPct val="100000"/>
              </a:lnSpc>
              <a:spcBef>
                <a:spcPts val="100"/>
              </a:spcBef>
            </a:pPr>
            <a:r>
              <a:rPr sz="900" b="1" u="sng" spc="-35" dirty="0">
                <a:uFill>
                  <a:solidFill>
                    <a:srgbClr val="333333"/>
                  </a:solidFill>
                </a:uFill>
                <a:latin typeface="Tahoma"/>
                <a:cs typeface="Tahoma"/>
              </a:rPr>
              <a:t>Hours </a:t>
            </a:r>
            <a:r>
              <a:rPr sz="900" b="1" u="sng" spc="-25" dirty="0">
                <a:uFill>
                  <a:solidFill>
                    <a:srgbClr val="333333"/>
                  </a:solidFill>
                </a:uFill>
                <a:latin typeface="Tahoma"/>
                <a:cs typeface="Tahoma"/>
              </a:rPr>
              <a:t>vs</a:t>
            </a:r>
            <a:r>
              <a:rPr lang="en-US" sz="900" b="1" u="sng" spc="-25" dirty="0">
                <a:uFill>
                  <a:solidFill>
                    <a:srgbClr val="333333"/>
                  </a:solidFill>
                </a:uFill>
                <a:latin typeface="Tahoma"/>
                <a:cs typeface="Tahoma"/>
              </a:rPr>
              <a:t> </a:t>
            </a:r>
            <a:r>
              <a:rPr sz="900" b="1" u="sng" spc="-140" dirty="0">
                <a:uFill>
                  <a:solidFill>
                    <a:srgbClr val="333333"/>
                  </a:solidFill>
                </a:uFill>
                <a:latin typeface="Tahoma"/>
                <a:cs typeface="Tahoma"/>
              </a:rPr>
              <a:t> </a:t>
            </a:r>
            <a:r>
              <a:rPr sz="900" b="1" u="sng" spc="-35" dirty="0">
                <a:uFill>
                  <a:solidFill>
                    <a:srgbClr val="333333"/>
                  </a:solidFill>
                </a:uFill>
                <a:latin typeface="Tahoma"/>
                <a:cs typeface="Tahoma"/>
              </a:rPr>
              <a:t>Requirements</a:t>
            </a:r>
            <a:endParaRPr sz="900" dirty="0">
              <a:latin typeface="Tahoma"/>
              <a:cs typeface="Tahoma"/>
            </a:endParaRPr>
          </a:p>
          <a:p>
            <a:pPr marL="367665">
              <a:lnSpc>
                <a:spcPct val="100000"/>
              </a:lnSpc>
              <a:spcBef>
                <a:spcPts val="670"/>
              </a:spcBef>
              <a:tabLst>
                <a:tab pos="884555" algn="l"/>
              </a:tabLst>
            </a:pPr>
            <a:r>
              <a:rPr sz="500" spc="-25" dirty="0">
                <a:solidFill>
                  <a:srgbClr val="333333"/>
                </a:solidFill>
                <a:latin typeface="Arial Black"/>
                <a:cs typeface="Arial Black"/>
              </a:rPr>
              <a:t>Vendor	</a:t>
            </a:r>
            <a:r>
              <a:rPr sz="500" spc="45" dirty="0">
                <a:latin typeface="Arial"/>
                <a:cs typeface="Arial"/>
              </a:rPr>
              <a:t>2/10/22</a:t>
            </a:r>
            <a:endParaRPr sz="500" dirty="0">
              <a:latin typeface="Arial"/>
              <a:cs typeface="Arial"/>
            </a:endParaRPr>
          </a:p>
        </p:txBody>
      </p:sp>
      <p:graphicFrame>
        <p:nvGraphicFramePr>
          <p:cNvPr id="719" name="object 719"/>
          <p:cNvGraphicFramePr>
            <a:graphicFrameLocks noGrp="1"/>
          </p:cNvGraphicFramePr>
          <p:nvPr>
            <p:extLst>
              <p:ext uri="{D42A27DB-BD31-4B8C-83A1-F6EECF244321}">
                <p14:modId xmlns:p14="http://schemas.microsoft.com/office/powerpoint/2010/main" val="576645906"/>
              </p:ext>
            </p:extLst>
          </p:nvPr>
        </p:nvGraphicFramePr>
        <p:xfrm>
          <a:off x="410649" y="3276600"/>
          <a:ext cx="9099542" cy="2531096"/>
        </p:xfrm>
        <a:graphic>
          <a:graphicData uri="http://schemas.openxmlformats.org/drawingml/2006/table">
            <a:tbl>
              <a:tblPr firstRow="1" bandRow="1">
                <a:tableStyleId>{2D5ABB26-0587-4C30-8999-92F81FD0307C}</a:tableStyleId>
              </a:tblPr>
              <a:tblGrid>
                <a:gridCol w="434340">
                  <a:extLst>
                    <a:ext uri="{9D8B030D-6E8A-4147-A177-3AD203B41FA5}">
                      <a16:colId xmlns:a16="http://schemas.microsoft.com/office/drawing/2014/main" val="20000"/>
                    </a:ext>
                  </a:extLst>
                </a:gridCol>
                <a:gridCol w="617220">
                  <a:extLst>
                    <a:ext uri="{9D8B030D-6E8A-4147-A177-3AD203B41FA5}">
                      <a16:colId xmlns:a16="http://schemas.microsoft.com/office/drawing/2014/main" val="20001"/>
                    </a:ext>
                  </a:extLst>
                </a:gridCol>
                <a:gridCol w="957580">
                  <a:extLst>
                    <a:ext uri="{9D8B030D-6E8A-4147-A177-3AD203B41FA5}">
                      <a16:colId xmlns:a16="http://schemas.microsoft.com/office/drawing/2014/main" val="20002"/>
                    </a:ext>
                  </a:extLst>
                </a:gridCol>
                <a:gridCol w="732155">
                  <a:extLst>
                    <a:ext uri="{9D8B030D-6E8A-4147-A177-3AD203B41FA5}">
                      <a16:colId xmlns:a16="http://schemas.microsoft.com/office/drawing/2014/main" val="20003"/>
                    </a:ext>
                  </a:extLst>
                </a:gridCol>
                <a:gridCol w="732154">
                  <a:extLst>
                    <a:ext uri="{9D8B030D-6E8A-4147-A177-3AD203B41FA5}">
                      <a16:colId xmlns:a16="http://schemas.microsoft.com/office/drawing/2014/main" val="20004"/>
                    </a:ext>
                  </a:extLst>
                </a:gridCol>
                <a:gridCol w="732154">
                  <a:extLst>
                    <a:ext uri="{9D8B030D-6E8A-4147-A177-3AD203B41FA5}">
                      <a16:colId xmlns:a16="http://schemas.microsoft.com/office/drawing/2014/main" val="20005"/>
                    </a:ext>
                  </a:extLst>
                </a:gridCol>
                <a:gridCol w="729614">
                  <a:extLst>
                    <a:ext uri="{9D8B030D-6E8A-4147-A177-3AD203B41FA5}">
                      <a16:colId xmlns:a16="http://schemas.microsoft.com/office/drawing/2014/main" val="20006"/>
                    </a:ext>
                  </a:extLst>
                </a:gridCol>
                <a:gridCol w="729614">
                  <a:extLst>
                    <a:ext uri="{9D8B030D-6E8A-4147-A177-3AD203B41FA5}">
                      <a16:colId xmlns:a16="http://schemas.microsoft.com/office/drawing/2014/main" val="20007"/>
                    </a:ext>
                  </a:extLst>
                </a:gridCol>
                <a:gridCol w="732154">
                  <a:extLst>
                    <a:ext uri="{9D8B030D-6E8A-4147-A177-3AD203B41FA5}">
                      <a16:colId xmlns:a16="http://schemas.microsoft.com/office/drawing/2014/main" val="20008"/>
                    </a:ext>
                  </a:extLst>
                </a:gridCol>
                <a:gridCol w="732154">
                  <a:extLst>
                    <a:ext uri="{9D8B030D-6E8A-4147-A177-3AD203B41FA5}">
                      <a16:colId xmlns:a16="http://schemas.microsoft.com/office/drawing/2014/main" val="20009"/>
                    </a:ext>
                  </a:extLst>
                </a:gridCol>
                <a:gridCol w="732154">
                  <a:extLst>
                    <a:ext uri="{9D8B030D-6E8A-4147-A177-3AD203B41FA5}">
                      <a16:colId xmlns:a16="http://schemas.microsoft.com/office/drawing/2014/main" val="20010"/>
                    </a:ext>
                  </a:extLst>
                </a:gridCol>
                <a:gridCol w="732154">
                  <a:extLst>
                    <a:ext uri="{9D8B030D-6E8A-4147-A177-3AD203B41FA5}">
                      <a16:colId xmlns:a16="http://schemas.microsoft.com/office/drawing/2014/main" val="20011"/>
                    </a:ext>
                  </a:extLst>
                </a:gridCol>
                <a:gridCol w="506095">
                  <a:extLst>
                    <a:ext uri="{9D8B030D-6E8A-4147-A177-3AD203B41FA5}">
                      <a16:colId xmlns:a16="http://schemas.microsoft.com/office/drawing/2014/main" val="20012"/>
                    </a:ext>
                  </a:extLst>
                </a:gridCol>
              </a:tblGrid>
              <a:tr h="114299">
                <a:tc gridSpan="2">
                  <a:txBody>
                    <a:bodyPr/>
                    <a:lstStyle/>
                    <a:p>
                      <a:pPr marL="33655">
                        <a:lnSpc>
                          <a:spcPct val="100000"/>
                        </a:lnSpc>
                        <a:spcBef>
                          <a:spcPts val="175"/>
                        </a:spcBef>
                      </a:pPr>
                      <a:r>
                        <a:rPr sz="650" spc="-75" dirty="0">
                          <a:solidFill>
                            <a:srgbClr val="333333"/>
                          </a:solidFill>
                          <a:latin typeface="Arial Black"/>
                          <a:cs typeface="Arial Black"/>
                        </a:rPr>
                        <a:t>LOB</a:t>
                      </a:r>
                      <a:r>
                        <a:rPr sz="650" spc="-65" dirty="0">
                          <a:solidFill>
                            <a:srgbClr val="333333"/>
                          </a:solidFill>
                          <a:latin typeface="Arial Black"/>
                          <a:cs typeface="Arial Black"/>
                        </a:rPr>
                        <a:t> </a:t>
                      </a:r>
                      <a:r>
                        <a:rPr sz="650" spc="-35" dirty="0">
                          <a:solidFill>
                            <a:srgbClr val="333333"/>
                          </a:solidFill>
                          <a:latin typeface="Arial Black"/>
                          <a:cs typeface="Arial Black"/>
                        </a:rPr>
                        <a:t>(group)</a:t>
                      </a:r>
                      <a:endParaRPr sz="650">
                        <a:latin typeface="Arial Black"/>
                        <a:cs typeface="Arial Black"/>
                      </a:endParaRPr>
                    </a:p>
                  </a:txBody>
                  <a:tcPr marL="0" marR="0" marT="22225" marB="0">
                    <a:lnR w="6350">
                      <a:solidFill>
                        <a:srgbClr val="CACACA"/>
                      </a:solidFill>
                      <a:prstDash val="solid"/>
                    </a:lnR>
                    <a:lnB w="6350">
                      <a:solidFill>
                        <a:srgbClr val="CACACA"/>
                      </a:solidFill>
                      <a:prstDash val="solid"/>
                    </a:lnB>
                  </a:tcPr>
                </a:tc>
                <a:tc hMerge="1">
                  <a:txBody>
                    <a:bodyPr/>
                    <a:lstStyle/>
                    <a:p>
                      <a:endParaRPr/>
                    </a:p>
                  </a:txBody>
                  <a:tcPr marL="0" marR="0" marT="0" marB="0"/>
                </a:tc>
                <a:tc>
                  <a:txBody>
                    <a:bodyPr/>
                    <a:lstStyle/>
                    <a:p>
                      <a:pPr marR="240665" algn="r">
                        <a:lnSpc>
                          <a:spcPct val="100000"/>
                        </a:lnSpc>
                        <a:spcBef>
                          <a:spcPts val="175"/>
                        </a:spcBef>
                      </a:pPr>
                      <a:r>
                        <a:rPr sz="650" spc="-5" dirty="0">
                          <a:solidFill>
                            <a:srgbClr val="333333"/>
                          </a:solidFill>
                          <a:latin typeface="Arial Black"/>
                          <a:cs typeface="Arial Black"/>
                        </a:rPr>
                        <a:t>2/10/2</a:t>
                      </a:r>
                      <a:r>
                        <a:rPr sz="650" dirty="0">
                          <a:solidFill>
                            <a:srgbClr val="333333"/>
                          </a:solidFill>
                          <a:latin typeface="Arial Black"/>
                          <a:cs typeface="Arial Black"/>
                        </a:rPr>
                        <a:t>2</a:t>
                      </a:r>
                      <a:endParaRPr sz="650">
                        <a:latin typeface="Arial Black"/>
                        <a:cs typeface="Arial Black"/>
                      </a:endParaRPr>
                    </a:p>
                  </a:txBody>
                  <a:tcPr marL="0" marR="0" marT="22225" marB="0">
                    <a:lnL w="6350">
                      <a:solidFill>
                        <a:srgbClr val="CACACA"/>
                      </a:solidFill>
                      <a:prstDash val="solid"/>
                    </a:lnL>
                    <a:lnB w="6350">
                      <a:solidFill>
                        <a:srgbClr val="CACACA"/>
                      </a:solidFill>
                      <a:prstDash val="solid"/>
                    </a:lnB>
                  </a:tcPr>
                </a:tc>
                <a:tc>
                  <a:txBody>
                    <a:bodyPr/>
                    <a:lstStyle/>
                    <a:p>
                      <a:pPr marR="240665" algn="r">
                        <a:lnSpc>
                          <a:spcPct val="100000"/>
                        </a:lnSpc>
                        <a:spcBef>
                          <a:spcPts val="175"/>
                        </a:spcBef>
                      </a:pPr>
                      <a:r>
                        <a:rPr sz="650" spc="-5" dirty="0">
                          <a:solidFill>
                            <a:srgbClr val="333333"/>
                          </a:solidFill>
                          <a:latin typeface="Arial Black"/>
                          <a:cs typeface="Arial Black"/>
                        </a:rPr>
                        <a:t>2/11/2</a:t>
                      </a:r>
                      <a:r>
                        <a:rPr sz="650" dirty="0">
                          <a:solidFill>
                            <a:srgbClr val="333333"/>
                          </a:solidFill>
                          <a:latin typeface="Arial Black"/>
                          <a:cs typeface="Arial Black"/>
                        </a:rPr>
                        <a:t>2</a:t>
                      </a:r>
                      <a:endParaRPr sz="650">
                        <a:latin typeface="Arial Black"/>
                        <a:cs typeface="Arial Black"/>
                      </a:endParaRPr>
                    </a:p>
                  </a:txBody>
                  <a:tcPr marL="0" marR="0" marT="22225" marB="0">
                    <a:lnB w="6350">
                      <a:solidFill>
                        <a:srgbClr val="CACACA"/>
                      </a:solidFill>
                      <a:prstDash val="solid"/>
                    </a:lnB>
                  </a:tcPr>
                </a:tc>
                <a:tc>
                  <a:txBody>
                    <a:bodyPr/>
                    <a:lstStyle/>
                    <a:p>
                      <a:pPr marR="240665" algn="r">
                        <a:lnSpc>
                          <a:spcPct val="100000"/>
                        </a:lnSpc>
                        <a:spcBef>
                          <a:spcPts val="175"/>
                        </a:spcBef>
                      </a:pPr>
                      <a:r>
                        <a:rPr sz="650" spc="-5" dirty="0">
                          <a:solidFill>
                            <a:srgbClr val="333333"/>
                          </a:solidFill>
                          <a:latin typeface="Arial Black"/>
                          <a:cs typeface="Arial Black"/>
                        </a:rPr>
                        <a:t>2/14/2</a:t>
                      </a:r>
                      <a:r>
                        <a:rPr sz="650" dirty="0">
                          <a:solidFill>
                            <a:srgbClr val="333333"/>
                          </a:solidFill>
                          <a:latin typeface="Arial Black"/>
                          <a:cs typeface="Arial Black"/>
                        </a:rPr>
                        <a:t>2</a:t>
                      </a:r>
                      <a:endParaRPr sz="650">
                        <a:latin typeface="Arial Black"/>
                        <a:cs typeface="Arial Black"/>
                      </a:endParaRPr>
                    </a:p>
                  </a:txBody>
                  <a:tcPr marL="0" marR="0" marT="22225" marB="0">
                    <a:lnB w="6350">
                      <a:solidFill>
                        <a:srgbClr val="CACACA"/>
                      </a:solidFill>
                      <a:prstDash val="solid"/>
                    </a:lnB>
                  </a:tcPr>
                </a:tc>
                <a:tc>
                  <a:txBody>
                    <a:bodyPr/>
                    <a:lstStyle/>
                    <a:p>
                      <a:pPr marR="240665" algn="r">
                        <a:lnSpc>
                          <a:spcPct val="100000"/>
                        </a:lnSpc>
                        <a:spcBef>
                          <a:spcPts val="175"/>
                        </a:spcBef>
                      </a:pPr>
                      <a:r>
                        <a:rPr sz="650" spc="-5" dirty="0">
                          <a:solidFill>
                            <a:srgbClr val="333333"/>
                          </a:solidFill>
                          <a:latin typeface="Arial Black"/>
                          <a:cs typeface="Arial Black"/>
                        </a:rPr>
                        <a:t>2/15/2</a:t>
                      </a:r>
                      <a:r>
                        <a:rPr sz="650" dirty="0">
                          <a:solidFill>
                            <a:srgbClr val="333333"/>
                          </a:solidFill>
                          <a:latin typeface="Arial Black"/>
                          <a:cs typeface="Arial Black"/>
                        </a:rPr>
                        <a:t>2</a:t>
                      </a:r>
                      <a:endParaRPr sz="650">
                        <a:latin typeface="Arial Black"/>
                        <a:cs typeface="Arial Black"/>
                      </a:endParaRPr>
                    </a:p>
                  </a:txBody>
                  <a:tcPr marL="0" marR="0" marT="22225" marB="0">
                    <a:lnB w="6350">
                      <a:solidFill>
                        <a:srgbClr val="CACACA"/>
                      </a:solidFill>
                      <a:prstDash val="solid"/>
                    </a:lnB>
                  </a:tcPr>
                </a:tc>
                <a:tc>
                  <a:txBody>
                    <a:bodyPr/>
                    <a:lstStyle/>
                    <a:p>
                      <a:pPr marR="238125" algn="r">
                        <a:lnSpc>
                          <a:spcPct val="100000"/>
                        </a:lnSpc>
                        <a:spcBef>
                          <a:spcPts val="175"/>
                        </a:spcBef>
                      </a:pPr>
                      <a:r>
                        <a:rPr sz="650" spc="-5" dirty="0">
                          <a:solidFill>
                            <a:srgbClr val="333333"/>
                          </a:solidFill>
                          <a:latin typeface="Arial Black"/>
                          <a:cs typeface="Arial Black"/>
                        </a:rPr>
                        <a:t>2/16/2</a:t>
                      </a:r>
                      <a:r>
                        <a:rPr sz="650" dirty="0">
                          <a:solidFill>
                            <a:srgbClr val="333333"/>
                          </a:solidFill>
                          <a:latin typeface="Arial Black"/>
                          <a:cs typeface="Arial Black"/>
                        </a:rPr>
                        <a:t>2</a:t>
                      </a:r>
                      <a:endParaRPr sz="650">
                        <a:latin typeface="Arial Black"/>
                        <a:cs typeface="Arial Black"/>
                      </a:endParaRPr>
                    </a:p>
                  </a:txBody>
                  <a:tcPr marL="0" marR="0" marT="22225" marB="0">
                    <a:lnB w="6350">
                      <a:solidFill>
                        <a:srgbClr val="CACACA"/>
                      </a:solidFill>
                      <a:prstDash val="solid"/>
                    </a:lnB>
                  </a:tcPr>
                </a:tc>
                <a:tc>
                  <a:txBody>
                    <a:bodyPr/>
                    <a:lstStyle/>
                    <a:p>
                      <a:pPr marR="240665" algn="r">
                        <a:lnSpc>
                          <a:spcPct val="100000"/>
                        </a:lnSpc>
                        <a:spcBef>
                          <a:spcPts val="175"/>
                        </a:spcBef>
                      </a:pPr>
                      <a:r>
                        <a:rPr sz="650" spc="-5" dirty="0">
                          <a:solidFill>
                            <a:srgbClr val="333333"/>
                          </a:solidFill>
                          <a:latin typeface="Arial Black"/>
                          <a:cs typeface="Arial Black"/>
                        </a:rPr>
                        <a:t>2/17/2</a:t>
                      </a:r>
                      <a:r>
                        <a:rPr sz="650" dirty="0">
                          <a:solidFill>
                            <a:srgbClr val="333333"/>
                          </a:solidFill>
                          <a:latin typeface="Arial Black"/>
                          <a:cs typeface="Arial Black"/>
                        </a:rPr>
                        <a:t>2</a:t>
                      </a:r>
                      <a:endParaRPr sz="650">
                        <a:latin typeface="Arial Black"/>
                        <a:cs typeface="Arial Black"/>
                      </a:endParaRPr>
                    </a:p>
                  </a:txBody>
                  <a:tcPr marL="0" marR="0" marT="22225" marB="0">
                    <a:lnB w="6350">
                      <a:solidFill>
                        <a:srgbClr val="CACACA"/>
                      </a:solidFill>
                      <a:prstDash val="solid"/>
                    </a:lnB>
                  </a:tcPr>
                </a:tc>
                <a:tc>
                  <a:txBody>
                    <a:bodyPr/>
                    <a:lstStyle/>
                    <a:p>
                      <a:pPr marR="240665" algn="r">
                        <a:lnSpc>
                          <a:spcPct val="100000"/>
                        </a:lnSpc>
                        <a:spcBef>
                          <a:spcPts val="175"/>
                        </a:spcBef>
                      </a:pPr>
                      <a:r>
                        <a:rPr sz="650" spc="-5" dirty="0">
                          <a:solidFill>
                            <a:srgbClr val="333333"/>
                          </a:solidFill>
                          <a:latin typeface="Arial Black"/>
                          <a:cs typeface="Arial Black"/>
                        </a:rPr>
                        <a:t>2/18/2</a:t>
                      </a:r>
                      <a:r>
                        <a:rPr sz="650" dirty="0">
                          <a:solidFill>
                            <a:srgbClr val="333333"/>
                          </a:solidFill>
                          <a:latin typeface="Arial Black"/>
                          <a:cs typeface="Arial Black"/>
                        </a:rPr>
                        <a:t>2</a:t>
                      </a:r>
                      <a:endParaRPr sz="650">
                        <a:latin typeface="Arial Black"/>
                        <a:cs typeface="Arial Black"/>
                      </a:endParaRPr>
                    </a:p>
                  </a:txBody>
                  <a:tcPr marL="0" marR="0" marT="22225" marB="0">
                    <a:lnB w="6350">
                      <a:solidFill>
                        <a:srgbClr val="CACACA"/>
                      </a:solidFill>
                      <a:prstDash val="solid"/>
                    </a:lnB>
                  </a:tcPr>
                </a:tc>
                <a:tc>
                  <a:txBody>
                    <a:bodyPr/>
                    <a:lstStyle/>
                    <a:p>
                      <a:pPr marR="240665" algn="r">
                        <a:lnSpc>
                          <a:spcPct val="100000"/>
                        </a:lnSpc>
                        <a:spcBef>
                          <a:spcPts val="175"/>
                        </a:spcBef>
                      </a:pPr>
                      <a:r>
                        <a:rPr sz="650" spc="-5" dirty="0">
                          <a:solidFill>
                            <a:srgbClr val="333333"/>
                          </a:solidFill>
                          <a:latin typeface="Arial Black"/>
                          <a:cs typeface="Arial Black"/>
                        </a:rPr>
                        <a:t>2/21/2</a:t>
                      </a:r>
                      <a:r>
                        <a:rPr sz="650" dirty="0">
                          <a:solidFill>
                            <a:srgbClr val="333333"/>
                          </a:solidFill>
                          <a:latin typeface="Arial Black"/>
                          <a:cs typeface="Arial Black"/>
                        </a:rPr>
                        <a:t>2</a:t>
                      </a:r>
                      <a:endParaRPr sz="650">
                        <a:latin typeface="Arial Black"/>
                        <a:cs typeface="Arial Black"/>
                      </a:endParaRPr>
                    </a:p>
                  </a:txBody>
                  <a:tcPr marL="0" marR="0" marT="22225" marB="0">
                    <a:lnB w="6350">
                      <a:solidFill>
                        <a:srgbClr val="CACACA"/>
                      </a:solidFill>
                      <a:prstDash val="solid"/>
                    </a:lnB>
                  </a:tcPr>
                </a:tc>
                <a:tc>
                  <a:txBody>
                    <a:bodyPr/>
                    <a:lstStyle/>
                    <a:p>
                      <a:pPr marR="240665" algn="r">
                        <a:lnSpc>
                          <a:spcPct val="100000"/>
                        </a:lnSpc>
                        <a:spcBef>
                          <a:spcPts val="175"/>
                        </a:spcBef>
                      </a:pPr>
                      <a:r>
                        <a:rPr sz="650" spc="-5" dirty="0">
                          <a:solidFill>
                            <a:srgbClr val="333333"/>
                          </a:solidFill>
                          <a:latin typeface="Arial Black"/>
                          <a:cs typeface="Arial Black"/>
                        </a:rPr>
                        <a:t>2/22/2</a:t>
                      </a:r>
                      <a:r>
                        <a:rPr sz="650" dirty="0">
                          <a:solidFill>
                            <a:srgbClr val="333333"/>
                          </a:solidFill>
                          <a:latin typeface="Arial Black"/>
                          <a:cs typeface="Arial Black"/>
                        </a:rPr>
                        <a:t>2</a:t>
                      </a:r>
                      <a:endParaRPr sz="650">
                        <a:latin typeface="Arial Black"/>
                        <a:cs typeface="Arial Black"/>
                      </a:endParaRPr>
                    </a:p>
                  </a:txBody>
                  <a:tcPr marL="0" marR="0" marT="22225" marB="0">
                    <a:lnB w="6350">
                      <a:solidFill>
                        <a:srgbClr val="CACACA"/>
                      </a:solidFill>
                      <a:prstDash val="solid"/>
                    </a:lnB>
                  </a:tcPr>
                </a:tc>
                <a:tc>
                  <a:txBody>
                    <a:bodyPr/>
                    <a:lstStyle/>
                    <a:p>
                      <a:pPr marR="240665" algn="r">
                        <a:lnSpc>
                          <a:spcPct val="100000"/>
                        </a:lnSpc>
                        <a:spcBef>
                          <a:spcPts val="175"/>
                        </a:spcBef>
                      </a:pPr>
                      <a:r>
                        <a:rPr sz="650" spc="-5" dirty="0">
                          <a:solidFill>
                            <a:srgbClr val="333333"/>
                          </a:solidFill>
                          <a:latin typeface="Arial Black"/>
                          <a:cs typeface="Arial Black"/>
                        </a:rPr>
                        <a:t>2/23/2</a:t>
                      </a:r>
                      <a:r>
                        <a:rPr sz="650" dirty="0">
                          <a:solidFill>
                            <a:srgbClr val="333333"/>
                          </a:solidFill>
                          <a:latin typeface="Arial Black"/>
                          <a:cs typeface="Arial Black"/>
                        </a:rPr>
                        <a:t>2</a:t>
                      </a:r>
                      <a:endParaRPr sz="650">
                        <a:latin typeface="Arial Black"/>
                        <a:cs typeface="Arial Black"/>
                      </a:endParaRPr>
                    </a:p>
                  </a:txBody>
                  <a:tcPr marL="0" marR="0" marT="22225" marB="0">
                    <a:lnB w="6350">
                      <a:solidFill>
                        <a:srgbClr val="CACACA"/>
                      </a:solidFill>
                      <a:prstDash val="solid"/>
                    </a:lnB>
                  </a:tcPr>
                </a:tc>
                <a:tc>
                  <a:txBody>
                    <a:bodyPr/>
                    <a:lstStyle/>
                    <a:p>
                      <a:pPr marR="14604" algn="r">
                        <a:lnSpc>
                          <a:spcPct val="100000"/>
                        </a:lnSpc>
                        <a:spcBef>
                          <a:spcPts val="175"/>
                        </a:spcBef>
                      </a:pPr>
                      <a:r>
                        <a:rPr sz="650" spc="-5" dirty="0">
                          <a:solidFill>
                            <a:srgbClr val="333333"/>
                          </a:solidFill>
                          <a:latin typeface="Arial Black"/>
                          <a:cs typeface="Arial Black"/>
                        </a:rPr>
                        <a:t>2/24/2</a:t>
                      </a:r>
                      <a:r>
                        <a:rPr sz="650" dirty="0">
                          <a:solidFill>
                            <a:srgbClr val="333333"/>
                          </a:solidFill>
                          <a:latin typeface="Arial Black"/>
                          <a:cs typeface="Arial Black"/>
                        </a:rPr>
                        <a:t>2</a:t>
                      </a:r>
                      <a:endParaRPr sz="650">
                        <a:latin typeface="Arial Black"/>
                        <a:cs typeface="Arial Black"/>
                      </a:endParaRPr>
                    </a:p>
                  </a:txBody>
                  <a:tcPr marL="0" marR="0" marT="22225" marB="0">
                    <a:lnR w="6350">
                      <a:solidFill>
                        <a:srgbClr val="CACACA"/>
                      </a:solidFill>
                      <a:prstDash val="solid"/>
                    </a:lnR>
                    <a:lnB w="6350">
                      <a:solidFill>
                        <a:srgbClr val="CACACA"/>
                      </a:solidFill>
                      <a:prstDash val="solid"/>
                    </a:lnB>
                  </a:tcPr>
                </a:tc>
                <a:extLst>
                  <a:ext uri="{0D108BD9-81ED-4DB2-BD59-A6C34878D82A}">
                    <a16:rowId xmlns:a16="http://schemas.microsoft.com/office/drawing/2014/main" val="10000"/>
                  </a:ext>
                </a:extLst>
              </a:tr>
              <a:tr h="154304">
                <a:tc>
                  <a:txBody>
                    <a:bodyPr/>
                    <a:lstStyle/>
                    <a:p>
                      <a:pPr marL="33655">
                        <a:lnSpc>
                          <a:spcPct val="100000"/>
                        </a:lnSpc>
                        <a:spcBef>
                          <a:spcPts val="309"/>
                        </a:spcBef>
                      </a:pPr>
                      <a:r>
                        <a:rPr sz="650" spc="-60" dirty="0">
                          <a:solidFill>
                            <a:srgbClr val="333333"/>
                          </a:solidFill>
                          <a:latin typeface="Arial Black"/>
                          <a:cs typeface="Arial Black"/>
                        </a:rPr>
                        <a:t>IBS</a:t>
                      </a:r>
                      <a:endParaRPr sz="650">
                        <a:latin typeface="Arial Black"/>
                        <a:cs typeface="Arial Black"/>
                      </a:endParaRPr>
                    </a:p>
                  </a:txBody>
                  <a:tcPr marL="0" marR="0" marT="39369" marB="0">
                    <a:lnT w="6350">
                      <a:solidFill>
                        <a:srgbClr val="CACACA"/>
                      </a:solidFill>
                      <a:prstDash val="solid"/>
                    </a:lnT>
                  </a:tcPr>
                </a:tc>
                <a:tc>
                  <a:txBody>
                    <a:bodyPr/>
                    <a:lstStyle/>
                    <a:p>
                      <a:pPr marL="33655">
                        <a:lnSpc>
                          <a:spcPct val="100000"/>
                        </a:lnSpc>
                        <a:spcBef>
                          <a:spcPts val="309"/>
                        </a:spcBef>
                      </a:pPr>
                      <a:r>
                        <a:rPr sz="650" spc="20" dirty="0">
                          <a:solidFill>
                            <a:srgbClr val="666666"/>
                          </a:solidFill>
                          <a:latin typeface="Arial"/>
                          <a:cs typeface="Arial"/>
                        </a:rPr>
                        <a:t>Oﬀered</a:t>
                      </a:r>
                      <a:endParaRPr sz="650">
                        <a:latin typeface="Arial"/>
                        <a:cs typeface="Arial"/>
                      </a:endParaRPr>
                    </a:p>
                  </a:txBody>
                  <a:tcPr marL="0" marR="0" marT="39369" marB="0">
                    <a:lnR w="6350">
                      <a:solidFill>
                        <a:srgbClr val="CACACA"/>
                      </a:solidFill>
                      <a:prstDash val="solid"/>
                    </a:lnR>
                    <a:lnT w="6350">
                      <a:solidFill>
                        <a:srgbClr val="CACACA"/>
                      </a:solidFill>
                      <a:prstDash val="solid"/>
                    </a:lnT>
                  </a:tcPr>
                </a:tc>
                <a:tc>
                  <a:txBody>
                    <a:bodyPr/>
                    <a:lstStyle/>
                    <a:p>
                      <a:pPr marR="245110" algn="r">
                        <a:lnSpc>
                          <a:spcPct val="100000"/>
                        </a:lnSpc>
                        <a:spcBef>
                          <a:spcPts val="265"/>
                        </a:spcBef>
                      </a:pPr>
                      <a:r>
                        <a:rPr sz="650" spc="-5" dirty="0">
                          <a:solidFill>
                            <a:srgbClr val="333333"/>
                          </a:solidFill>
                          <a:latin typeface="Arial"/>
                          <a:cs typeface="Arial"/>
                        </a:rPr>
                        <a:t>19,86</a:t>
                      </a:r>
                      <a:r>
                        <a:rPr sz="650" dirty="0">
                          <a:solidFill>
                            <a:srgbClr val="333333"/>
                          </a:solidFill>
                          <a:latin typeface="Arial"/>
                          <a:cs typeface="Arial"/>
                        </a:rPr>
                        <a:t>4</a:t>
                      </a:r>
                      <a:endParaRPr sz="650">
                        <a:latin typeface="Arial"/>
                        <a:cs typeface="Arial"/>
                      </a:endParaRPr>
                    </a:p>
                  </a:txBody>
                  <a:tcPr marL="0" marR="0" marT="33655" marB="0">
                    <a:lnL w="6350">
                      <a:solidFill>
                        <a:srgbClr val="CACACA"/>
                      </a:solidFill>
                      <a:prstDash val="solid"/>
                    </a:lnL>
                    <a:lnT w="6350">
                      <a:solidFill>
                        <a:srgbClr val="CACACA"/>
                      </a:solidFill>
                      <a:prstDash val="solid"/>
                    </a:lnT>
                  </a:tcPr>
                </a:tc>
                <a:tc>
                  <a:txBody>
                    <a:bodyPr/>
                    <a:lstStyle/>
                    <a:p>
                      <a:pPr marR="245110" algn="r">
                        <a:lnSpc>
                          <a:spcPct val="100000"/>
                        </a:lnSpc>
                        <a:spcBef>
                          <a:spcPts val="265"/>
                        </a:spcBef>
                      </a:pPr>
                      <a:r>
                        <a:rPr sz="650" spc="-5" dirty="0">
                          <a:solidFill>
                            <a:srgbClr val="333333"/>
                          </a:solidFill>
                          <a:latin typeface="Arial"/>
                          <a:cs typeface="Arial"/>
                        </a:rPr>
                        <a:t>21,16</a:t>
                      </a:r>
                      <a:r>
                        <a:rPr sz="650" dirty="0">
                          <a:solidFill>
                            <a:srgbClr val="333333"/>
                          </a:solidFill>
                          <a:latin typeface="Arial"/>
                          <a:cs typeface="Arial"/>
                        </a:rPr>
                        <a:t>3</a:t>
                      </a:r>
                      <a:endParaRPr sz="650">
                        <a:latin typeface="Arial"/>
                        <a:cs typeface="Arial"/>
                      </a:endParaRPr>
                    </a:p>
                  </a:txBody>
                  <a:tcPr marL="0" marR="0" marT="33655" marB="0">
                    <a:lnT w="6350">
                      <a:solidFill>
                        <a:srgbClr val="CACACA"/>
                      </a:solidFill>
                      <a:prstDash val="solid"/>
                    </a:lnT>
                  </a:tcPr>
                </a:tc>
                <a:tc>
                  <a:txBody>
                    <a:bodyPr/>
                    <a:lstStyle/>
                    <a:p>
                      <a:pPr marR="245110" algn="r">
                        <a:lnSpc>
                          <a:spcPct val="100000"/>
                        </a:lnSpc>
                        <a:spcBef>
                          <a:spcPts val="265"/>
                        </a:spcBef>
                      </a:pPr>
                      <a:r>
                        <a:rPr sz="650" spc="-5" dirty="0">
                          <a:solidFill>
                            <a:srgbClr val="333333"/>
                          </a:solidFill>
                          <a:latin typeface="Arial"/>
                          <a:cs typeface="Arial"/>
                        </a:rPr>
                        <a:t>21,15</a:t>
                      </a:r>
                      <a:r>
                        <a:rPr sz="650" dirty="0">
                          <a:solidFill>
                            <a:srgbClr val="333333"/>
                          </a:solidFill>
                          <a:latin typeface="Arial"/>
                          <a:cs typeface="Arial"/>
                        </a:rPr>
                        <a:t>8</a:t>
                      </a:r>
                      <a:endParaRPr sz="650">
                        <a:latin typeface="Arial"/>
                        <a:cs typeface="Arial"/>
                      </a:endParaRPr>
                    </a:p>
                  </a:txBody>
                  <a:tcPr marL="0" marR="0" marT="33655" marB="0">
                    <a:lnT w="6350">
                      <a:solidFill>
                        <a:srgbClr val="CACACA"/>
                      </a:solidFill>
                      <a:prstDash val="solid"/>
                    </a:lnT>
                  </a:tcPr>
                </a:tc>
                <a:tc>
                  <a:txBody>
                    <a:bodyPr/>
                    <a:lstStyle/>
                    <a:p>
                      <a:pPr marR="250825" algn="r">
                        <a:lnSpc>
                          <a:spcPct val="100000"/>
                        </a:lnSpc>
                        <a:spcBef>
                          <a:spcPts val="265"/>
                        </a:spcBef>
                      </a:pPr>
                      <a:r>
                        <a:rPr sz="650" spc="-5" dirty="0">
                          <a:solidFill>
                            <a:srgbClr val="333333"/>
                          </a:solidFill>
                          <a:latin typeface="Arial"/>
                          <a:cs typeface="Arial"/>
                        </a:rPr>
                        <a:t>22,16</a:t>
                      </a:r>
                      <a:r>
                        <a:rPr sz="650" dirty="0">
                          <a:solidFill>
                            <a:srgbClr val="333333"/>
                          </a:solidFill>
                          <a:latin typeface="Arial"/>
                          <a:cs typeface="Arial"/>
                        </a:rPr>
                        <a:t>0</a:t>
                      </a:r>
                      <a:endParaRPr sz="650">
                        <a:latin typeface="Arial"/>
                        <a:cs typeface="Arial"/>
                      </a:endParaRPr>
                    </a:p>
                  </a:txBody>
                  <a:tcPr marL="0" marR="0" marT="33655" marB="0">
                    <a:lnT w="6350">
                      <a:solidFill>
                        <a:srgbClr val="CACACA"/>
                      </a:solidFill>
                      <a:prstDash val="solid"/>
                    </a:lnT>
                  </a:tcPr>
                </a:tc>
                <a:tc>
                  <a:txBody>
                    <a:bodyPr/>
                    <a:lstStyle/>
                    <a:p>
                      <a:pPr marR="247650" algn="r">
                        <a:lnSpc>
                          <a:spcPct val="100000"/>
                        </a:lnSpc>
                        <a:spcBef>
                          <a:spcPts val="265"/>
                        </a:spcBef>
                      </a:pPr>
                      <a:r>
                        <a:rPr sz="650" spc="-5" dirty="0">
                          <a:solidFill>
                            <a:srgbClr val="333333"/>
                          </a:solidFill>
                          <a:latin typeface="Arial"/>
                          <a:cs typeface="Arial"/>
                        </a:rPr>
                        <a:t>21,24</a:t>
                      </a:r>
                      <a:r>
                        <a:rPr sz="650" dirty="0">
                          <a:solidFill>
                            <a:srgbClr val="333333"/>
                          </a:solidFill>
                          <a:latin typeface="Arial"/>
                          <a:cs typeface="Arial"/>
                        </a:rPr>
                        <a:t>5</a:t>
                      </a:r>
                      <a:endParaRPr sz="650">
                        <a:latin typeface="Arial"/>
                        <a:cs typeface="Arial"/>
                      </a:endParaRPr>
                    </a:p>
                  </a:txBody>
                  <a:tcPr marL="0" marR="0" marT="33655" marB="0">
                    <a:lnT w="6350">
                      <a:solidFill>
                        <a:srgbClr val="CACACA"/>
                      </a:solidFill>
                      <a:prstDash val="solid"/>
                    </a:lnT>
                  </a:tcPr>
                </a:tc>
                <a:tc>
                  <a:txBody>
                    <a:bodyPr/>
                    <a:lstStyle/>
                    <a:p>
                      <a:pPr marR="245110" algn="r">
                        <a:lnSpc>
                          <a:spcPct val="100000"/>
                        </a:lnSpc>
                        <a:spcBef>
                          <a:spcPts val="265"/>
                        </a:spcBef>
                      </a:pPr>
                      <a:r>
                        <a:rPr sz="650" spc="-5" dirty="0">
                          <a:solidFill>
                            <a:srgbClr val="333333"/>
                          </a:solidFill>
                          <a:latin typeface="Arial"/>
                          <a:cs typeface="Arial"/>
                        </a:rPr>
                        <a:t>20,23</a:t>
                      </a:r>
                      <a:r>
                        <a:rPr sz="650" dirty="0">
                          <a:solidFill>
                            <a:srgbClr val="333333"/>
                          </a:solidFill>
                          <a:latin typeface="Arial"/>
                          <a:cs typeface="Arial"/>
                        </a:rPr>
                        <a:t>8</a:t>
                      </a:r>
                      <a:endParaRPr sz="650">
                        <a:latin typeface="Arial"/>
                        <a:cs typeface="Arial"/>
                      </a:endParaRPr>
                    </a:p>
                  </a:txBody>
                  <a:tcPr marL="0" marR="0" marT="33655" marB="0">
                    <a:lnT w="6350">
                      <a:solidFill>
                        <a:srgbClr val="CACACA"/>
                      </a:solidFill>
                      <a:prstDash val="solid"/>
                    </a:lnT>
                  </a:tcPr>
                </a:tc>
                <a:tc>
                  <a:txBody>
                    <a:bodyPr/>
                    <a:lstStyle/>
                    <a:p>
                      <a:pPr marR="245110" algn="r">
                        <a:lnSpc>
                          <a:spcPct val="100000"/>
                        </a:lnSpc>
                        <a:spcBef>
                          <a:spcPts val="265"/>
                        </a:spcBef>
                      </a:pPr>
                      <a:r>
                        <a:rPr sz="650" spc="-5" dirty="0">
                          <a:solidFill>
                            <a:srgbClr val="333333"/>
                          </a:solidFill>
                          <a:latin typeface="Arial"/>
                          <a:cs typeface="Arial"/>
                        </a:rPr>
                        <a:t>21,65</a:t>
                      </a:r>
                      <a:r>
                        <a:rPr sz="650" dirty="0">
                          <a:solidFill>
                            <a:srgbClr val="333333"/>
                          </a:solidFill>
                          <a:latin typeface="Arial"/>
                          <a:cs typeface="Arial"/>
                        </a:rPr>
                        <a:t>4</a:t>
                      </a:r>
                      <a:endParaRPr sz="650">
                        <a:latin typeface="Arial"/>
                        <a:cs typeface="Arial"/>
                      </a:endParaRPr>
                    </a:p>
                  </a:txBody>
                  <a:tcPr marL="0" marR="0" marT="33655" marB="0">
                    <a:lnT w="6350">
                      <a:solidFill>
                        <a:srgbClr val="CACACA"/>
                      </a:solidFill>
                      <a:prstDash val="solid"/>
                    </a:lnT>
                  </a:tcPr>
                </a:tc>
                <a:tc>
                  <a:txBody>
                    <a:bodyPr/>
                    <a:lstStyle/>
                    <a:p>
                      <a:pPr marR="245110" algn="r">
                        <a:lnSpc>
                          <a:spcPct val="100000"/>
                        </a:lnSpc>
                        <a:spcBef>
                          <a:spcPts val="265"/>
                        </a:spcBef>
                      </a:pPr>
                      <a:r>
                        <a:rPr sz="650" spc="-5" dirty="0">
                          <a:solidFill>
                            <a:srgbClr val="333333"/>
                          </a:solidFill>
                          <a:latin typeface="Arial"/>
                          <a:cs typeface="Arial"/>
                        </a:rPr>
                        <a:t>21,10</a:t>
                      </a:r>
                      <a:r>
                        <a:rPr sz="650" dirty="0">
                          <a:solidFill>
                            <a:srgbClr val="333333"/>
                          </a:solidFill>
                          <a:latin typeface="Arial"/>
                          <a:cs typeface="Arial"/>
                        </a:rPr>
                        <a:t>0</a:t>
                      </a:r>
                      <a:endParaRPr sz="650">
                        <a:latin typeface="Arial"/>
                        <a:cs typeface="Arial"/>
                      </a:endParaRPr>
                    </a:p>
                  </a:txBody>
                  <a:tcPr marL="0" marR="0" marT="33655" marB="0">
                    <a:lnT w="6350">
                      <a:solidFill>
                        <a:srgbClr val="CACACA"/>
                      </a:solidFill>
                      <a:prstDash val="solid"/>
                    </a:lnT>
                  </a:tcPr>
                </a:tc>
                <a:tc>
                  <a:txBody>
                    <a:bodyPr/>
                    <a:lstStyle/>
                    <a:p>
                      <a:pPr marR="245110" algn="r">
                        <a:lnSpc>
                          <a:spcPct val="100000"/>
                        </a:lnSpc>
                        <a:spcBef>
                          <a:spcPts val="265"/>
                        </a:spcBef>
                      </a:pPr>
                      <a:r>
                        <a:rPr sz="650" spc="-5" dirty="0">
                          <a:solidFill>
                            <a:srgbClr val="333333"/>
                          </a:solidFill>
                          <a:latin typeface="Arial"/>
                          <a:cs typeface="Arial"/>
                        </a:rPr>
                        <a:t>19,83</a:t>
                      </a:r>
                      <a:r>
                        <a:rPr sz="650" dirty="0">
                          <a:solidFill>
                            <a:srgbClr val="333333"/>
                          </a:solidFill>
                          <a:latin typeface="Arial"/>
                          <a:cs typeface="Arial"/>
                        </a:rPr>
                        <a:t>4</a:t>
                      </a:r>
                      <a:endParaRPr sz="650">
                        <a:latin typeface="Arial"/>
                        <a:cs typeface="Arial"/>
                      </a:endParaRPr>
                    </a:p>
                  </a:txBody>
                  <a:tcPr marL="0" marR="0" marT="33655" marB="0">
                    <a:lnT w="6350">
                      <a:solidFill>
                        <a:srgbClr val="CACACA"/>
                      </a:solidFill>
                      <a:prstDash val="solid"/>
                    </a:lnT>
                  </a:tcPr>
                </a:tc>
                <a:tc>
                  <a:txBody>
                    <a:bodyPr/>
                    <a:lstStyle/>
                    <a:p>
                      <a:pPr marR="245110" algn="r">
                        <a:lnSpc>
                          <a:spcPct val="100000"/>
                        </a:lnSpc>
                        <a:spcBef>
                          <a:spcPts val="265"/>
                        </a:spcBef>
                      </a:pPr>
                      <a:r>
                        <a:rPr sz="650" spc="-5" dirty="0">
                          <a:solidFill>
                            <a:srgbClr val="333333"/>
                          </a:solidFill>
                          <a:latin typeface="Arial"/>
                          <a:cs typeface="Arial"/>
                        </a:rPr>
                        <a:t>20,32</a:t>
                      </a:r>
                      <a:r>
                        <a:rPr sz="650" dirty="0">
                          <a:solidFill>
                            <a:srgbClr val="333333"/>
                          </a:solidFill>
                          <a:latin typeface="Arial"/>
                          <a:cs typeface="Arial"/>
                        </a:rPr>
                        <a:t>9</a:t>
                      </a:r>
                      <a:endParaRPr sz="650">
                        <a:latin typeface="Arial"/>
                        <a:cs typeface="Arial"/>
                      </a:endParaRPr>
                    </a:p>
                  </a:txBody>
                  <a:tcPr marL="0" marR="0" marT="33655" marB="0">
                    <a:lnT w="6350">
                      <a:solidFill>
                        <a:srgbClr val="CACACA"/>
                      </a:solidFill>
                      <a:prstDash val="solid"/>
                    </a:lnT>
                  </a:tcPr>
                </a:tc>
                <a:tc>
                  <a:txBody>
                    <a:bodyPr/>
                    <a:lstStyle/>
                    <a:p>
                      <a:pPr marR="19050" algn="r">
                        <a:lnSpc>
                          <a:spcPct val="100000"/>
                        </a:lnSpc>
                        <a:spcBef>
                          <a:spcPts val="265"/>
                        </a:spcBef>
                      </a:pPr>
                      <a:r>
                        <a:rPr sz="650" spc="-5" dirty="0">
                          <a:solidFill>
                            <a:srgbClr val="333333"/>
                          </a:solidFill>
                          <a:latin typeface="Arial"/>
                          <a:cs typeface="Arial"/>
                        </a:rPr>
                        <a:t>20,07</a:t>
                      </a:r>
                      <a:r>
                        <a:rPr sz="650" dirty="0">
                          <a:solidFill>
                            <a:srgbClr val="333333"/>
                          </a:solidFill>
                          <a:latin typeface="Arial"/>
                          <a:cs typeface="Arial"/>
                        </a:rPr>
                        <a:t>3</a:t>
                      </a:r>
                      <a:endParaRPr sz="650">
                        <a:latin typeface="Arial"/>
                        <a:cs typeface="Arial"/>
                      </a:endParaRPr>
                    </a:p>
                  </a:txBody>
                  <a:tcPr marL="0" marR="0" marT="33655" marB="0">
                    <a:lnR w="6350">
                      <a:solidFill>
                        <a:srgbClr val="CACACA"/>
                      </a:solidFill>
                      <a:prstDash val="solid"/>
                    </a:lnR>
                    <a:lnT w="6350">
                      <a:solidFill>
                        <a:srgbClr val="CACACA"/>
                      </a:solidFill>
                      <a:prstDash val="solid"/>
                    </a:lnT>
                  </a:tcPr>
                </a:tc>
                <a:extLst>
                  <a:ext uri="{0D108BD9-81ED-4DB2-BD59-A6C34878D82A}">
                    <a16:rowId xmlns:a16="http://schemas.microsoft.com/office/drawing/2014/main" val="10001"/>
                  </a:ext>
                </a:extLst>
              </a:tr>
              <a:tr h="154304">
                <a:tc>
                  <a:txBody>
                    <a:bodyPr/>
                    <a:lstStyle/>
                    <a:p>
                      <a:pPr>
                        <a:lnSpc>
                          <a:spcPct val="100000"/>
                        </a:lnSpc>
                      </a:pPr>
                      <a:endParaRPr sz="650">
                        <a:latin typeface="Times New Roman"/>
                        <a:cs typeface="Times New Roman"/>
                      </a:endParaRPr>
                    </a:p>
                  </a:txBody>
                  <a:tcPr marL="0" marR="0" marT="0" marB="0"/>
                </a:tc>
                <a:tc>
                  <a:txBody>
                    <a:bodyPr/>
                    <a:lstStyle/>
                    <a:p>
                      <a:pPr marL="33655">
                        <a:lnSpc>
                          <a:spcPct val="100000"/>
                        </a:lnSpc>
                        <a:spcBef>
                          <a:spcPts val="309"/>
                        </a:spcBef>
                      </a:pPr>
                      <a:r>
                        <a:rPr sz="650" spc="5" dirty="0">
                          <a:solidFill>
                            <a:srgbClr val="666666"/>
                          </a:solidFill>
                          <a:latin typeface="Arial"/>
                          <a:cs typeface="Arial"/>
                        </a:rPr>
                        <a:t>Volume</a:t>
                      </a:r>
                      <a:r>
                        <a:rPr sz="650" spc="-45" dirty="0">
                          <a:solidFill>
                            <a:srgbClr val="666666"/>
                          </a:solidFill>
                          <a:latin typeface="Arial"/>
                          <a:cs typeface="Arial"/>
                        </a:rPr>
                        <a:t> </a:t>
                      </a:r>
                      <a:r>
                        <a:rPr sz="650" spc="5" dirty="0">
                          <a:solidFill>
                            <a:srgbClr val="666666"/>
                          </a:solidFill>
                          <a:latin typeface="Arial"/>
                          <a:cs typeface="Arial"/>
                        </a:rPr>
                        <a:t>Forecast</a:t>
                      </a:r>
                      <a:endParaRPr sz="650">
                        <a:latin typeface="Arial"/>
                        <a:cs typeface="Arial"/>
                      </a:endParaRPr>
                    </a:p>
                  </a:txBody>
                  <a:tcPr marL="0" marR="0" marT="39369" marB="0">
                    <a:lnR w="6350">
                      <a:solidFill>
                        <a:srgbClr val="CACACA"/>
                      </a:solidFill>
                      <a:prstDash val="solid"/>
                    </a:lnR>
                    <a:solidFill>
                      <a:srgbClr val="F4F4F4"/>
                    </a:solidFill>
                  </a:tcPr>
                </a:tc>
                <a:tc>
                  <a:txBody>
                    <a:bodyPr/>
                    <a:lstStyle/>
                    <a:p>
                      <a:pPr marR="245110" algn="r">
                        <a:lnSpc>
                          <a:spcPct val="100000"/>
                        </a:lnSpc>
                        <a:spcBef>
                          <a:spcPts val="265"/>
                        </a:spcBef>
                      </a:pPr>
                      <a:r>
                        <a:rPr sz="650" spc="-5" dirty="0">
                          <a:solidFill>
                            <a:srgbClr val="333333"/>
                          </a:solidFill>
                          <a:latin typeface="Arial"/>
                          <a:cs typeface="Arial"/>
                        </a:rPr>
                        <a:t>20,91</a:t>
                      </a:r>
                      <a:r>
                        <a:rPr sz="650" dirty="0">
                          <a:solidFill>
                            <a:srgbClr val="333333"/>
                          </a:solidFill>
                          <a:latin typeface="Arial"/>
                          <a:cs typeface="Arial"/>
                        </a:rPr>
                        <a:t>1</a:t>
                      </a:r>
                      <a:endParaRPr sz="650">
                        <a:latin typeface="Arial"/>
                        <a:cs typeface="Arial"/>
                      </a:endParaRPr>
                    </a:p>
                  </a:txBody>
                  <a:tcPr marL="0" marR="0" marT="33655" marB="0">
                    <a:lnL w="6350">
                      <a:solidFill>
                        <a:srgbClr val="CACACA"/>
                      </a:solidFill>
                      <a:prstDash val="solid"/>
                    </a:lnL>
                    <a:solidFill>
                      <a:srgbClr val="F4F4F4"/>
                    </a:solidFill>
                  </a:tcPr>
                </a:tc>
                <a:tc>
                  <a:txBody>
                    <a:bodyPr/>
                    <a:lstStyle/>
                    <a:p>
                      <a:pPr marR="245110" algn="r">
                        <a:lnSpc>
                          <a:spcPct val="100000"/>
                        </a:lnSpc>
                        <a:spcBef>
                          <a:spcPts val="265"/>
                        </a:spcBef>
                      </a:pPr>
                      <a:r>
                        <a:rPr sz="650" spc="-5" dirty="0">
                          <a:solidFill>
                            <a:srgbClr val="333333"/>
                          </a:solidFill>
                          <a:latin typeface="Arial"/>
                          <a:cs typeface="Arial"/>
                        </a:rPr>
                        <a:t>20,95</a:t>
                      </a:r>
                      <a:r>
                        <a:rPr sz="650" dirty="0">
                          <a:solidFill>
                            <a:srgbClr val="333333"/>
                          </a:solidFill>
                          <a:latin typeface="Arial"/>
                          <a:cs typeface="Arial"/>
                        </a:rPr>
                        <a:t>8</a:t>
                      </a:r>
                      <a:endParaRPr sz="650">
                        <a:latin typeface="Arial"/>
                        <a:cs typeface="Arial"/>
                      </a:endParaRPr>
                    </a:p>
                  </a:txBody>
                  <a:tcPr marL="0" marR="0" marT="33655" marB="0">
                    <a:solidFill>
                      <a:srgbClr val="F4F4F4"/>
                    </a:solidFill>
                  </a:tcPr>
                </a:tc>
                <a:tc>
                  <a:txBody>
                    <a:bodyPr/>
                    <a:lstStyle/>
                    <a:p>
                      <a:pPr marR="245110" algn="r">
                        <a:lnSpc>
                          <a:spcPct val="100000"/>
                        </a:lnSpc>
                        <a:spcBef>
                          <a:spcPts val="265"/>
                        </a:spcBef>
                      </a:pPr>
                      <a:r>
                        <a:rPr sz="650" spc="-5" dirty="0">
                          <a:solidFill>
                            <a:srgbClr val="333333"/>
                          </a:solidFill>
                          <a:latin typeface="Arial"/>
                          <a:cs typeface="Arial"/>
                        </a:rPr>
                        <a:t>21,27</a:t>
                      </a:r>
                      <a:r>
                        <a:rPr sz="650" dirty="0">
                          <a:solidFill>
                            <a:srgbClr val="333333"/>
                          </a:solidFill>
                          <a:latin typeface="Arial"/>
                          <a:cs typeface="Arial"/>
                        </a:rPr>
                        <a:t>6</a:t>
                      </a:r>
                      <a:endParaRPr sz="650">
                        <a:latin typeface="Arial"/>
                        <a:cs typeface="Arial"/>
                      </a:endParaRPr>
                    </a:p>
                  </a:txBody>
                  <a:tcPr marL="0" marR="0" marT="33655" marB="0">
                    <a:solidFill>
                      <a:srgbClr val="F4F4F4"/>
                    </a:solidFill>
                  </a:tcPr>
                </a:tc>
                <a:tc>
                  <a:txBody>
                    <a:bodyPr/>
                    <a:lstStyle/>
                    <a:p>
                      <a:pPr marR="250825" algn="r">
                        <a:lnSpc>
                          <a:spcPct val="100000"/>
                        </a:lnSpc>
                        <a:spcBef>
                          <a:spcPts val="265"/>
                        </a:spcBef>
                      </a:pPr>
                      <a:r>
                        <a:rPr sz="650" spc="-5" dirty="0">
                          <a:solidFill>
                            <a:srgbClr val="333333"/>
                          </a:solidFill>
                          <a:latin typeface="Arial"/>
                          <a:cs typeface="Arial"/>
                        </a:rPr>
                        <a:t>20,48</a:t>
                      </a:r>
                      <a:r>
                        <a:rPr sz="650" dirty="0">
                          <a:solidFill>
                            <a:srgbClr val="333333"/>
                          </a:solidFill>
                          <a:latin typeface="Arial"/>
                          <a:cs typeface="Arial"/>
                        </a:rPr>
                        <a:t>5</a:t>
                      </a:r>
                      <a:endParaRPr sz="650">
                        <a:latin typeface="Arial"/>
                        <a:cs typeface="Arial"/>
                      </a:endParaRPr>
                    </a:p>
                  </a:txBody>
                  <a:tcPr marL="0" marR="0" marT="33655" marB="0">
                    <a:solidFill>
                      <a:srgbClr val="F4F4F4"/>
                    </a:solidFill>
                  </a:tcPr>
                </a:tc>
                <a:tc>
                  <a:txBody>
                    <a:bodyPr/>
                    <a:lstStyle/>
                    <a:p>
                      <a:pPr marR="247650" algn="r">
                        <a:lnSpc>
                          <a:spcPct val="100000"/>
                        </a:lnSpc>
                        <a:spcBef>
                          <a:spcPts val="265"/>
                        </a:spcBef>
                      </a:pPr>
                      <a:r>
                        <a:rPr sz="650" spc="-5" dirty="0">
                          <a:solidFill>
                            <a:srgbClr val="333333"/>
                          </a:solidFill>
                          <a:latin typeface="Arial"/>
                          <a:cs typeface="Arial"/>
                        </a:rPr>
                        <a:t>20,11</a:t>
                      </a:r>
                      <a:r>
                        <a:rPr sz="650" dirty="0">
                          <a:solidFill>
                            <a:srgbClr val="333333"/>
                          </a:solidFill>
                          <a:latin typeface="Arial"/>
                          <a:cs typeface="Arial"/>
                        </a:rPr>
                        <a:t>6</a:t>
                      </a:r>
                      <a:endParaRPr sz="650">
                        <a:latin typeface="Arial"/>
                        <a:cs typeface="Arial"/>
                      </a:endParaRPr>
                    </a:p>
                  </a:txBody>
                  <a:tcPr marL="0" marR="0" marT="33655" marB="0">
                    <a:solidFill>
                      <a:srgbClr val="F4F4F4"/>
                    </a:solidFill>
                  </a:tcPr>
                </a:tc>
                <a:tc>
                  <a:txBody>
                    <a:bodyPr/>
                    <a:lstStyle/>
                    <a:p>
                      <a:pPr marR="245110" algn="r">
                        <a:lnSpc>
                          <a:spcPct val="100000"/>
                        </a:lnSpc>
                        <a:spcBef>
                          <a:spcPts val="265"/>
                        </a:spcBef>
                      </a:pPr>
                      <a:r>
                        <a:rPr sz="650" spc="-5" dirty="0">
                          <a:solidFill>
                            <a:srgbClr val="333333"/>
                          </a:solidFill>
                          <a:latin typeface="Arial"/>
                          <a:cs typeface="Arial"/>
                        </a:rPr>
                        <a:t>20,28</a:t>
                      </a:r>
                      <a:r>
                        <a:rPr sz="650" dirty="0">
                          <a:solidFill>
                            <a:srgbClr val="333333"/>
                          </a:solidFill>
                          <a:latin typeface="Arial"/>
                          <a:cs typeface="Arial"/>
                        </a:rPr>
                        <a:t>3</a:t>
                      </a:r>
                      <a:endParaRPr sz="650">
                        <a:latin typeface="Arial"/>
                        <a:cs typeface="Arial"/>
                      </a:endParaRPr>
                    </a:p>
                  </a:txBody>
                  <a:tcPr marL="0" marR="0" marT="33655" marB="0">
                    <a:solidFill>
                      <a:srgbClr val="F4F4F4"/>
                    </a:solidFill>
                  </a:tcPr>
                </a:tc>
                <a:tc>
                  <a:txBody>
                    <a:bodyPr/>
                    <a:lstStyle/>
                    <a:p>
                      <a:pPr marR="245110" algn="r">
                        <a:lnSpc>
                          <a:spcPct val="100000"/>
                        </a:lnSpc>
                        <a:spcBef>
                          <a:spcPts val="265"/>
                        </a:spcBef>
                      </a:pPr>
                      <a:r>
                        <a:rPr sz="650" spc="-5" dirty="0">
                          <a:solidFill>
                            <a:srgbClr val="333333"/>
                          </a:solidFill>
                          <a:latin typeface="Arial"/>
                          <a:cs typeface="Arial"/>
                        </a:rPr>
                        <a:t>21,85</a:t>
                      </a:r>
                      <a:r>
                        <a:rPr sz="650" dirty="0">
                          <a:solidFill>
                            <a:srgbClr val="333333"/>
                          </a:solidFill>
                          <a:latin typeface="Arial"/>
                          <a:cs typeface="Arial"/>
                        </a:rPr>
                        <a:t>1</a:t>
                      </a:r>
                      <a:endParaRPr sz="650">
                        <a:latin typeface="Arial"/>
                        <a:cs typeface="Arial"/>
                      </a:endParaRPr>
                    </a:p>
                  </a:txBody>
                  <a:tcPr marL="0" marR="0" marT="33655" marB="0">
                    <a:solidFill>
                      <a:srgbClr val="F4F4F4"/>
                    </a:solidFill>
                  </a:tcPr>
                </a:tc>
                <a:tc>
                  <a:txBody>
                    <a:bodyPr/>
                    <a:lstStyle/>
                    <a:p>
                      <a:pPr marR="245110" algn="r">
                        <a:lnSpc>
                          <a:spcPct val="100000"/>
                        </a:lnSpc>
                        <a:spcBef>
                          <a:spcPts val="265"/>
                        </a:spcBef>
                      </a:pPr>
                      <a:r>
                        <a:rPr sz="650" spc="-5" dirty="0">
                          <a:solidFill>
                            <a:srgbClr val="333333"/>
                          </a:solidFill>
                          <a:latin typeface="Arial"/>
                          <a:cs typeface="Arial"/>
                        </a:rPr>
                        <a:t>21,57</a:t>
                      </a:r>
                      <a:r>
                        <a:rPr sz="650" dirty="0">
                          <a:solidFill>
                            <a:srgbClr val="333333"/>
                          </a:solidFill>
                          <a:latin typeface="Arial"/>
                          <a:cs typeface="Arial"/>
                        </a:rPr>
                        <a:t>7</a:t>
                      </a:r>
                      <a:endParaRPr sz="650">
                        <a:latin typeface="Arial"/>
                        <a:cs typeface="Arial"/>
                      </a:endParaRPr>
                    </a:p>
                  </a:txBody>
                  <a:tcPr marL="0" marR="0" marT="33655" marB="0">
                    <a:solidFill>
                      <a:srgbClr val="F4F4F4"/>
                    </a:solidFill>
                  </a:tcPr>
                </a:tc>
                <a:tc>
                  <a:txBody>
                    <a:bodyPr/>
                    <a:lstStyle/>
                    <a:p>
                      <a:pPr marR="245110" algn="r">
                        <a:lnSpc>
                          <a:spcPct val="100000"/>
                        </a:lnSpc>
                        <a:spcBef>
                          <a:spcPts val="265"/>
                        </a:spcBef>
                      </a:pPr>
                      <a:r>
                        <a:rPr sz="650" spc="-5" dirty="0">
                          <a:solidFill>
                            <a:srgbClr val="333333"/>
                          </a:solidFill>
                          <a:latin typeface="Arial"/>
                          <a:cs typeface="Arial"/>
                        </a:rPr>
                        <a:t>21,44</a:t>
                      </a:r>
                      <a:r>
                        <a:rPr sz="650" dirty="0">
                          <a:solidFill>
                            <a:srgbClr val="333333"/>
                          </a:solidFill>
                          <a:latin typeface="Arial"/>
                          <a:cs typeface="Arial"/>
                        </a:rPr>
                        <a:t>3</a:t>
                      </a:r>
                      <a:endParaRPr sz="650">
                        <a:latin typeface="Arial"/>
                        <a:cs typeface="Arial"/>
                      </a:endParaRPr>
                    </a:p>
                  </a:txBody>
                  <a:tcPr marL="0" marR="0" marT="33655" marB="0">
                    <a:solidFill>
                      <a:srgbClr val="F4F4F4"/>
                    </a:solidFill>
                  </a:tcPr>
                </a:tc>
                <a:tc>
                  <a:txBody>
                    <a:bodyPr/>
                    <a:lstStyle/>
                    <a:p>
                      <a:pPr marR="245110" algn="r">
                        <a:lnSpc>
                          <a:spcPct val="100000"/>
                        </a:lnSpc>
                        <a:spcBef>
                          <a:spcPts val="265"/>
                        </a:spcBef>
                      </a:pPr>
                      <a:r>
                        <a:rPr sz="650" spc="-5" dirty="0">
                          <a:solidFill>
                            <a:srgbClr val="333333"/>
                          </a:solidFill>
                          <a:latin typeface="Arial"/>
                          <a:cs typeface="Arial"/>
                        </a:rPr>
                        <a:t>20,47</a:t>
                      </a:r>
                      <a:r>
                        <a:rPr sz="650" dirty="0">
                          <a:solidFill>
                            <a:srgbClr val="333333"/>
                          </a:solidFill>
                          <a:latin typeface="Arial"/>
                          <a:cs typeface="Arial"/>
                        </a:rPr>
                        <a:t>0</a:t>
                      </a:r>
                      <a:endParaRPr sz="650">
                        <a:latin typeface="Arial"/>
                        <a:cs typeface="Arial"/>
                      </a:endParaRPr>
                    </a:p>
                  </a:txBody>
                  <a:tcPr marL="0" marR="0" marT="33655" marB="0">
                    <a:solidFill>
                      <a:srgbClr val="F4F4F4"/>
                    </a:solidFill>
                  </a:tcPr>
                </a:tc>
                <a:tc>
                  <a:txBody>
                    <a:bodyPr/>
                    <a:lstStyle/>
                    <a:p>
                      <a:pPr marR="19050" algn="r">
                        <a:lnSpc>
                          <a:spcPct val="100000"/>
                        </a:lnSpc>
                        <a:spcBef>
                          <a:spcPts val="265"/>
                        </a:spcBef>
                      </a:pPr>
                      <a:r>
                        <a:rPr sz="650" spc="-5" dirty="0">
                          <a:solidFill>
                            <a:srgbClr val="333333"/>
                          </a:solidFill>
                          <a:latin typeface="Arial"/>
                          <a:cs typeface="Arial"/>
                        </a:rPr>
                        <a:t>20,55</a:t>
                      </a:r>
                      <a:r>
                        <a:rPr sz="650" dirty="0">
                          <a:solidFill>
                            <a:srgbClr val="333333"/>
                          </a:solidFill>
                          <a:latin typeface="Arial"/>
                          <a:cs typeface="Arial"/>
                        </a:rPr>
                        <a:t>5</a:t>
                      </a:r>
                      <a:endParaRPr sz="650">
                        <a:latin typeface="Arial"/>
                        <a:cs typeface="Arial"/>
                      </a:endParaRPr>
                    </a:p>
                  </a:txBody>
                  <a:tcPr marL="0" marR="0" marT="33655" marB="0">
                    <a:lnR w="6350">
                      <a:solidFill>
                        <a:srgbClr val="CACACA"/>
                      </a:solidFill>
                      <a:prstDash val="solid"/>
                    </a:lnR>
                    <a:solidFill>
                      <a:srgbClr val="F4F4F4"/>
                    </a:solidFill>
                  </a:tcPr>
                </a:tc>
                <a:extLst>
                  <a:ext uri="{0D108BD9-81ED-4DB2-BD59-A6C34878D82A}">
                    <a16:rowId xmlns:a16="http://schemas.microsoft.com/office/drawing/2014/main" val="10002"/>
                  </a:ext>
                </a:extLst>
              </a:tr>
              <a:tr h="154304">
                <a:tc gridSpan="2">
                  <a:txBody>
                    <a:bodyPr/>
                    <a:lstStyle/>
                    <a:p>
                      <a:pPr marL="467995">
                        <a:lnSpc>
                          <a:spcPct val="100000"/>
                        </a:lnSpc>
                        <a:spcBef>
                          <a:spcPts val="309"/>
                        </a:spcBef>
                      </a:pPr>
                      <a:r>
                        <a:rPr sz="650" spc="5" dirty="0">
                          <a:solidFill>
                            <a:schemeClr val="bg1"/>
                          </a:solidFill>
                          <a:latin typeface="Arial"/>
                          <a:cs typeface="Arial"/>
                        </a:rPr>
                        <a:t>Var Vol</a:t>
                      </a:r>
                      <a:r>
                        <a:rPr sz="650" spc="-85" dirty="0">
                          <a:solidFill>
                            <a:schemeClr val="bg1"/>
                          </a:solidFill>
                          <a:latin typeface="Arial"/>
                          <a:cs typeface="Arial"/>
                        </a:rPr>
                        <a:t> </a:t>
                      </a:r>
                      <a:r>
                        <a:rPr sz="650" spc="-5" dirty="0">
                          <a:solidFill>
                            <a:schemeClr val="bg1"/>
                          </a:solidFill>
                          <a:latin typeface="Arial"/>
                          <a:cs typeface="Arial"/>
                        </a:rPr>
                        <a:t>%</a:t>
                      </a:r>
                      <a:endParaRPr sz="650" dirty="0">
                        <a:solidFill>
                          <a:schemeClr val="bg1"/>
                        </a:solidFill>
                        <a:latin typeface="Arial"/>
                        <a:cs typeface="Arial"/>
                      </a:endParaRPr>
                    </a:p>
                  </a:txBody>
                  <a:tcPr marL="0" marR="0" marT="39369" marB="0">
                    <a:lnR w="6350">
                      <a:solidFill>
                        <a:srgbClr val="CACACA"/>
                      </a:solidFill>
                      <a:prstDash val="solid"/>
                    </a:lnR>
                  </a:tcPr>
                </a:tc>
                <a:tc hMerge="1">
                  <a:txBody>
                    <a:bodyPr/>
                    <a:lstStyle/>
                    <a:p>
                      <a:endParaRPr/>
                    </a:p>
                  </a:txBody>
                  <a:tcPr marL="0" marR="0" marT="0" marB="0"/>
                </a:tc>
                <a:tc>
                  <a:txBody>
                    <a:bodyPr/>
                    <a:lstStyle/>
                    <a:p>
                      <a:pPr marR="247015" algn="r">
                        <a:lnSpc>
                          <a:spcPct val="100000"/>
                        </a:lnSpc>
                        <a:spcBef>
                          <a:spcPts val="265"/>
                        </a:spcBef>
                      </a:pPr>
                      <a:r>
                        <a:rPr sz="650" spc="-5" dirty="0">
                          <a:solidFill>
                            <a:srgbClr val="333333"/>
                          </a:solidFill>
                          <a:latin typeface="Arial"/>
                          <a:cs typeface="Arial"/>
                        </a:rPr>
                        <a:t>95.0</a:t>
                      </a:r>
                      <a:r>
                        <a:rPr sz="650" dirty="0">
                          <a:solidFill>
                            <a:srgbClr val="333333"/>
                          </a:solidFill>
                          <a:latin typeface="Arial"/>
                          <a:cs typeface="Arial"/>
                        </a:rPr>
                        <a:t>%</a:t>
                      </a:r>
                      <a:endParaRPr sz="650" dirty="0">
                        <a:latin typeface="Arial"/>
                        <a:cs typeface="Arial"/>
                      </a:endParaRPr>
                    </a:p>
                  </a:txBody>
                  <a:tcPr marL="0" marR="0" marT="33655" marB="0">
                    <a:lnL w="6350">
                      <a:solidFill>
                        <a:srgbClr val="CACACA"/>
                      </a:solidFill>
                      <a:prstDash val="solid"/>
                    </a:lnL>
                  </a:tcPr>
                </a:tc>
                <a:tc>
                  <a:txBody>
                    <a:bodyPr/>
                    <a:lstStyle/>
                    <a:p>
                      <a:pPr marR="249554" algn="r">
                        <a:lnSpc>
                          <a:spcPct val="100000"/>
                        </a:lnSpc>
                        <a:spcBef>
                          <a:spcPts val="265"/>
                        </a:spcBef>
                      </a:pPr>
                      <a:r>
                        <a:rPr sz="650" spc="-5" dirty="0">
                          <a:solidFill>
                            <a:srgbClr val="333333"/>
                          </a:solidFill>
                          <a:latin typeface="Arial"/>
                          <a:cs typeface="Arial"/>
                        </a:rPr>
                        <a:t>101.0</a:t>
                      </a:r>
                      <a:r>
                        <a:rPr sz="650" dirty="0">
                          <a:solidFill>
                            <a:srgbClr val="333333"/>
                          </a:solidFill>
                          <a:latin typeface="Arial"/>
                          <a:cs typeface="Arial"/>
                        </a:rPr>
                        <a:t>%</a:t>
                      </a:r>
                      <a:endParaRPr sz="650">
                        <a:latin typeface="Arial"/>
                        <a:cs typeface="Arial"/>
                      </a:endParaRPr>
                    </a:p>
                  </a:txBody>
                  <a:tcPr marL="0" marR="0" marT="33655" marB="0"/>
                </a:tc>
                <a:tc>
                  <a:txBody>
                    <a:bodyPr/>
                    <a:lstStyle/>
                    <a:p>
                      <a:pPr marR="247015" algn="r">
                        <a:lnSpc>
                          <a:spcPct val="100000"/>
                        </a:lnSpc>
                        <a:spcBef>
                          <a:spcPts val="265"/>
                        </a:spcBef>
                      </a:pPr>
                      <a:r>
                        <a:rPr sz="650" spc="-5" dirty="0">
                          <a:solidFill>
                            <a:srgbClr val="333333"/>
                          </a:solidFill>
                          <a:latin typeface="Arial"/>
                          <a:cs typeface="Arial"/>
                        </a:rPr>
                        <a:t>99.4</a:t>
                      </a:r>
                      <a:r>
                        <a:rPr sz="650" dirty="0">
                          <a:solidFill>
                            <a:srgbClr val="333333"/>
                          </a:solidFill>
                          <a:latin typeface="Arial"/>
                          <a:cs typeface="Arial"/>
                        </a:rPr>
                        <a:t>%</a:t>
                      </a:r>
                      <a:endParaRPr sz="650">
                        <a:latin typeface="Arial"/>
                        <a:cs typeface="Arial"/>
                      </a:endParaRPr>
                    </a:p>
                  </a:txBody>
                  <a:tcPr marL="0" marR="0" marT="33655" marB="0"/>
                </a:tc>
                <a:tc>
                  <a:txBody>
                    <a:bodyPr/>
                    <a:lstStyle/>
                    <a:p>
                      <a:pPr marR="249554" algn="r">
                        <a:lnSpc>
                          <a:spcPct val="100000"/>
                        </a:lnSpc>
                        <a:spcBef>
                          <a:spcPts val="265"/>
                        </a:spcBef>
                      </a:pPr>
                      <a:r>
                        <a:rPr sz="650" spc="-5" dirty="0">
                          <a:solidFill>
                            <a:srgbClr val="333333"/>
                          </a:solidFill>
                          <a:latin typeface="Arial"/>
                          <a:cs typeface="Arial"/>
                        </a:rPr>
                        <a:t>108.2</a:t>
                      </a:r>
                      <a:r>
                        <a:rPr sz="650" dirty="0">
                          <a:solidFill>
                            <a:srgbClr val="333333"/>
                          </a:solidFill>
                          <a:latin typeface="Arial"/>
                          <a:cs typeface="Arial"/>
                        </a:rPr>
                        <a:t>%</a:t>
                      </a:r>
                      <a:endParaRPr sz="650" dirty="0">
                        <a:latin typeface="Arial"/>
                        <a:cs typeface="Arial"/>
                      </a:endParaRPr>
                    </a:p>
                  </a:txBody>
                  <a:tcPr marL="0" marR="0" marT="33655" marB="0"/>
                </a:tc>
                <a:tc>
                  <a:txBody>
                    <a:bodyPr/>
                    <a:lstStyle/>
                    <a:p>
                      <a:pPr marR="246379" algn="r">
                        <a:lnSpc>
                          <a:spcPct val="100000"/>
                        </a:lnSpc>
                        <a:spcBef>
                          <a:spcPts val="265"/>
                        </a:spcBef>
                      </a:pPr>
                      <a:r>
                        <a:rPr sz="650" spc="-5" dirty="0">
                          <a:solidFill>
                            <a:srgbClr val="333333"/>
                          </a:solidFill>
                          <a:latin typeface="Arial"/>
                          <a:cs typeface="Arial"/>
                        </a:rPr>
                        <a:t>105.6</a:t>
                      </a:r>
                      <a:r>
                        <a:rPr sz="650" dirty="0">
                          <a:solidFill>
                            <a:srgbClr val="333333"/>
                          </a:solidFill>
                          <a:latin typeface="Arial"/>
                          <a:cs typeface="Arial"/>
                        </a:rPr>
                        <a:t>%</a:t>
                      </a:r>
                      <a:endParaRPr sz="650" dirty="0">
                        <a:latin typeface="Arial"/>
                        <a:cs typeface="Arial"/>
                      </a:endParaRPr>
                    </a:p>
                  </a:txBody>
                  <a:tcPr marL="0" marR="0" marT="33655" marB="0"/>
                </a:tc>
                <a:tc>
                  <a:txBody>
                    <a:bodyPr/>
                    <a:lstStyle/>
                    <a:p>
                      <a:pPr marR="241300" algn="r">
                        <a:lnSpc>
                          <a:spcPct val="100000"/>
                        </a:lnSpc>
                        <a:spcBef>
                          <a:spcPts val="265"/>
                        </a:spcBef>
                      </a:pPr>
                      <a:r>
                        <a:rPr sz="650" spc="-5" dirty="0">
                          <a:solidFill>
                            <a:srgbClr val="333333"/>
                          </a:solidFill>
                          <a:latin typeface="Arial"/>
                          <a:cs typeface="Arial"/>
                        </a:rPr>
                        <a:t>99.8</a:t>
                      </a:r>
                      <a:r>
                        <a:rPr sz="650" dirty="0">
                          <a:solidFill>
                            <a:srgbClr val="333333"/>
                          </a:solidFill>
                          <a:latin typeface="Arial"/>
                          <a:cs typeface="Arial"/>
                        </a:rPr>
                        <a:t>%</a:t>
                      </a:r>
                      <a:endParaRPr sz="650" dirty="0">
                        <a:latin typeface="Arial"/>
                        <a:cs typeface="Arial"/>
                      </a:endParaRPr>
                    </a:p>
                  </a:txBody>
                  <a:tcPr marL="0" marR="0" marT="33655" marB="0"/>
                </a:tc>
                <a:tc>
                  <a:txBody>
                    <a:bodyPr/>
                    <a:lstStyle/>
                    <a:p>
                      <a:pPr marR="241300" algn="r">
                        <a:lnSpc>
                          <a:spcPct val="100000"/>
                        </a:lnSpc>
                        <a:spcBef>
                          <a:spcPts val="265"/>
                        </a:spcBef>
                      </a:pPr>
                      <a:r>
                        <a:rPr sz="650" spc="-5" dirty="0">
                          <a:solidFill>
                            <a:srgbClr val="333333"/>
                          </a:solidFill>
                          <a:latin typeface="Arial"/>
                          <a:cs typeface="Arial"/>
                        </a:rPr>
                        <a:t>99.1</a:t>
                      </a:r>
                      <a:r>
                        <a:rPr sz="650" dirty="0">
                          <a:solidFill>
                            <a:srgbClr val="333333"/>
                          </a:solidFill>
                          <a:latin typeface="Arial"/>
                          <a:cs typeface="Arial"/>
                        </a:rPr>
                        <a:t>%</a:t>
                      </a:r>
                      <a:endParaRPr sz="650" dirty="0">
                        <a:latin typeface="Arial"/>
                        <a:cs typeface="Arial"/>
                      </a:endParaRPr>
                    </a:p>
                  </a:txBody>
                  <a:tcPr marL="0" marR="0" marT="33655" marB="0"/>
                </a:tc>
                <a:tc>
                  <a:txBody>
                    <a:bodyPr/>
                    <a:lstStyle/>
                    <a:p>
                      <a:pPr marR="247015" algn="r">
                        <a:lnSpc>
                          <a:spcPct val="100000"/>
                        </a:lnSpc>
                        <a:spcBef>
                          <a:spcPts val="265"/>
                        </a:spcBef>
                      </a:pPr>
                      <a:r>
                        <a:rPr sz="650" spc="-5" dirty="0">
                          <a:solidFill>
                            <a:srgbClr val="333333"/>
                          </a:solidFill>
                          <a:latin typeface="Arial"/>
                          <a:cs typeface="Arial"/>
                        </a:rPr>
                        <a:t>97.8</a:t>
                      </a:r>
                      <a:r>
                        <a:rPr sz="650" dirty="0">
                          <a:solidFill>
                            <a:srgbClr val="333333"/>
                          </a:solidFill>
                          <a:latin typeface="Arial"/>
                          <a:cs typeface="Arial"/>
                        </a:rPr>
                        <a:t>%</a:t>
                      </a:r>
                      <a:endParaRPr sz="650" dirty="0">
                        <a:latin typeface="Arial"/>
                        <a:cs typeface="Arial"/>
                      </a:endParaRPr>
                    </a:p>
                  </a:txBody>
                  <a:tcPr marL="0" marR="0" marT="33655" marB="0"/>
                </a:tc>
                <a:tc>
                  <a:txBody>
                    <a:bodyPr/>
                    <a:lstStyle/>
                    <a:p>
                      <a:pPr marR="247015" algn="r">
                        <a:lnSpc>
                          <a:spcPct val="100000"/>
                        </a:lnSpc>
                        <a:spcBef>
                          <a:spcPts val="265"/>
                        </a:spcBef>
                      </a:pPr>
                      <a:r>
                        <a:rPr sz="650" spc="-5" dirty="0">
                          <a:solidFill>
                            <a:srgbClr val="333333"/>
                          </a:solidFill>
                          <a:latin typeface="Arial"/>
                          <a:cs typeface="Arial"/>
                        </a:rPr>
                        <a:t>92.5</a:t>
                      </a:r>
                      <a:r>
                        <a:rPr sz="650" dirty="0">
                          <a:solidFill>
                            <a:srgbClr val="333333"/>
                          </a:solidFill>
                          <a:latin typeface="Arial"/>
                          <a:cs typeface="Arial"/>
                        </a:rPr>
                        <a:t>%</a:t>
                      </a:r>
                      <a:endParaRPr sz="650" dirty="0">
                        <a:latin typeface="Arial"/>
                        <a:cs typeface="Arial"/>
                      </a:endParaRPr>
                    </a:p>
                  </a:txBody>
                  <a:tcPr marL="0" marR="0" marT="33655" marB="0"/>
                </a:tc>
                <a:tc>
                  <a:txBody>
                    <a:bodyPr/>
                    <a:lstStyle/>
                    <a:p>
                      <a:pPr marR="247015" algn="r">
                        <a:lnSpc>
                          <a:spcPct val="100000"/>
                        </a:lnSpc>
                        <a:spcBef>
                          <a:spcPts val="265"/>
                        </a:spcBef>
                      </a:pPr>
                      <a:r>
                        <a:rPr sz="650" spc="-5" dirty="0">
                          <a:solidFill>
                            <a:srgbClr val="333333"/>
                          </a:solidFill>
                          <a:latin typeface="Arial"/>
                          <a:cs typeface="Arial"/>
                        </a:rPr>
                        <a:t>99.3</a:t>
                      </a:r>
                      <a:r>
                        <a:rPr sz="650" dirty="0">
                          <a:solidFill>
                            <a:srgbClr val="333333"/>
                          </a:solidFill>
                          <a:latin typeface="Arial"/>
                          <a:cs typeface="Arial"/>
                        </a:rPr>
                        <a:t>%</a:t>
                      </a:r>
                      <a:endParaRPr sz="650" dirty="0">
                        <a:latin typeface="Arial"/>
                        <a:cs typeface="Arial"/>
                      </a:endParaRPr>
                    </a:p>
                  </a:txBody>
                  <a:tcPr marL="0" marR="0" marT="33655" marB="0"/>
                </a:tc>
                <a:tc>
                  <a:txBody>
                    <a:bodyPr/>
                    <a:lstStyle/>
                    <a:p>
                      <a:pPr marR="21590" algn="r">
                        <a:lnSpc>
                          <a:spcPct val="100000"/>
                        </a:lnSpc>
                        <a:spcBef>
                          <a:spcPts val="265"/>
                        </a:spcBef>
                      </a:pPr>
                      <a:r>
                        <a:rPr sz="650" spc="-5" dirty="0">
                          <a:solidFill>
                            <a:srgbClr val="333333"/>
                          </a:solidFill>
                          <a:latin typeface="Arial"/>
                          <a:cs typeface="Arial"/>
                        </a:rPr>
                        <a:t>97.7</a:t>
                      </a:r>
                      <a:r>
                        <a:rPr sz="650" dirty="0">
                          <a:solidFill>
                            <a:srgbClr val="333333"/>
                          </a:solidFill>
                          <a:latin typeface="Arial"/>
                          <a:cs typeface="Arial"/>
                        </a:rPr>
                        <a:t>%</a:t>
                      </a:r>
                      <a:endParaRPr sz="650" dirty="0">
                        <a:latin typeface="Arial"/>
                        <a:cs typeface="Arial"/>
                      </a:endParaRPr>
                    </a:p>
                  </a:txBody>
                  <a:tcPr marL="0" marR="0" marT="33655" marB="0">
                    <a:lnR w="6350">
                      <a:solidFill>
                        <a:srgbClr val="CACACA"/>
                      </a:solidFill>
                      <a:prstDash val="solid"/>
                    </a:lnR>
                  </a:tcPr>
                </a:tc>
                <a:extLst>
                  <a:ext uri="{0D108BD9-81ED-4DB2-BD59-A6C34878D82A}">
                    <a16:rowId xmlns:a16="http://schemas.microsoft.com/office/drawing/2014/main" val="10003"/>
                  </a:ext>
                </a:extLst>
              </a:tr>
              <a:tr h="154304">
                <a:tc>
                  <a:txBody>
                    <a:bodyPr/>
                    <a:lstStyle/>
                    <a:p>
                      <a:pPr>
                        <a:lnSpc>
                          <a:spcPct val="100000"/>
                        </a:lnSpc>
                      </a:pPr>
                      <a:endParaRPr sz="650" dirty="0">
                        <a:latin typeface="Times New Roman"/>
                        <a:cs typeface="Times New Roman"/>
                      </a:endParaRPr>
                    </a:p>
                  </a:txBody>
                  <a:tcPr marL="0" marR="0" marT="0" marB="0"/>
                </a:tc>
                <a:tc>
                  <a:txBody>
                    <a:bodyPr/>
                    <a:lstStyle/>
                    <a:p>
                      <a:pPr marL="33655">
                        <a:lnSpc>
                          <a:spcPct val="100000"/>
                        </a:lnSpc>
                        <a:spcBef>
                          <a:spcPts val="309"/>
                        </a:spcBef>
                      </a:pPr>
                      <a:r>
                        <a:rPr sz="650" spc="10" dirty="0">
                          <a:solidFill>
                            <a:srgbClr val="666666"/>
                          </a:solidFill>
                          <a:latin typeface="Arial"/>
                          <a:cs typeface="Arial"/>
                        </a:rPr>
                        <a:t>Answered</a:t>
                      </a:r>
                      <a:endParaRPr sz="650" dirty="0">
                        <a:latin typeface="Arial"/>
                        <a:cs typeface="Arial"/>
                      </a:endParaRPr>
                    </a:p>
                  </a:txBody>
                  <a:tcPr marL="0" marR="0" marT="39369" marB="0">
                    <a:lnR w="6350">
                      <a:solidFill>
                        <a:srgbClr val="CACACA"/>
                      </a:solidFill>
                      <a:prstDash val="solid"/>
                    </a:lnR>
                    <a:solidFill>
                      <a:srgbClr val="F4F4F4"/>
                    </a:solidFill>
                  </a:tcPr>
                </a:tc>
                <a:tc>
                  <a:txBody>
                    <a:bodyPr/>
                    <a:lstStyle/>
                    <a:p>
                      <a:pPr marR="245110" algn="r">
                        <a:lnSpc>
                          <a:spcPct val="100000"/>
                        </a:lnSpc>
                        <a:spcBef>
                          <a:spcPts val="265"/>
                        </a:spcBef>
                      </a:pPr>
                      <a:r>
                        <a:rPr sz="650" spc="-5" dirty="0">
                          <a:solidFill>
                            <a:srgbClr val="333333"/>
                          </a:solidFill>
                          <a:latin typeface="Arial"/>
                          <a:cs typeface="Arial"/>
                        </a:rPr>
                        <a:t>19,68</a:t>
                      </a:r>
                      <a:r>
                        <a:rPr sz="650" dirty="0">
                          <a:solidFill>
                            <a:srgbClr val="333333"/>
                          </a:solidFill>
                          <a:latin typeface="Arial"/>
                          <a:cs typeface="Arial"/>
                        </a:rPr>
                        <a:t>2</a:t>
                      </a:r>
                      <a:endParaRPr sz="650" dirty="0">
                        <a:latin typeface="Arial"/>
                        <a:cs typeface="Arial"/>
                      </a:endParaRPr>
                    </a:p>
                  </a:txBody>
                  <a:tcPr marL="0" marR="0" marT="33655" marB="0">
                    <a:lnL w="6350">
                      <a:solidFill>
                        <a:srgbClr val="CACACA"/>
                      </a:solidFill>
                      <a:prstDash val="solid"/>
                    </a:lnL>
                    <a:solidFill>
                      <a:srgbClr val="F4F4F4"/>
                    </a:solidFill>
                  </a:tcPr>
                </a:tc>
                <a:tc>
                  <a:txBody>
                    <a:bodyPr/>
                    <a:lstStyle/>
                    <a:p>
                      <a:pPr marR="245110" algn="r">
                        <a:lnSpc>
                          <a:spcPct val="100000"/>
                        </a:lnSpc>
                        <a:spcBef>
                          <a:spcPts val="265"/>
                        </a:spcBef>
                      </a:pPr>
                      <a:r>
                        <a:rPr sz="650" spc="-5" dirty="0">
                          <a:solidFill>
                            <a:srgbClr val="333333"/>
                          </a:solidFill>
                          <a:latin typeface="Arial"/>
                          <a:cs typeface="Arial"/>
                        </a:rPr>
                        <a:t>21,00</a:t>
                      </a:r>
                      <a:r>
                        <a:rPr sz="650" dirty="0">
                          <a:solidFill>
                            <a:srgbClr val="333333"/>
                          </a:solidFill>
                          <a:latin typeface="Arial"/>
                          <a:cs typeface="Arial"/>
                        </a:rPr>
                        <a:t>6</a:t>
                      </a:r>
                      <a:endParaRPr sz="650" dirty="0">
                        <a:latin typeface="Arial"/>
                        <a:cs typeface="Arial"/>
                      </a:endParaRPr>
                    </a:p>
                  </a:txBody>
                  <a:tcPr marL="0" marR="0" marT="33655" marB="0">
                    <a:solidFill>
                      <a:srgbClr val="F4F4F4"/>
                    </a:solidFill>
                  </a:tcPr>
                </a:tc>
                <a:tc>
                  <a:txBody>
                    <a:bodyPr/>
                    <a:lstStyle/>
                    <a:p>
                      <a:pPr marR="245110" algn="r">
                        <a:lnSpc>
                          <a:spcPct val="100000"/>
                        </a:lnSpc>
                        <a:spcBef>
                          <a:spcPts val="265"/>
                        </a:spcBef>
                      </a:pPr>
                      <a:r>
                        <a:rPr sz="650" spc="-5" dirty="0">
                          <a:solidFill>
                            <a:srgbClr val="333333"/>
                          </a:solidFill>
                          <a:latin typeface="Arial"/>
                          <a:cs typeface="Arial"/>
                        </a:rPr>
                        <a:t>21,05</a:t>
                      </a:r>
                      <a:r>
                        <a:rPr sz="650" dirty="0">
                          <a:solidFill>
                            <a:srgbClr val="333333"/>
                          </a:solidFill>
                          <a:latin typeface="Arial"/>
                          <a:cs typeface="Arial"/>
                        </a:rPr>
                        <a:t>5</a:t>
                      </a:r>
                      <a:endParaRPr sz="650" dirty="0">
                        <a:latin typeface="Arial"/>
                        <a:cs typeface="Arial"/>
                      </a:endParaRPr>
                    </a:p>
                  </a:txBody>
                  <a:tcPr marL="0" marR="0" marT="33655" marB="0">
                    <a:solidFill>
                      <a:srgbClr val="F4F4F4"/>
                    </a:solidFill>
                  </a:tcPr>
                </a:tc>
                <a:tc>
                  <a:txBody>
                    <a:bodyPr/>
                    <a:lstStyle/>
                    <a:p>
                      <a:pPr marR="250825" algn="r">
                        <a:lnSpc>
                          <a:spcPct val="100000"/>
                        </a:lnSpc>
                        <a:spcBef>
                          <a:spcPts val="265"/>
                        </a:spcBef>
                      </a:pPr>
                      <a:r>
                        <a:rPr sz="650" spc="-5" dirty="0">
                          <a:solidFill>
                            <a:srgbClr val="333333"/>
                          </a:solidFill>
                          <a:latin typeface="Arial"/>
                          <a:cs typeface="Arial"/>
                        </a:rPr>
                        <a:t>21,56</a:t>
                      </a:r>
                      <a:r>
                        <a:rPr sz="650" dirty="0">
                          <a:solidFill>
                            <a:srgbClr val="333333"/>
                          </a:solidFill>
                          <a:latin typeface="Arial"/>
                          <a:cs typeface="Arial"/>
                        </a:rPr>
                        <a:t>2</a:t>
                      </a:r>
                      <a:endParaRPr sz="650">
                        <a:latin typeface="Arial"/>
                        <a:cs typeface="Arial"/>
                      </a:endParaRPr>
                    </a:p>
                  </a:txBody>
                  <a:tcPr marL="0" marR="0" marT="33655" marB="0">
                    <a:solidFill>
                      <a:srgbClr val="F4F4F4"/>
                    </a:solidFill>
                  </a:tcPr>
                </a:tc>
                <a:tc>
                  <a:txBody>
                    <a:bodyPr/>
                    <a:lstStyle/>
                    <a:p>
                      <a:pPr marR="247650" algn="r">
                        <a:lnSpc>
                          <a:spcPct val="100000"/>
                        </a:lnSpc>
                        <a:spcBef>
                          <a:spcPts val="265"/>
                        </a:spcBef>
                      </a:pPr>
                      <a:r>
                        <a:rPr sz="650" spc="-5" dirty="0">
                          <a:solidFill>
                            <a:srgbClr val="333333"/>
                          </a:solidFill>
                          <a:latin typeface="Arial"/>
                          <a:cs typeface="Arial"/>
                        </a:rPr>
                        <a:t>21,01</a:t>
                      </a:r>
                      <a:r>
                        <a:rPr sz="650" dirty="0">
                          <a:solidFill>
                            <a:srgbClr val="333333"/>
                          </a:solidFill>
                          <a:latin typeface="Arial"/>
                          <a:cs typeface="Arial"/>
                        </a:rPr>
                        <a:t>0</a:t>
                      </a:r>
                      <a:endParaRPr sz="650">
                        <a:latin typeface="Arial"/>
                        <a:cs typeface="Arial"/>
                      </a:endParaRPr>
                    </a:p>
                  </a:txBody>
                  <a:tcPr marL="0" marR="0" marT="33655" marB="0">
                    <a:solidFill>
                      <a:srgbClr val="F4F4F4"/>
                    </a:solidFill>
                  </a:tcPr>
                </a:tc>
                <a:tc>
                  <a:txBody>
                    <a:bodyPr/>
                    <a:lstStyle/>
                    <a:p>
                      <a:pPr marR="245110" algn="r">
                        <a:lnSpc>
                          <a:spcPct val="100000"/>
                        </a:lnSpc>
                        <a:spcBef>
                          <a:spcPts val="265"/>
                        </a:spcBef>
                      </a:pPr>
                      <a:r>
                        <a:rPr sz="650" spc="-5" dirty="0">
                          <a:solidFill>
                            <a:srgbClr val="333333"/>
                          </a:solidFill>
                          <a:latin typeface="Arial"/>
                          <a:cs typeface="Arial"/>
                        </a:rPr>
                        <a:t>20,02</a:t>
                      </a:r>
                      <a:r>
                        <a:rPr sz="650" dirty="0">
                          <a:solidFill>
                            <a:srgbClr val="333333"/>
                          </a:solidFill>
                          <a:latin typeface="Arial"/>
                          <a:cs typeface="Arial"/>
                        </a:rPr>
                        <a:t>5</a:t>
                      </a:r>
                      <a:endParaRPr sz="650">
                        <a:latin typeface="Arial"/>
                        <a:cs typeface="Arial"/>
                      </a:endParaRPr>
                    </a:p>
                  </a:txBody>
                  <a:tcPr marL="0" marR="0" marT="33655" marB="0">
                    <a:solidFill>
                      <a:srgbClr val="F4F4F4"/>
                    </a:solidFill>
                  </a:tcPr>
                </a:tc>
                <a:tc>
                  <a:txBody>
                    <a:bodyPr/>
                    <a:lstStyle/>
                    <a:p>
                      <a:pPr marR="245110" algn="r">
                        <a:lnSpc>
                          <a:spcPct val="100000"/>
                        </a:lnSpc>
                        <a:spcBef>
                          <a:spcPts val="265"/>
                        </a:spcBef>
                      </a:pPr>
                      <a:r>
                        <a:rPr sz="650" spc="-5" dirty="0">
                          <a:solidFill>
                            <a:srgbClr val="333333"/>
                          </a:solidFill>
                          <a:latin typeface="Arial"/>
                          <a:cs typeface="Arial"/>
                        </a:rPr>
                        <a:t>21,48</a:t>
                      </a:r>
                      <a:r>
                        <a:rPr sz="650" dirty="0">
                          <a:solidFill>
                            <a:srgbClr val="333333"/>
                          </a:solidFill>
                          <a:latin typeface="Arial"/>
                          <a:cs typeface="Arial"/>
                        </a:rPr>
                        <a:t>4</a:t>
                      </a:r>
                      <a:endParaRPr sz="650">
                        <a:latin typeface="Arial"/>
                        <a:cs typeface="Arial"/>
                      </a:endParaRPr>
                    </a:p>
                  </a:txBody>
                  <a:tcPr marL="0" marR="0" marT="33655" marB="0">
                    <a:solidFill>
                      <a:srgbClr val="F4F4F4"/>
                    </a:solidFill>
                  </a:tcPr>
                </a:tc>
                <a:tc>
                  <a:txBody>
                    <a:bodyPr/>
                    <a:lstStyle/>
                    <a:p>
                      <a:pPr marR="245110" algn="r">
                        <a:lnSpc>
                          <a:spcPct val="100000"/>
                        </a:lnSpc>
                        <a:spcBef>
                          <a:spcPts val="265"/>
                        </a:spcBef>
                      </a:pPr>
                      <a:r>
                        <a:rPr sz="650" spc="-5" dirty="0">
                          <a:solidFill>
                            <a:srgbClr val="333333"/>
                          </a:solidFill>
                          <a:latin typeface="Arial"/>
                          <a:cs typeface="Arial"/>
                        </a:rPr>
                        <a:t>20,89</a:t>
                      </a:r>
                      <a:r>
                        <a:rPr sz="650" dirty="0">
                          <a:solidFill>
                            <a:srgbClr val="333333"/>
                          </a:solidFill>
                          <a:latin typeface="Arial"/>
                          <a:cs typeface="Arial"/>
                        </a:rPr>
                        <a:t>6</a:t>
                      </a:r>
                      <a:endParaRPr sz="650" dirty="0">
                        <a:latin typeface="Arial"/>
                        <a:cs typeface="Arial"/>
                      </a:endParaRPr>
                    </a:p>
                  </a:txBody>
                  <a:tcPr marL="0" marR="0" marT="33655" marB="0">
                    <a:solidFill>
                      <a:srgbClr val="F4F4F4"/>
                    </a:solidFill>
                  </a:tcPr>
                </a:tc>
                <a:tc>
                  <a:txBody>
                    <a:bodyPr/>
                    <a:lstStyle/>
                    <a:p>
                      <a:pPr marR="245110" algn="r">
                        <a:lnSpc>
                          <a:spcPct val="100000"/>
                        </a:lnSpc>
                        <a:spcBef>
                          <a:spcPts val="265"/>
                        </a:spcBef>
                      </a:pPr>
                      <a:r>
                        <a:rPr sz="650" spc="-5" dirty="0">
                          <a:solidFill>
                            <a:srgbClr val="333333"/>
                          </a:solidFill>
                          <a:latin typeface="Arial"/>
                          <a:cs typeface="Arial"/>
                        </a:rPr>
                        <a:t>19,63</a:t>
                      </a:r>
                      <a:r>
                        <a:rPr sz="650" dirty="0">
                          <a:solidFill>
                            <a:srgbClr val="333333"/>
                          </a:solidFill>
                          <a:latin typeface="Arial"/>
                          <a:cs typeface="Arial"/>
                        </a:rPr>
                        <a:t>8</a:t>
                      </a:r>
                      <a:endParaRPr sz="650" dirty="0">
                        <a:latin typeface="Arial"/>
                        <a:cs typeface="Arial"/>
                      </a:endParaRPr>
                    </a:p>
                  </a:txBody>
                  <a:tcPr marL="0" marR="0" marT="33655" marB="0">
                    <a:solidFill>
                      <a:srgbClr val="F4F4F4"/>
                    </a:solidFill>
                  </a:tcPr>
                </a:tc>
                <a:tc>
                  <a:txBody>
                    <a:bodyPr/>
                    <a:lstStyle/>
                    <a:p>
                      <a:pPr marR="245110" algn="r">
                        <a:lnSpc>
                          <a:spcPct val="100000"/>
                        </a:lnSpc>
                        <a:spcBef>
                          <a:spcPts val="265"/>
                        </a:spcBef>
                      </a:pPr>
                      <a:r>
                        <a:rPr sz="650" spc="-5" dirty="0">
                          <a:solidFill>
                            <a:srgbClr val="333333"/>
                          </a:solidFill>
                          <a:latin typeface="Arial"/>
                          <a:cs typeface="Arial"/>
                        </a:rPr>
                        <a:t>19,92</a:t>
                      </a:r>
                      <a:r>
                        <a:rPr sz="650" dirty="0">
                          <a:solidFill>
                            <a:srgbClr val="333333"/>
                          </a:solidFill>
                          <a:latin typeface="Arial"/>
                          <a:cs typeface="Arial"/>
                        </a:rPr>
                        <a:t>8</a:t>
                      </a:r>
                      <a:endParaRPr sz="650">
                        <a:latin typeface="Arial"/>
                        <a:cs typeface="Arial"/>
                      </a:endParaRPr>
                    </a:p>
                  </a:txBody>
                  <a:tcPr marL="0" marR="0" marT="33655" marB="0">
                    <a:solidFill>
                      <a:srgbClr val="F4F4F4"/>
                    </a:solidFill>
                  </a:tcPr>
                </a:tc>
                <a:tc>
                  <a:txBody>
                    <a:bodyPr/>
                    <a:lstStyle/>
                    <a:p>
                      <a:pPr marR="19050" algn="r">
                        <a:lnSpc>
                          <a:spcPct val="100000"/>
                        </a:lnSpc>
                        <a:spcBef>
                          <a:spcPts val="265"/>
                        </a:spcBef>
                      </a:pPr>
                      <a:r>
                        <a:rPr sz="650" spc="-5" dirty="0">
                          <a:solidFill>
                            <a:srgbClr val="333333"/>
                          </a:solidFill>
                          <a:latin typeface="Arial"/>
                          <a:cs typeface="Arial"/>
                        </a:rPr>
                        <a:t>19,78</a:t>
                      </a:r>
                      <a:r>
                        <a:rPr sz="650" dirty="0">
                          <a:solidFill>
                            <a:srgbClr val="333333"/>
                          </a:solidFill>
                          <a:latin typeface="Arial"/>
                          <a:cs typeface="Arial"/>
                        </a:rPr>
                        <a:t>9</a:t>
                      </a:r>
                      <a:endParaRPr sz="650">
                        <a:latin typeface="Arial"/>
                        <a:cs typeface="Arial"/>
                      </a:endParaRPr>
                    </a:p>
                  </a:txBody>
                  <a:tcPr marL="0" marR="0" marT="33655" marB="0">
                    <a:lnR w="6350">
                      <a:solidFill>
                        <a:srgbClr val="CACACA"/>
                      </a:solidFill>
                      <a:prstDash val="solid"/>
                    </a:lnR>
                    <a:solidFill>
                      <a:srgbClr val="F4F4F4"/>
                    </a:solidFill>
                  </a:tcPr>
                </a:tc>
                <a:extLst>
                  <a:ext uri="{0D108BD9-81ED-4DB2-BD59-A6C34878D82A}">
                    <a16:rowId xmlns:a16="http://schemas.microsoft.com/office/drawing/2014/main" val="10004"/>
                  </a:ext>
                </a:extLst>
              </a:tr>
              <a:tr h="154304">
                <a:tc gridSpan="2">
                  <a:txBody>
                    <a:bodyPr/>
                    <a:lstStyle/>
                    <a:p>
                      <a:pPr marL="66675" algn="ctr">
                        <a:lnSpc>
                          <a:spcPct val="100000"/>
                        </a:lnSpc>
                        <a:spcBef>
                          <a:spcPts val="309"/>
                        </a:spcBef>
                      </a:pPr>
                      <a:r>
                        <a:rPr sz="650" spc="-10" dirty="0">
                          <a:solidFill>
                            <a:schemeClr val="bg1"/>
                          </a:solidFill>
                          <a:latin typeface="Arial"/>
                          <a:cs typeface="Arial"/>
                        </a:rPr>
                        <a:t>ABA%</a:t>
                      </a:r>
                      <a:endParaRPr sz="650" dirty="0">
                        <a:solidFill>
                          <a:schemeClr val="bg1"/>
                        </a:solidFill>
                        <a:latin typeface="Arial"/>
                        <a:cs typeface="Arial"/>
                      </a:endParaRPr>
                    </a:p>
                  </a:txBody>
                  <a:tcPr marL="0" marR="0" marT="39369" marB="0">
                    <a:lnR w="6350">
                      <a:solidFill>
                        <a:srgbClr val="CACACA"/>
                      </a:solidFill>
                      <a:prstDash val="solid"/>
                    </a:lnR>
                  </a:tcPr>
                </a:tc>
                <a:tc hMerge="1">
                  <a:txBody>
                    <a:bodyPr/>
                    <a:lstStyle/>
                    <a:p>
                      <a:endParaRPr/>
                    </a:p>
                  </a:txBody>
                  <a:tcPr marL="0" marR="0" marT="0" marB="0"/>
                </a:tc>
                <a:tc>
                  <a:txBody>
                    <a:bodyPr/>
                    <a:lstStyle/>
                    <a:p>
                      <a:pPr marR="244475" algn="r">
                        <a:lnSpc>
                          <a:spcPct val="100000"/>
                        </a:lnSpc>
                        <a:spcBef>
                          <a:spcPts val="265"/>
                        </a:spcBef>
                      </a:pPr>
                      <a:r>
                        <a:rPr sz="650" spc="-5" dirty="0">
                          <a:solidFill>
                            <a:srgbClr val="333333"/>
                          </a:solidFill>
                          <a:latin typeface="Arial"/>
                          <a:cs typeface="Arial"/>
                        </a:rPr>
                        <a:t>0.9</a:t>
                      </a:r>
                      <a:r>
                        <a:rPr sz="650" dirty="0">
                          <a:solidFill>
                            <a:srgbClr val="333333"/>
                          </a:solidFill>
                          <a:latin typeface="Arial"/>
                          <a:cs typeface="Arial"/>
                        </a:rPr>
                        <a:t>%</a:t>
                      </a:r>
                      <a:endParaRPr sz="650">
                        <a:latin typeface="Arial"/>
                        <a:cs typeface="Arial"/>
                      </a:endParaRPr>
                    </a:p>
                  </a:txBody>
                  <a:tcPr marL="0" marR="0" marT="33655" marB="0">
                    <a:lnL w="6350">
                      <a:solidFill>
                        <a:srgbClr val="CACACA"/>
                      </a:solidFill>
                      <a:prstDash val="solid"/>
                    </a:lnL>
                  </a:tcPr>
                </a:tc>
                <a:tc>
                  <a:txBody>
                    <a:bodyPr/>
                    <a:lstStyle/>
                    <a:p>
                      <a:pPr marR="245110" algn="r">
                        <a:lnSpc>
                          <a:spcPct val="100000"/>
                        </a:lnSpc>
                        <a:spcBef>
                          <a:spcPts val="265"/>
                        </a:spcBef>
                      </a:pPr>
                      <a:r>
                        <a:rPr sz="650" spc="-5" dirty="0">
                          <a:solidFill>
                            <a:srgbClr val="333333"/>
                          </a:solidFill>
                          <a:latin typeface="Arial"/>
                          <a:cs typeface="Arial"/>
                        </a:rPr>
                        <a:t>0.7</a:t>
                      </a:r>
                      <a:r>
                        <a:rPr sz="650" dirty="0">
                          <a:solidFill>
                            <a:srgbClr val="333333"/>
                          </a:solidFill>
                          <a:latin typeface="Arial"/>
                          <a:cs typeface="Arial"/>
                        </a:rPr>
                        <a:t>%</a:t>
                      </a:r>
                      <a:endParaRPr sz="650">
                        <a:latin typeface="Arial"/>
                        <a:cs typeface="Arial"/>
                      </a:endParaRPr>
                    </a:p>
                  </a:txBody>
                  <a:tcPr marL="0" marR="0" marT="33655" marB="0"/>
                </a:tc>
                <a:tc>
                  <a:txBody>
                    <a:bodyPr/>
                    <a:lstStyle/>
                    <a:p>
                      <a:pPr marR="250190" algn="r">
                        <a:lnSpc>
                          <a:spcPct val="100000"/>
                        </a:lnSpc>
                        <a:spcBef>
                          <a:spcPts val="265"/>
                        </a:spcBef>
                      </a:pPr>
                      <a:r>
                        <a:rPr sz="650" spc="-5" dirty="0">
                          <a:solidFill>
                            <a:srgbClr val="333333"/>
                          </a:solidFill>
                          <a:latin typeface="Arial"/>
                          <a:cs typeface="Arial"/>
                        </a:rPr>
                        <a:t>0.4</a:t>
                      </a:r>
                      <a:r>
                        <a:rPr sz="650" dirty="0">
                          <a:solidFill>
                            <a:srgbClr val="333333"/>
                          </a:solidFill>
                          <a:latin typeface="Arial"/>
                          <a:cs typeface="Arial"/>
                        </a:rPr>
                        <a:t>%</a:t>
                      </a:r>
                      <a:endParaRPr sz="650">
                        <a:latin typeface="Arial"/>
                        <a:cs typeface="Arial"/>
                      </a:endParaRPr>
                    </a:p>
                  </a:txBody>
                  <a:tcPr marL="0" marR="0" marT="33655" marB="0"/>
                </a:tc>
                <a:tc>
                  <a:txBody>
                    <a:bodyPr/>
                    <a:lstStyle/>
                    <a:p>
                      <a:pPr marR="250190" algn="r">
                        <a:lnSpc>
                          <a:spcPct val="100000"/>
                        </a:lnSpc>
                        <a:spcBef>
                          <a:spcPts val="265"/>
                        </a:spcBef>
                      </a:pPr>
                      <a:r>
                        <a:rPr sz="650" spc="-5" dirty="0">
                          <a:solidFill>
                            <a:srgbClr val="333333"/>
                          </a:solidFill>
                          <a:latin typeface="Arial"/>
                          <a:cs typeface="Arial"/>
                        </a:rPr>
                        <a:t>2.6</a:t>
                      </a:r>
                      <a:r>
                        <a:rPr sz="650" dirty="0">
                          <a:solidFill>
                            <a:srgbClr val="333333"/>
                          </a:solidFill>
                          <a:latin typeface="Arial"/>
                          <a:cs typeface="Arial"/>
                        </a:rPr>
                        <a:t>%</a:t>
                      </a:r>
                      <a:endParaRPr sz="650">
                        <a:latin typeface="Arial"/>
                        <a:cs typeface="Arial"/>
                      </a:endParaRPr>
                    </a:p>
                  </a:txBody>
                  <a:tcPr marL="0" marR="0" marT="33655" marB="0"/>
                </a:tc>
                <a:tc>
                  <a:txBody>
                    <a:bodyPr/>
                    <a:lstStyle/>
                    <a:p>
                      <a:pPr marR="247650" algn="r">
                        <a:lnSpc>
                          <a:spcPct val="100000"/>
                        </a:lnSpc>
                        <a:spcBef>
                          <a:spcPts val="265"/>
                        </a:spcBef>
                      </a:pPr>
                      <a:r>
                        <a:rPr sz="650" spc="-5" dirty="0">
                          <a:solidFill>
                            <a:srgbClr val="333333"/>
                          </a:solidFill>
                          <a:latin typeface="Arial"/>
                          <a:cs typeface="Arial"/>
                        </a:rPr>
                        <a:t>1.1</a:t>
                      </a:r>
                      <a:r>
                        <a:rPr sz="650" dirty="0">
                          <a:solidFill>
                            <a:srgbClr val="333333"/>
                          </a:solidFill>
                          <a:latin typeface="Arial"/>
                          <a:cs typeface="Arial"/>
                        </a:rPr>
                        <a:t>%</a:t>
                      </a:r>
                      <a:endParaRPr sz="650">
                        <a:latin typeface="Arial"/>
                        <a:cs typeface="Arial"/>
                      </a:endParaRPr>
                    </a:p>
                  </a:txBody>
                  <a:tcPr marL="0" marR="0" marT="33655" marB="0"/>
                </a:tc>
                <a:tc>
                  <a:txBody>
                    <a:bodyPr/>
                    <a:lstStyle/>
                    <a:p>
                      <a:pPr marR="245110" algn="r">
                        <a:lnSpc>
                          <a:spcPct val="100000"/>
                        </a:lnSpc>
                        <a:spcBef>
                          <a:spcPts val="265"/>
                        </a:spcBef>
                      </a:pPr>
                      <a:r>
                        <a:rPr sz="650" spc="-5" dirty="0">
                          <a:solidFill>
                            <a:srgbClr val="333333"/>
                          </a:solidFill>
                          <a:latin typeface="Arial"/>
                          <a:cs typeface="Arial"/>
                        </a:rPr>
                        <a:t>0.8</a:t>
                      </a:r>
                      <a:r>
                        <a:rPr sz="650" dirty="0">
                          <a:solidFill>
                            <a:srgbClr val="333333"/>
                          </a:solidFill>
                          <a:latin typeface="Arial"/>
                          <a:cs typeface="Arial"/>
                        </a:rPr>
                        <a:t>%</a:t>
                      </a:r>
                      <a:endParaRPr sz="650">
                        <a:latin typeface="Arial"/>
                        <a:cs typeface="Arial"/>
                      </a:endParaRPr>
                    </a:p>
                  </a:txBody>
                  <a:tcPr marL="0" marR="0" marT="33655" marB="0"/>
                </a:tc>
                <a:tc>
                  <a:txBody>
                    <a:bodyPr/>
                    <a:lstStyle/>
                    <a:p>
                      <a:pPr marR="245110" algn="r">
                        <a:lnSpc>
                          <a:spcPct val="100000"/>
                        </a:lnSpc>
                        <a:spcBef>
                          <a:spcPts val="265"/>
                        </a:spcBef>
                      </a:pPr>
                      <a:r>
                        <a:rPr sz="650" spc="-5" dirty="0">
                          <a:solidFill>
                            <a:srgbClr val="333333"/>
                          </a:solidFill>
                          <a:latin typeface="Arial"/>
                          <a:cs typeface="Arial"/>
                        </a:rPr>
                        <a:t>0.7</a:t>
                      </a:r>
                      <a:r>
                        <a:rPr sz="650" dirty="0">
                          <a:solidFill>
                            <a:srgbClr val="333333"/>
                          </a:solidFill>
                          <a:latin typeface="Arial"/>
                          <a:cs typeface="Arial"/>
                        </a:rPr>
                        <a:t>%</a:t>
                      </a:r>
                      <a:endParaRPr sz="650">
                        <a:latin typeface="Arial"/>
                        <a:cs typeface="Arial"/>
                      </a:endParaRPr>
                    </a:p>
                  </a:txBody>
                  <a:tcPr marL="0" marR="0" marT="33655" marB="0"/>
                </a:tc>
                <a:tc>
                  <a:txBody>
                    <a:bodyPr/>
                    <a:lstStyle/>
                    <a:p>
                      <a:pPr marR="245110" algn="r">
                        <a:lnSpc>
                          <a:spcPct val="100000"/>
                        </a:lnSpc>
                        <a:spcBef>
                          <a:spcPts val="265"/>
                        </a:spcBef>
                      </a:pPr>
                      <a:r>
                        <a:rPr sz="650" spc="-5" dirty="0">
                          <a:solidFill>
                            <a:srgbClr val="333333"/>
                          </a:solidFill>
                          <a:latin typeface="Arial"/>
                          <a:cs typeface="Arial"/>
                        </a:rPr>
                        <a:t>0.9</a:t>
                      </a:r>
                      <a:r>
                        <a:rPr sz="650" dirty="0">
                          <a:solidFill>
                            <a:srgbClr val="333333"/>
                          </a:solidFill>
                          <a:latin typeface="Arial"/>
                          <a:cs typeface="Arial"/>
                        </a:rPr>
                        <a:t>%</a:t>
                      </a:r>
                      <a:endParaRPr sz="650">
                        <a:latin typeface="Arial"/>
                        <a:cs typeface="Arial"/>
                      </a:endParaRPr>
                    </a:p>
                  </a:txBody>
                  <a:tcPr marL="0" marR="0" marT="33655" marB="0"/>
                </a:tc>
                <a:tc>
                  <a:txBody>
                    <a:bodyPr/>
                    <a:lstStyle/>
                    <a:p>
                      <a:pPr marR="245110" algn="r">
                        <a:lnSpc>
                          <a:spcPct val="100000"/>
                        </a:lnSpc>
                        <a:spcBef>
                          <a:spcPts val="265"/>
                        </a:spcBef>
                      </a:pPr>
                      <a:r>
                        <a:rPr sz="650" spc="-5" dirty="0">
                          <a:solidFill>
                            <a:srgbClr val="333333"/>
                          </a:solidFill>
                          <a:latin typeface="Arial"/>
                          <a:cs typeface="Arial"/>
                        </a:rPr>
                        <a:t>0.9</a:t>
                      </a:r>
                      <a:r>
                        <a:rPr sz="650" dirty="0">
                          <a:solidFill>
                            <a:srgbClr val="333333"/>
                          </a:solidFill>
                          <a:latin typeface="Arial"/>
                          <a:cs typeface="Arial"/>
                        </a:rPr>
                        <a:t>%</a:t>
                      </a:r>
                      <a:endParaRPr sz="650">
                        <a:latin typeface="Arial"/>
                        <a:cs typeface="Arial"/>
                      </a:endParaRPr>
                    </a:p>
                  </a:txBody>
                  <a:tcPr marL="0" marR="0" marT="33655" marB="0"/>
                </a:tc>
                <a:tc>
                  <a:txBody>
                    <a:bodyPr/>
                    <a:lstStyle/>
                    <a:p>
                      <a:pPr marR="245110" algn="r">
                        <a:lnSpc>
                          <a:spcPct val="100000"/>
                        </a:lnSpc>
                        <a:spcBef>
                          <a:spcPts val="265"/>
                        </a:spcBef>
                      </a:pPr>
                      <a:r>
                        <a:rPr sz="650" spc="-5" dirty="0">
                          <a:solidFill>
                            <a:srgbClr val="333333"/>
                          </a:solidFill>
                          <a:latin typeface="Arial"/>
                          <a:cs typeface="Arial"/>
                        </a:rPr>
                        <a:t>2.0</a:t>
                      </a:r>
                      <a:r>
                        <a:rPr sz="650" dirty="0">
                          <a:solidFill>
                            <a:srgbClr val="333333"/>
                          </a:solidFill>
                          <a:latin typeface="Arial"/>
                          <a:cs typeface="Arial"/>
                        </a:rPr>
                        <a:t>%</a:t>
                      </a:r>
                      <a:endParaRPr sz="650">
                        <a:latin typeface="Arial"/>
                        <a:cs typeface="Arial"/>
                      </a:endParaRPr>
                    </a:p>
                  </a:txBody>
                  <a:tcPr marL="0" marR="0" marT="33655" marB="0"/>
                </a:tc>
                <a:tc>
                  <a:txBody>
                    <a:bodyPr/>
                    <a:lstStyle/>
                    <a:p>
                      <a:pPr marR="19050" algn="r">
                        <a:lnSpc>
                          <a:spcPct val="100000"/>
                        </a:lnSpc>
                        <a:spcBef>
                          <a:spcPts val="265"/>
                        </a:spcBef>
                      </a:pPr>
                      <a:r>
                        <a:rPr sz="650" spc="-5" dirty="0">
                          <a:solidFill>
                            <a:srgbClr val="333333"/>
                          </a:solidFill>
                          <a:latin typeface="Arial"/>
                          <a:cs typeface="Arial"/>
                        </a:rPr>
                        <a:t>1.4</a:t>
                      </a:r>
                      <a:r>
                        <a:rPr sz="650" dirty="0">
                          <a:solidFill>
                            <a:srgbClr val="333333"/>
                          </a:solidFill>
                          <a:latin typeface="Arial"/>
                          <a:cs typeface="Arial"/>
                        </a:rPr>
                        <a:t>%</a:t>
                      </a:r>
                      <a:endParaRPr sz="650">
                        <a:latin typeface="Arial"/>
                        <a:cs typeface="Arial"/>
                      </a:endParaRPr>
                    </a:p>
                  </a:txBody>
                  <a:tcPr marL="0" marR="0" marT="33655" marB="0">
                    <a:lnR w="6350">
                      <a:solidFill>
                        <a:srgbClr val="CACACA"/>
                      </a:solidFill>
                      <a:prstDash val="solid"/>
                    </a:lnR>
                  </a:tcPr>
                </a:tc>
                <a:extLst>
                  <a:ext uri="{0D108BD9-81ED-4DB2-BD59-A6C34878D82A}">
                    <a16:rowId xmlns:a16="http://schemas.microsoft.com/office/drawing/2014/main" val="10005"/>
                  </a:ext>
                </a:extLst>
              </a:tr>
              <a:tr h="154304">
                <a:tc>
                  <a:txBody>
                    <a:bodyPr/>
                    <a:lstStyle/>
                    <a:p>
                      <a:pPr>
                        <a:lnSpc>
                          <a:spcPct val="100000"/>
                        </a:lnSpc>
                      </a:pPr>
                      <a:endParaRPr sz="650">
                        <a:latin typeface="Times New Roman"/>
                        <a:cs typeface="Times New Roman"/>
                      </a:endParaRPr>
                    </a:p>
                  </a:txBody>
                  <a:tcPr marL="0" marR="0" marT="0" marB="0"/>
                </a:tc>
                <a:tc>
                  <a:txBody>
                    <a:bodyPr/>
                    <a:lstStyle/>
                    <a:p>
                      <a:pPr marL="33655">
                        <a:lnSpc>
                          <a:spcPct val="100000"/>
                        </a:lnSpc>
                        <a:spcBef>
                          <a:spcPts val="309"/>
                        </a:spcBef>
                      </a:pPr>
                      <a:r>
                        <a:rPr sz="650" spc="-20" dirty="0">
                          <a:solidFill>
                            <a:srgbClr val="666666"/>
                          </a:solidFill>
                          <a:latin typeface="Arial"/>
                          <a:cs typeface="Arial"/>
                        </a:rPr>
                        <a:t>ASA</a:t>
                      </a:r>
                      <a:endParaRPr sz="650" dirty="0">
                        <a:latin typeface="Arial"/>
                        <a:cs typeface="Arial"/>
                      </a:endParaRPr>
                    </a:p>
                  </a:txBody>
                  <a:tcPr marL="0" marR="0" marT="39369" marB="0">
                    <a:lnR w="6350">
                      <a:solidFill>
                        <a:srgbClr val="CACACA"/>
                      </a:solidFill>
                      <a:prstDash val="solid"/>
                    </a:lnR>
                    <a:solidFill>
                      <a:srgbClr val="F4F4F4"/>
                    </a:solidFill>
                  </a:tcPr>
                </a:tc>
                <a:tc>
                  <a:txBody>
                    <a:bodyPr/>
                    <a:lstStyle/>
                    <a:p>
                      <a:pPr marR="248920" algn="r">
                        <a:lnSpc>
                          <a:spcPct val="100000"/>
                        </a:lnSpc>
                        <a:spcBef>
                          <a:spcPts val="265"/>
                        </a:spcBef>
                      </a:pPr>
                      <a:r>
                        <a:rPr sz="650" dirty="0">
                          <a:solidFill>
                            <a:srgbClr val="333333"/>
                          </a:solidFill>
                          <a:latin typeface="Arial"/>
                          <a:cs typeface="Arial"/>
                        </a:rPr>
                        <a:t>8</a:t>
                      </a:r>
                      <a:endParaRPr sz="650">
                        <a:latin typeface="Arial"/>
                        <a:cs typeface="Arial"/>
                      </a:endParaRPr>
                    </a:p>
                  </a:txBody>
                  <a:tcPr marL="0" marR="0" marT="33655" marB="0">
                    <a:lnL w="6350">
                      <a:solidFill>
                        <a:srgbClr val="CACACA"/>
                      </a:solidFill>
                      <a:prstDash val="solid"/>
                    </a:lnL>
                    <a:solidFill>
                      <a:srgbClr val="F4F4F4"/>
                    </a:solidFill>
                  </a:tcPr>
                </a:tc>
                <a:tc>
                  <a:txBody>
                    <a:bodyPr/>
                    <a:lstStyle/>
                    <a:p>
                      <a:pPr marR="248920" algn="r">
                        <a:lnSpc>
                          <a:spcPct val="100000"/>
                        </a:lnSpc>
                        <a:spcBef>
                          <a:spcPts val="265"/>
                        </a:spcBef>
                      </a:pPr>
                      <a:r>
                        <a:rPr sz="650" dirty="0">
                          <a:solidFill>
                            <a:srgbClr val="333333"/>
                          </a:solidFill>
                          <a:latin typeface="Arial"/>
                          <a:cs typeface="Arial"/>
                        </a:rPr>
                        <a:t>6</a:t>
                      </a:r>
                      <a:endParaRPr sz="650">
                        <a:latin typeface="Arial"/>
                        <a:cs typeface="Arial"/>
                      </a:endParaRPr>
                    </a:p>
                  </a:txBody>
                  <a:tcPr marL="0" marR="0" marT="33655" marB="0">
                    <a:solidFill>
                      <a:srgbClr val="F4F4F4"/>
                    </a:solidFill>
                  </a:tcPr>
                </a:tc>
                <a:tc>
                  <a:txBody>
                    <a:bodyPr/>
                    <a:lstStyle/>
                    <a:p>
                      <a:pPr marR="248920" algn="r">
                        <a:lnSpc>
                          <a:spcPct val="100000"/>
                        </a:lnSpc>
                        <a:spcBef>
                          <a:spcPts val="265"/>
                        </a:spcBef>
                      </a:pPr>
                      <a:r>
                        <a:rPr sz="650" dirty="0">
                          <a:solidFill>
                            <a:srgbClr val="333333"/>
                          </a:solidFill>
                          <a:latin typeface="Arial"/>
                          <a:cs typeface="Arial"/>
                        </a:rPr>
                        <a:t>4</a:t>
                      </a:r>
                      <a:endParaRPr sz="650">
                        <a:latin typeface="Arial"/>
                        <a:cs typeface="Arial"/>
                      </a:endParaRPr>
                    </a:p>
                  </a:txBody>
                  <a:tcPr marL="0" marR="0" marT="33655" marB="0">
                    <a:solidFill>
                      <a:srgbClr val="F4F4F4"/>
                    </a:solidFill>
                  </a:tcPr>
                </a:tc>
                <a:tc>
                  <a:txBody>
                    <a:bodyPr/>
                    <a:lstStyle/>
                    <a:p>
                      <a:pPr marR="250825" algn="r">
                        <a:lnSpc>
                          <a:spcPct val="100000"/>
                        </a:lnSpc>
                        <a:spcBef>
                          <a:spcPts val="265"/>
                        </a:spcBef>
                      </a:pPr>
                      <a:r>
                        <a:rPr sz="650" spc="-5" dirty="0">
                          <a:solidFill>
                            <a:srgbClr val="333333"/>
                          </a:solidFill>
                          <a:latin typeface="Arial"/>
                          <a:cs typeface="Arial"/>
                        </a:rPr>
                        <a:t>2</a:t>
                      </a:r>
                      <a:r>
                        <a:rPr sz="650" dirty="0">
                          <a:solidFill>
                            <a:srgbClr val="333333"/>
                          </a:solidFill>
                          <a:latin typeface="Arial"/>
                          <a:cs typeface="Arial"/>
                        </a:rPr>
                        <a:t>9</a:t>
                      </a:r>
                      <a:endParaRPr sz="650">
                        <a:latin typeface="Arial"/>
                        <a:cs typeface="Arial"/>
                      </a:endParaRPr>
                    </a:p>
                  </a:txBody>
                  <a:tcPr marL="0" marR="0" marT="33655" marB="0">
                    <a:solidFill>
                      <a:srgbClr val="F4F4F4"/>
                    </a:solidFill>
                  </a:tcPr>
                </a:tc>
                <a:tc>
                  <a:txBody>
                    <a:bodyPr/>
                    <a:lstStyle/>
                    <a:p>
                      <a:pPr marR="245745" algn="r">
                        <a:lnSpc>
                          <a:spcPct val="100000"/>
                        </a:lnSpc>
                        <a:spcBef>
                          <a:spcPts val="265"/>
                        </a:spcBef>
                      </a:pPr>
                      <a:r>
                        <a:rPr sz="650" dirty="0">
                          <a:solidFill>
                            <a:srgbClr val="333333"/>
                          </a:solidFill>
                          <a:latin typeface="Arial"/>
                          <a:cs typeface="Arial"/>
                        </a:rPr>
                        <a:t>9</a:t>
                      </a:r>
                      <a:endParaRPr sz="650">
                        <a:latin typeface="Arial"/>
                        <a:cs typeface="Arial"/>
                      </a:endParaRPr>
                    </a:p>
                  </a:txBody>
                  <a:tcPr marL="0" marR="0" marT="33655" marB="0">
                    <a:solidFill>
                      <a:srgbClr val="F4F4F4"/>
                    </a:solidFill>
                  </a:tcPr>
                </a:tc>
                <a:tc>
                  <a:txBody>
                    <a:bodyPr/>
                    <a:lstStyle/>
                    <a:p>
                      <a:pPr marR="243204" algn="r">
                        <a:lnSpc>
                          <a:spcPct val="100000"/>
                        </a:lnSpc>
                        <a:spcBef>
                          <a:spcPts val="265"/>
                        </a:spcBef>
                      </a:pPr>
                      <a:r>
                        <a:rPr sz="650" dirty="0">
                          <a:solidFill>
                            <a:srgbClr val="333333"/>
                          </a:solidFill>
                          <a:latin typeface="Arial"/>
                          <a:cs typeface="Arial"/>
                        </a:rPr>
                        <a:t>7</a:t>
                      </a:r>
                      <a:endParaRPr sz="650">
                        <a:latin typeface="Arial"/>
                        <a:cs typeface="Arial"/>
                      </a:endParaRPr>
                    </a:p>
                  </a:txBody>
                  <a:tcPr marL="0" marR="0" marT="33655" marB="0">
                    <a:solidFill>
                      <a:srgbClr val="F4F4F4"/>
                    </a:solidFill>
                  </a:tcPr>
                </a:tc>
                <a:tc>
                  <a:txBody>
                    <a:bodyPr/>
                    <a:lstStyle/>
                    <a:p>
                      <a:pPr marR="243204" algn="r">
                        <a:lnSpc>
                          <a:spcPct val="100000"/>
                        </a:lnSpc>
                        <a:spcBef>
                          <a:spcPts val="265"/>
                        </a:spcBef>
                      </a:pPr>
                      <a:r>
                        <a:rPr sz="650" dirty="0">
                          <a:solidFill>
                            <a:srgbClr val="333333"/>
                          </a:solidFill>
                          <a:latin typeface="Arial"/>
                          <a:cs typeface="Arial"/>
                        </a:rPr>
                        <a:t>7</a:t>
                      </a:r>
                      <a:endParaRPr sz="650">
                        <a:latin typeface="Arial"/>
                        <a:cs typeface="Arial"/>
                      </a:endParaRPr>
                    </a:p>
                  </a:txBody>
                  <a:tcPr marL="0" marR="0" marT="33655" marB="0">
                    <a:solidFill>
                      <a:srgbClr val="F4F4F4"/>
                    </a:solidFill>
                  </a:tcPr>
                </a:tc>
                <a:tc>
                  <a:txBody>
                    <a:bodyPr/>
                    <a:lstStyle/>
                    <a:p>
                      <a:pPr marR="243204" algn="r">
                        <a:lnSpc>
                          <a:spcPct val="100000"/>
                        </a:lnSpc>
                        <a:spcBef>
                          <a:spcPts val="265"/>
                        </a:spcBef>
                      </a:pPr>
                      <a:r>
                        <a:rPr sz="650" dirty="0">
                          <a:solidFill>
                            <a:srgbClr val="333333"/>
                          </a:solidFill>
                          <a:latin typeface="Arial"/>
                          <a:cs typeface="Arial"/>
                        </a:rPr>
                        <a:t>9</a:t>
                      </a:r>
                      <a:endParaRPr sz="650">
                        <a:latin typeface="Arial"/>
                        <a:cs typeface="Arial"/>
                      </a:endParaRPr>
                    </a:p>
                  </a:txBody>
                  <a:tcPr marL="0" marR="0" marT="33655" marB="0">
                    <a:solidFill>
                      <a:srgbClr val="F4F4F4"/>
                    </a:solidFill>
                  </a:tcPr>
                </a:tc>
                <a:tc>
                  <a:txBody>
                    <a:bodyPr/>
                    <a:lstStyle/>
                    <a:p>
                      <a:pPr marR="243204" algn="r">
                        <a:lnSpc>
                          <a:spcPct val="100000"/>
                        </a:lnSpc>
                        <a:spcBef>
                          <a:spcPts val="265"/>
                        </a:spcBef>
                      </a:pPr>
                      <a:r>
                        <a:rPr sz="650" dirty="0">
                          <a:solidFill>
                            <a:srgbClr val="333333"/>
                          </a:solidFill>
                          <a:latin typeface="Arial"/>
                          <a:cs typeface="Arial"/>
                        </a:rPr>
                        <a:t>6</a:t>
                      </a:r>
                      <a:endParaRPr sz="650">
                        <a:latin typeface="Arial"/>
                        <a:cs typeface="Arial"/>
                      </a:endParaRPr>
                    </a:p>
                  </a:txBody>
                  <a:tcPr marL="0" marR="0" marT="33655" marB="0">
                    <a:solidFill>
                      <a:srgbClr val="F4F4F4"/>
                    </a:solidFill>
                  </a:tcPr>
                </a:tc>
                <a:tc>
                  <a:txBody>
                    <a:bodyPr/>
                    <a:lstStyle/>
                    <a:p>
                      <a:pPr marR="245110" algn="r">
                        <a:lnSpc>
                          <a:spcPct val="100000"/>
                        </a:lnSpc>
                        <a:spcBef>
                          <a:spcPts val="265"/>
                        </a:spcBef>
                      </a:pPr>
                      <a:r>
                        <a:rPr sz="650" spc="-5" dirty="0">
                          <a:solidFill>
                            <a:srgbClr val="333333"/>
                          </a:solidFill>
                          <a:latin typeface="Arial"/>
                          <a:cs typeface="Arial"/>
                        </a:rPr>
                        <a:t>1</a:t>
                      </a:r>
                      <a:r>
                        <a:rPr sz="650" dirty="0">
                          <a:solidFill>
                            <a:srgbClr val="333333"/>
                          </a:solidFill>
                          <a:latin typeface="Arial"/>
                          <a:cs typeface="Arial"/>
                        </a:rPr>
                        <a:t>8</a:t>
                      </a:r>
                      <a:endParaRPr sz="650">
                        <a:latin typeface="Arial"/>
                        <a:cs typeface="Arial"/>
                      </a:endParaRPr>
                    </a:p>
                  </a:txBody>
                  <a:tcPr marL="0" marR="0" marT="33655" marB="0">
                    <a:solidFill>
                      <a:srgbClr val="F4F4F4"/>
                    </a:solidFill>
                  </a:tcPr>
                </a:tc>
                <a:tc>
                  <a:txBody>
                    <a:bodyPr/>
                    <a:lstStyle/>
                    <a:p>
                      <a:pPr marR="19685" algn="r">
                        <a:lnSpc>
                          <a:spcPct val="100000"/>
                        </a:lnSpc>
                        <a:spcBef>
                          <a:spcPts val="265"/>
                        </a:spcBef>
                      </a:pPr>
                      <a:r>
                        <a:rPr sz="650" spc="-5" dirty="0">
                          <a:solidFill>
                            <a:srgbClr val="333333"/>
                          </a:solidFill>
                          <a:latin typeface="Arial"/>
                          <a:cs typeface="Arial"/>
                        </a:rPr>
                        <a:t>1</a:t>
                      </a:r>
                      <a:r>
                        <a:rPr sz="650" dirty="0">
                          <a:solidFill>
                            <a:srgbClr val="333333"/>
                          </a:solidFill>
                          <a:latin typeface="Arial"/>
                          <a:cs typeface="Arial"/>
                        </a:rPr>
                        <a:t>3</a:t>
                      </a:r>
                      <a:endParaRPr sz="650">
                        <a:latin typeface="Arial"/>
                        <a:cs typeface="Arial"/>
                      </a:endParaRPr>
                    </a:p>
                  </a:txBody>
                  <a:tcPr marL="0" marR="0" marT="33655" marB="0">
                    <a:lnR w="6350">
                      <a:solidFill>
                        <a:srgbClr val="CACACA"/>
                      </a:solidFill>
                      <a:prstDash val="solid"/>
                    </a:lnR>
                    <a:solidFill>
                      <a:srgbClr val="F4F4F4"/>
                    </a:solidFill>
                  </a:tcPr>
                </a:tc>
                <a:extLst>
                  <a:ext uri="{0D108BD9-81ED-4DB2-BD59-A6C34878D82A}">
                    <a16:rowId xmlns:a16="http://schemas.microsoft.com/office/drawing/2014/main" val="10006"/>
                  </a:ext>
                </a:extLst>
              </a:tr>
              <a:tr h="154304">
                <a:tc gridSpan="2">
                  <a:txBody>
                    <a:bodyPr/>
                    <a:lstStyle/>
                    <a:p>
                      <a:pPr marL="8255" algn="ctr">
                        <a:lnSpc>
                          <a:spcPct val="100000"/>
                        </a:lnSpc>
                        <a:spcBef>
                          <a:spcPts val="309"/>
                        </a:spcBef>
                      </a:pPr>
                      <a:r>
                        <a:rPr sz="650" spc="-15" dirty="0">
                          <a:solidFill>
                            <a:schemeClr val="bg1"/>
                          </a:solidFill>
                          <a:latin typeface="Arial"/>
                          <a:cs typeface="Arial"/>
                        </a:rPr>
                        <a:t>AHT</a:t>
                      </a:r>
                      <a:endParaRPr sz="650" dirty="0">
                        <a:solidFill>
                          <a:schemeClr val="bg1"/>
                        </a:solidFill>
                        <a:latin typeface="Arial"/>
                        <a:cs typeface="Arial"/>
                      </a:endParaRPr>
                    </a:p>
                  </a:txBody>
                  <a:tcPr marL="0" marR="0" marT="39369" marB="0">
                    <a:lnR w="6350">
                      <a:solidFill>
                        <a:srgbClr val="CACACA"/>
                      </a:solidFill>
                      <a:prstDash val="solid"/>
                    </a:lnR>
                    <a:lnB w="6350">
                      <a:solidFill>
                        <a:srgbClr val="CACACA"/>
                      </a:solidFill>
                      <a:prstDash val="solid"/>
                    </a:lnB>
                  </a:tcPr>
                </a:tc>
                <a:tc hMerge="1">
                  <a:txBody>
                    <a:bodyPr/>
                    <a:lstStyle/>
                    <a:p>
                      <a:endParaRPr/>
                    </a:p>
                  </a:txBody>
                  <a:tcPr marL="0" marR="0" marT="0" marB="0"/>
                </a:tc>
                <a:tc>
                  <a:txBody>
                    <a:bodyPr/>
                    <a:lstStyle/>
                    <a:p>
                      <a:pPr marR="249554" algn="r">
                        <a:lnSpc>
                          <a:spcPct val="100000"/>
                        </a:lnSpc>
                        <a:spcBef>
                          <a:spcPts val="265"/>
                        </a:spcBef>
                      </a:pPr>
                      <a:r>
                        <a:rPr sz="650" spc="-5" dirty="0">
                          <a:solidFill>
                            <a:srgbClr val="333333"/>
                          </a:solidFill>
                          <a:latin typeface="Arial"/>
                          <a:cs typeface="Arial"/>
                        </a:rPr>
                        <a:t>9.</a:t>
                      </a:r>
                      <a:r>
                        <a:rPr sz="650" dirty="0">
                          <a:solidFill>
                            <a:srgbClr val="333333"/>
                          </a:solidFill>
                          <a:latin typeface="Arial"/>
                          <a:cs typeface="Arial"/>
                        </a:rPr>
                        <a:t>9</a:t>
                      </a:r>
                      <a:endParaRPr sz="650">
                        <a:latin typeface="Arial"/>
                        <a:cs typeface="Arial"/>
                      </a:endParaRPr>
                    </a:p>
                  </a:txBody>
                  <a:tcPr marL="0" marR="0" marT="33655" marB="0">
                    <a:lnL w="6350">
                      <a:solidFill>
                        <a:srgbClr val="CACACA"/>
                      </a:solidFill>
                      <a:prstDash val="solid"/>
                    </a:lnL>
                    <a:lnB w="6350">
                      <a:solidFill>
                        <a:srgbClr val="CACACA"/>
                      </a:solidFill>
                      <a:prstDash val="solid"/>
                    </a:lnB>
                  </a:tcPr>
                </a:tc>
                <a:tc>
                  <a:txBody>
                    <a:bodyPr/>
                    <a:lstStyle/>
                    <a:p>
                      <a:pPr marR="249554" algn="r">
                        <a:lnSpc>
                          <a:spcPct val="100000"/>
                        </a:lnSpc>
                        <a:spcBef>
                          <a:spcPts val="265"/>
                        </a:spcBef>
                      </a:pPr>
                      <a:r>
                        <a:rPr sz="650" spc="-5" dirty="0">
                          <a:solidFill>
                            <a:srgbClr val="333333"/>
                          </a:solidFill>
                          <a:latin typeface="Arial"/>
                          <a:cs typeface="Arial"/>
                        </a:rPr>
                        <a:t>9.</a:t>
                      </a:r>
                      <a:r>
                        <a:rPr sz="650" dirty="0">
                          <a:solidFill>
                            <a:srgbClr val="333333"/>
                          </a:solidFill>
                          <a:latin typeface="Arial"/>
                          <a:cs typeface="Arial"/>
                        </a:rPr>
                        <a:t>9</a:t>
                      </a:r>
                      <a:endParaRPr sz="650">
                        <a:latin typeface="Arial"/>
                        <a:cs typeface="Arial"/>
                      </a:endParaRPr>
                    </a:p>
                  </a:txBody>
                  <a:tcPr marL="0" marR="0" marT="33655" marB="0">
                    <a:lnB w="6350">
                      <a:solidFill>
                        <a:srgbClr val="CACACA"/>
                      </a:solidFill>
                      <a:prstDash val="solid"/>
                    </a:lnB>
                  </a:tcPr>
                </a:tc>
                <a:tc>
                  <a:txBody>
                    <a:bodyPr/>
                    <a:lstStyle/>
                    <a:p>
                      <a:pPr marR="245745" algn="r">
                        <a:lnSpc>
                          <a:spcPct val="100000"/>
                        </a:lnSpc>
                        <a:spcBef>
                          <a:spcPts val="265"/>
                        </a:spcBef>
                      </a:pPr>
                      <a:r>
                        <a:rPr sz="650" spc="-5" dirty="0">
                          <a:solidFill>
                            <a:srgbClr val="333333"/>
                          </a:solidFill>
                          <a:latin typeface="Arial"/>
                          <a:cs typeface="Arial"/>
                        </a:rPr>
                        <a:t>10.</a:t>
                      </a:r>
                      <a:r>
                        <a:rPr sz="650" dirty="0">
                          <a:solidFill>
                            <a:srgbClr val="333333"/>
                          </a:solidFill>
                          <a:latin typeface="Arial"/>
                          <a:cs typeface="Arial"/>
                        </a:rPr>
                        <a:t>0</a:t>
                      </a:r>
                      <a:endParaRPr sz="650">
                        <a:latin typeface="Arial"/>
                        <a:cs typeface="Arial"/>
                      </a:endParaRPr>
                    </a:p>
                  </a:txBody>
                  <a:tcPr marL="0" marR="0" marT="33655" marB="0">
                    <a:lnB w="6350">
                      <a:solidFill>
                        <a:srgbClr val="CACACA"/>
                      </a:solidFill>
                      <a:prstDash val="solid"/>
                    </a:lnB>
                  </a:tcPr>
                </a:tc>
                <a:tc>
                  <a:txBody>
                    <a:bodyPr/>
                    <a:lstStyle/>
                    <a:p>
                      <a:pPr marR="245745" algn="r">
                        <a:lnSpc>
                          <a:spcPct val="100000"/>
                        </a:lnSpc>
                        <a:spcBef>
                          <a:spcPts val="265"/>
                        </a:spcBef>
                      </a:pPr>
                      <a:r>
                        <a:rPr sz="650" spc="-5" dirty="0">
                          <a:solidFill>
                            <a:srgbClr val="333333"/>
                          </a:solidFill>
                          <a:latin typeface="Arial"/>
                          <a:cs typeface="Arial"/>
                        </a:rPr>
                        <a:t>10.</a:t>
                      </a:r>
                      <a:r>
                        <a:rPr sz="650" dirty="0">
                          <a:solidFill>
                            <a:srgbClr val="333333"/>
                          </a:solidFill>
                          <a:latin typeface="Arial"/>
                          <a:cs typeface="Arial"/>
                        </a:rPr>
                        <a:t>1</a:t>
                      </a:r>
                      <a:endParaRPr sz="650">
                        <a:latin typeface="Arial"/>
                        <a:cs typeface="Arial"/>
                      </a:endParaRPr>
                    </a:p>
                  </a:txBody>
                  <a:tcPr marL="0" marR="0" marT="33655" marB="0">
                    <a:lnB w="6350">
                      <a:solidFill>
                        <a:srgbClr val="CACACA"/>
                      </a:solidFill>
                      <a:prstDash val="solid"/>
                    </a:lnB>
                  </a:tcPr>
                </a:tc>
                <a:tc>
                  <a:txBody>
                    <a:bodyPr/>
                    <a:lstStyle/>
                    <a:p>
                      <a:pPr marR="246379" algn="r">
                        <a:lnSpc>
                          <a:spcPct val="100000"/>
                        </a:lnSpc>
                        <a:spcBef>
                          <a:spcPts val="265"/>
                        </a:spcBef>
                      </a:pPr>
                      <a:r>
                        <a:rPr sz="650" spc="-5" dirty="0">
                          <a:solidFill>
                            <a:srgbClr val="333333"/>
                          </a:solidFill>
                          <a:latin typeface="Arial"/>
                          <a:cs typeface="Arial"/>
                        </a:rPr>
                        <a:t>9.</a:t>
                      </a:r>
                      <a:r>
                        <a:rPr sz="650" dirty="0">
                          <a:solidFill>
                            <a:srgbClr val="333333"/>
                          </a:solidFill>
                          <a:latin typeface="Arial"/>
                          <a:cs typeface="Arial"/>
                        </a:rPr>
                        <a:t>9</a:t>
                      </a:r>
                      <a:endParaRPr sz="650">
                        <a:latin typeface="Arial"/>
                        <a:cs typeface="Arial"/>
                      </a:endParaRPr>
                    </a:p>
                  </a:txBody>
                  <a:tcPr marL="0" marR="0" marT="33655" marB="0">
                    <a:lnB w="6350">
                      <a:solidFill>
                        <a:srgbClr val="CACACA"/>
                      </a:solidFill>
                      <a:prstDash val="solid"/>
                    </a:lnB>
                  </a:tcPr>
                </a:tc>
                <a:tc>
                  <a:txBody>
                    <a:bodyPr/>
                    <a:lstStyle/>
                    <a:p>
                      <a:pPr marR="243840" algn="r">
                        <a:lnSpc>
                          <a:spcPct val="100000"/>
                        </a:lnSpc>
                        <a:spcBef>
                          <a:spcPts val="265"/>
                        </a:spcBef>
                      </a:pPr>
                      <a:r>
                        <a:rPr sz="650" spc="-5" dirty="0">
                          <a:solidFill>
                            <a:srgbClr val="333333"/>
                          </a:solidFill>
                          <a:latin typeface="Arial"/>
                          <a:cs typeface="Arial"/>
                        </a:rPr>
                        <a:t>9.</a:t>
                      </a:r>
                      <a:r>
                        <a:rPr sz="650" dirty="0">
                          <a:solidFill>
                            <a:srgbClr val="333333"/>
                          </a:solidFill>
                          <a:latin typeface="Arial"/>
                          <a:cs typeface="Arial"/>
                        </a:rPr>
                        <a:t>8</a:t>
                      </a:r>
                      <a:endParaRPr sz="650">
                        <a:latin typeface="Arial"/>
                        <a:cs typeface="Arial"/>
                      </a:endParaRPr>
                    </a:p>
                  </a:txBody>
                  <a:tcPr marL="0" marR="0" marT="33655" marB="0">
                    <a:lnB w="6350">
                      <a:solidFill>
                        <a:srgbClr val="CACACA"/>
                      </a:solidFill>
                      <a:prstDash val="solid"/>
                    </a:lnB>
                  </a:tcPr>
                </a:tc>
                <a:tc>
                  <a:txBody>
                    <a:bodyPr/>
                    <a:lstStyle/>
                    <a:p>
                      <a:pPr marR="243840" algn="r">
                        <a:lnSpc>
                          <a:spcPct val="100000"/>
                        </a:lnSpc>
                        <a:spcBef>
                          <a:spcPts val="265"/>
                        </a:spcBef>
                      </a:pPr>
                      <a:r>
                        <a:rPr sz="650" spc="-5" dirty="0">
                          <a:solidFill>
                            <a:srgbClr val="333333"/>
                          </a:solidFill>
                          <a:latin typeface="Arial"/>
                          <a:cs typeface="Arial"/>
                        </a:rPr>
                        <a:t>9.</a:t>
                      </a:r>
                      <a:r>
                        <a:rPr sz="650" dirty="0">
                          <a:solidFill>
                            <a:srgbClr val="333333"/>
                          </a:solidFill>
                          <a:latin typeface="Arial"/>
                          <a:cs typeface="Arial"/>
                        </a:rPr>
                        <a:t>7</a:t>
                      </a:r>
                      <a:endParaRPr sz="650">
                        <a:latin typeface="Arial"/>
                        <a:cs typeface="Arial"/>
                      </a:endParaRPr>
                    </a:p>
                  </a:txBody>
                  <a:tcPr marL="0" marR="0" marT="33655" marB="0">
                    <a:lnB w="6350">
                      <a:solidFill>
                        <a:srgbClr val="CACACA"/>
                      </a:solidFill>
                      <a:prstDash val="solid"/>
                    </a:lnB>
                  </a:tcPr>
                </a:tc>
                <a:tc>
                  <a:txBody>
                    <a:bodyPr/>
                    <a:lstStyle/>
                    <a:p>
                      <a:pPr marR="245745" algn="r">
                        <a:lnSpc>
                          <a:spcPct val="100000"/>
                        </a:lnSpc>
                        <a:spcBef>
                          <a:spcPts val="265"/>
                        </a:spcBef>
                      </a:pPr>
                      <a:r>
                        <a:rPr sz="650" spc="-5" dirty="0">
                          <a:solidFill>
                            <a:srgbClr val="333333"/>
                          </a:solidFill>
                          <a:latin typeface="Arial"/>
                          <a:cs typeface="Arial"/>
                        </a:rPr>
                        <a:t>10.</a:t>
                      </a:r>
                      <a:r>
                        <a:rPr sz="650" dirty="0">
                          <a:solidFill>
                            <a:srgbClr val="333333"/>
                          </a:solidFill>
                          <a:latin typeface="Arial"/>
                          <a:cs typeface="Arial"/>
                        </a:rPr>
                        <a:t>0</a:t>
                      </a:r>
                      <a:endParaRPr sz="650">
                        <a:latin typeface="Arial"/>
                        <a:cs typeface="Arial"/>
                      </a:endParaRPr>
                    </a:p>
                  </a:txBody>
                  <a:tcPr marL="0" marR="0" marT="33655" marB="0">
                    <a:lnB w="6350">
                      <a:solidFill>
                        <a:srgbClr val="CACACA"/>
                      </a:solidFill>
                      <a:prstDash val="solid"/>
                    </a:lnB>
                  </a:tcPr>
                </a:tc>
                <a:tc>
                  <a:txBody>
                    <a:bodyPr/>
                    <a:lstStyle/>
                    <a:p>
                      <a:pPr marR="243840" algn="r">
                        <a:lnSpc>
                          <a:spcPct val="100000"/>
                        </a:lnSpc>
                        <a:spcBef>
                          <a:spcPts val="265"/>
                        </a:spcBef>
                      </a:pPr>
                      <a:r>
                        <a:rPr sz="650" spc="-5" dirty="0">
                          <a:solidFill>
                            <a:srgbClr val="333333"/>
                          </a:solidFill>
                          <a:latin typeface="Arial"/>
                          <a:cs typeface="Arial"/>
                        </a:rPr>
                        <a:t>9.</a:t>
                      </a:r>
                      <a:r>
                        <a:rPr sz="650" dirty="0">
                          <a:solidFill>
                            <a:srgbClr val="333333"/>
                          </a:solidFill>
                          <a:latin typeface="Arial"/>
                          <a:cs typeface="Arial"/>
                        </a:rPr>
                        <a:t>7</a:t>
                      </a:r>
                      <a:endParaRPr sz="650">
                        <a:latin typeface="Arial"/>
                        <a:cs typeface="Arial"/>
                      </a:endParaRPr>
                    </a:p>
                  </a:txBody>
                  <a:tcPr marL="0" marR="0" marT="33655" marB="0">
                    <a:lnB w="6350">
                      <a:solidFill>
                        <a:srgbClr val="CACACA"/>
                      </a:solidFill>
                      <a:prstDash val="solid"/>
                    </a:lnB>
                  </a:tcPr>
                </a:tc>
                <a:tc>
                  <a:txBody>
                    <a:bodyPr/>
                    <a:lstStyle/>
                    <a:p>
                      <a:pPr marR="243840" algn="r">
                        <a:lnSpc>
                          <a:spcPct val="100000"/>
                        </a:lnSpc>
                        <a:spcBef>
                          <a:spcPts val="265"/>
                        </a:spcBef>
                      </a:pPr>
                      <a:r>
                        <a:rPr sz="650" spc="-5" dirty="0">
                          <a:solidFill>
                            <a:srgbClr val="333333"/>
                          </a:solidFill>
                          <a:latin typeface="Arial"/>
                          <a:cs typeface="Arial"/>
                        </a:rPr>
                        <a:t>9.</a:t>
                      </a:r>
                      <a:r>
                        <a:rPr sz="650" dirty="0">
                          <a:solidFill>
                            <a:srgbClr val="333333"/>
                          </a:solidFill>
                          <a:latin typeface="Arial"/>
                          <a:cs typeface="Arial"/>
                        </a:rPr>
                        <a:t>9</a:t>
                      </a:r>
                      <a:endParaRPr sz="650">
                        <a:latin typeface="Arial"/>
                        <a:cs typeface="Arial"/>
                      </a:endParaRPr>
                    </a:p>
                  </a:txBody>
                  <a:tcPr marL="0" marR="0" marT="33655" marB="0">
                    <a:lnB w="6350">
                      <a:solidFill>
                        <a:srgbClr val="CACACA"/>
                      </a:solidFill>
                      <a:prstDash val="solid"/>
                    </a:lnB>
                  </a:tcPr>
                </a:tc>
                <a:tc>
                  <a:txBody>
                    <a:bodyPr/>
                    <a:lstStyle/>
                    <a:p>
                      <a:pPr marR="17780" algn="r">
                        <a:lnSpc>
                          <a:spcPct val="100000"/>
                        </a:lnSpc>
                        <a:spcBef>
                          <a:spcPts val="265"/>
                        </a:spcBef>
                      </a:pPr>
                      <a:r>
                        <a:rPr sz="650" spc="-5" dirty="0">
                          <a:solidFill>
                            <a:srgbClr val="333333"/>
                          </a:solidFill>
                          <a:latin typeface="Arial"/>
                          <a:cs typeface="Arial"/>
                        </a:rPr>
                        <a:t>9.</a:t>
                      </a:r>
                      <a:r>
                        <a:rPr sz="650" dirty="0">
                          <a:solidFill>
                            <a:srgbClr val="333333"/>
                          </a:solidFill>
                          <a:latin typeface="Arial"/>
                          <a:cs typeface="Arial"/>
                        </a:rPr>
                        <a:t>9</a:t>
                      </a:r>
                      <a:endParaRPr sz="650">
                        <a:latin typeface="Arial"/>
                        <a:cs typeface="Arial"/>
                      </a:endParaRPr>
                    </a:p>
                  </a:txBody>
                  <a:tcPr marL="0" marR="0" marT="33655" marB="0">
                    <a:lnR w="6350">
                      <a:solidFill>
                        <a:srgbClr val="CACACA"/>
                      </a:solidFill>
                      <a:prstDash val="solid"/>
                    </a:lnR>
                    <a:lnB w="6350">
                      <a:solidFill>
                        <a:srgbClr val="CACACA"/>
                      </a:solidFill>
                      <a:prstDash val="solid"/>
                    </a:lnB>
                  </a:tcPr>
                </a:tc>
                <a:extLst>
                  <a:ext uri="{0D108BD9-81ED-4DB2-BD59-A6C34878D82A}">
                    <a16:rowId xmlns:a16="http://schemas.microsoft.com/office/drawing/2014/main" val="10007"/>
                  </a:ext>
                </a:extLst>
              </a:tr>
              <a:tr h="154304">
                <a:tc>
                  <a:txBody>
                    <a:bodyPr/>
                    <a:lstStyle/>
                    <a:p>
                      <a:pPr marL="33655">
                        <a:lnSpc>
                          <a:spcPct val="100000"/>
                        </a:lnSpc>
                        <a:spcBef>
                          <a:spcPts val="309"/>
                        </a:spcBef>
                      </a:pPr>
                      <a:r>
                        <a:rPr sz="650" spc="-45" dirty="0">
                          <a:solidFill>
                            <a:srgbClr val="333333"/>
                          </a:solidFill>
                          <a:latin typeface="Arial Black"/>
                          <a:cs typeface="Arial Black"/>
                        </a:rPr>
                        <a:t>Grand</a:t>
                      </a:r>
                      <a:r>
                        <a:rPr sz="650" spc="-85" dirty="0">
                          <a:solidFill>
                            <a:srgbClr val="333333"/>
                          </a:solidFill>
                          <a:latin typeface="Arial Black"/>
                          <a:cs typeface="Arial Black"/>
                        </a:rPr>
                        <a:t> </a:t>
                      </a:r>
                      <a:r>
                        <a:rPr sz="650" spc="-45" dirty="0">
                          <a:solidFill>
                            <a:srgbClr val="333333"/>
                          </a:solidFill>
                          <a:latin typeface="Arial Black"/>
                          <a:cs typeface="Arial Black"/>
                        </a:rPr>
                        <a:t>Total</a:t>
                      </a:r>
                      <a:endParaRPr sz="650">
                        <a:latin typeface="Arial Black"/>
                        <a:cs typeface="Arial Black"/>
                      </a:endParaRPr>
                    </a:p>
                  </a:txBody>
                  <a:tcPr marL="0" marR="0" marT="39369" marB="0">
                    <a:lnT w="6350">
                      <a:solidFill>
                        <a:srgbClr val="CACACA"/>
                      </a:solidFill>
                      <a:prstDash val="solid"/>
                    </a:lnT>
                  </a:tcPr>
                </a:tc>
                <a:tc>
                  <a:txBody>
                    <a:bodyPr/>
                    <a:lstStyle/>
                    <a:p>
                      <a:pPr marL="33655">
                        <a:lnSpc>
                          <a:spcPct val="100000"/>
                        </a:lnSpc>
                        <a:spcBef>
                          <a:spcPts val="309"/>
                        </a:spcBef>
                      </a:pPr>
                      <a:r>
                        <a:rPr sz="650" spc="20" dirty="0">
                          <a:solidFill>
                            <a:srgbClr val="666666"/>
                          </a:solidFill>
                          <a:latin typeface="Arial"/>
                          <a:cs typeface="Arial"/>
                        </a:rPr>
                        <a:t>Oﬀered</a:t>
                      </a:r>
                      <a:endParaRPr sz="650" dirty="0">
                        <a:latin typeface="Arial"/>
                        <a:cs typeface="Arial"/>
                      </a:endParaRPr>
                    </a:p>
                  </a:txBody>
                  <a:tcPr marL="0" marR="0" marT="39369" marB="0">
                    <a:lnR w="6350">
                      <a:solidFill>
                        <a:srgbClr val="CACACA"/>
                      </a:solidFill>
                      <a:prstDash val="solid"/>
                    </a:lnR>
                    <a:lnT w="6350">
                      <a:solidFill>
                        <a:srgbClr val="CACACA"/>
                      </a:solidFill>
                      <a:prstDash val="solid"/>
                    </a:lnT>
                    <a:lnB w="6350">
                      <a:solidFill>
                        <a:srgbClr val="D7D7D7"/>
                      </a:solidFill>
                      <a:prstDash val="solid"/>
                    </a:lnB>
                    <a:solidFill>
                      <a:srgbClr val="F4F4F4"/>
                    </a:solidFill>
                  </a:tcPr>
                </a:tc>
                <a:tc>
                  <a:txBody>
                    <a:bodyPr/>
                    <a:lstStyle/>
                    <a:p>
                      <a:pPr marR="245110" algn="r">
                        <a:lnSpc>
                          <a:spcPct val="100000"/>
                        </a:lnSpc>
                        <a:spcBef>
                          <a:spcPts val="309"/>
                        </a:spcBef>
                      </a:pPr>
                      <a:r>
                        <a:rPr sz="650" spc="-5" dirty="0">
                          <a:solidFill>
                            <a:srgbClr val="333333"/>
                          </a:solidFill>
                          <a:latin typeface="Arial Black"/>
                          <a:cs typeface="Arial Black"/>
                        </a:rPr>
                        <a:t>19,86</a:t>
                      </a:r>
                      <a:r>
                        <a:rPr sz="650" dirty="0">
                          <a:solidFill>
                            <a:srgbClr val="333333"/>
                          </a:solidFill>
                          <a:latin typeface="Arial Black"/>
                          <a:cs typeface="Arial Black"/>
                        </a:rPr>
                        <a:t>4</a:t>
                      </a:r>
                      <a:endParaRPr sz="650">
                        <a:latin typeface="Arial Black"/>
                        <a:cs typeface="Arial Black"/>
                      </a:endParaRPr>
                    </a:p>
                  </a:txBody>
                  <a:tcPr marL="0" marR="0" marT="39369" marB="0">
                    <a:lnL w="6350">
                      <a:solidFill>
                        <a:srgbClr val="CACACA"/>
                      </a:solidFill>
                      <a:prstDash val="solid"/>
                    </a:lnL>
                    <a:lnT w="6350">
                      <a:solidFill>
                        <a:srgbClr val="CACACA"/>
                      </a:solidFill>
                      <a:prstDash val="solid"/>
                    </a:lnT>
                    <a:lnB w="6350">
                      <a:solidFill>
                        <a:srgbClr val="D7D7D7"/>
                      </a:solidFill>
                      <a:prstDash val="solid"/>
                    </a:lnB>
                    <a:solidFill>
                      <a:srgbClr val="F4F4F4"/>
                    </a:solidFill>
                  </a:tcPr>
                </a:tc>
                <a:tc>
                  <a:txBody>
                    <a:bodyPr/>
                    <a:lstStyle/>
                    <a:p>
                      <a:pPr marR="245110" algn="r">
                        <a:lnSpc>
                          <a:spcPct val="100000"/>
                        </a:lnSpc>
                        <a:spcBef>
                          <a:spcPts val="309"/>
                        </a:spcBef>
                      </a:pPr>
                      <a:r>
                        <a:rPr sz="650" spc="-5" dirty="0">
                          <a:solidFill>
                            <a:srgbClr val="333333"/>
                          </a:solidFill>
                          <a:latin typeface="Arial Black"/>
                          <a:cs typeface="Arial Black"/>
                        </a:rPr>
                        <a:t>21,16</a:t>
                      </a:r>
                      <a:r>
                        <a:rPr sz="650" dirty="0">
                          <a:solidFill>
                            <a:srgbClr val="333333"/>
                          </a:solidFill>
                          <a:latin typeface="Arial Black"/>
                          <a:cs typeface="Arial Black"/>
                        </a:rPr>
                        <a:t>3</a:t>
                      </a:r>
                      <a:endParaRPr sz="650">
                        <a:latin typeface="Arial Black"/>
                        <a:cs typeface="Arial Black"/>
                      </a:endParaRPr>
                    </a:p>
                  </a:txBody>
                  <a:tcPr marL="0" marR="0" marT="39369" marB="0">
                    <a:lnT w="6350">
                      <a:solidFill>
                        <a:srgbClr val="CACACA"/>
                      </a:solidFill>
                      <a:prstDash val="solid"/>
                    </a:lnT>
                    <a:lnB w="6350">
                      <a:solidFill>
                        <a:srgbClr val="D7D7D7"/>
                      </a:solidFill>
                      <a:prstDash val="solid"/>
                    </a:lnB>
                    <a:solidFill>
                      <a:srgbClr val="F4F4F4"/>
                    </a:solidFill>
                  </a:tcPr>
                </a:tc>
                <a:tc>
                  <a:txBody>
                    <a:bodyPr/>
                    <a:lstStyle/>
                    <a:p>
                      <a:pPr marR="245110" algn="r">
                        <a:lnSpc>
                          <a:spcPct val="100000"/>
                        </a:lnSpc>
                        <a:spcBef>
                          <a:spcPts val="309"/>
                        </a:spcBef>
                      </a:pPr>
                      <a:r>
                        <a:rPr sz="650" spc="-5" dirty="0">
                          <a:solidFill>
                            <a:srgbClr val="333333"/>
                          </a:solidFill>
                          <a:latin typeface="Arial Black"/>
                          <a:cs typeface="Arial Black"/>
                        </a:rPr>
                        <a:t>21,15</a:t>
                      </a:r>
                      <a:r>
                        <a:rPr sz="650" dirty="0">
                          <a:solidFill>
                            <a:srgbClr val="333333"/>
                          </a:solidFill>
                          <a:latin typeface="Arial Black"/>
                          <a:cs typeface="Arial Black"/>
                        </a:rPr>
                        <a:t>8</a:t>
                      </a:r>
                      <a:endParaRPr sz="650">
                        <a:latin typeface="Arial Black"/>
                        <a:cs typeface="Arial Black"/>
                      </a:endParaRPr>
                    </a:p>
                  </a:txBody>
                  <a:tcPr marL="0" marR="0" marT="39369" marB="0">
                    <a:lnT w="6350">
                      <a:solidFill>
                        <a:srgbClr val="CACACA"/>
                      </a:solidFill>
                      <a:prstDash val="solid"/>
                    </a:lnT>
                    <a:lnB w="6350">
                      <a:solidFill>
                        <a:srgbClr val="D7D7D7"/>
                      </a:solidFill>
                      <a:prstDash val="solid"/>
                    </a:lnB>
                    <a:solidFill>
                      <a:srgbClr val="F4F4F4"/>
                    </a:solidFill>
                  </a:tcPr>
                </a:tc>
                <a:tc>
                  <a:txBody>
                    <a:bodyPr/>
                    <a:lstStyle/>
                    <a:p>
                      <a:pPr marR="250825" algn="r">
                        <a:lnSpc>
                          <a:spcPct val="100000"/>
                        </a:lnSpc>
                        <a:spcBef>
                          <a:spcPts val="309"/>
                        </a:spcBef>
                      </a:pPr>
                      <a:r>
                        <a:rPr sz="650" spc="-5" dirty="0">
                          <a:solidFill>
                            <a:srgbClr val="333333"/>
                          </a:solidFill>
                          <a:latin typeface="Arial Black"/>
                          <a:cs typeface="Arial Black"/>
                        </a:rPr>
                        <a:t>22,16</a:t>
                      </a:r>
                      <a:r>
                        <a:rPr sz="650" dirty="0">
                          <a:solidFill>
                            <a:srgbClr val="333333"/>
                          </a:solidFill>
                          <a:latin typeface="Arial Black"/>
                          <a:cs typeface="Arial Black"/>
                        </a:rPr>
                        <a:t>0</a:t>
                      </a:r>
                      <a:endParaRPr sz="650">
                        <a:latin typeface="Arial Black"/>
                        <a:cs typeface="Arial Black"/>
                      </a:endParaRPr>
                    </a:p>
                  </a:txBody>
                  <a:tcPr marL="0" marR="0" marT="39369" marB="0">
                    <a:lnT w="6350">
                      <a:solidFill>
                        <a:srgbClr val="CACACA"/>
                      </a:solidFill>
                      <a:prstDash val="solid"/>
                    </a:lnT>
                    <a:lnB w="6350">
                      <a:solidFill>
                        <a:srgbClr val="D7D7D7"/>
                      </a:solidFill>
                      <a:prstDash val="solid"/>
                    </a:lnB>
                    <a:solidFill>
                      <a:srgbClr val="F4F4F4"/>
                    </a:solidFill>
                  </a:tcPr>
                </a:tc>
                <a:tc>
                  <a:txBody>
                    <a:bodyPr/>
                    <a:lstStyle/>
                    <a:p>
                      <a:pPr marR="247650" algn="r">
                        <a:lnSpc>
                          <a:spcPct val="100000"/>
                        </a:lnSpc>
                        <a:spcBef>
                          <a:spcPts val="309"/>
                        </a:spcBef>
                      </a:pPr>
                      <a:r>
                        <a:rPr sz="650" spc="-5" dirty="0">
                          <a:solidFill>
                            <a:srgbClr val="333333"/>
                          </a:solidFill>
                          <a:latin typeface="Arial Black"/>
                          <a:cs typeface="Arial Black"/>
                        </a:rPr>
                        <a:t>21,24</a:t>
                      </a:r>
                      <a:r>
                        <a:rPr sz="650" dirty="0">
                          <a:solidFill>
                            <a:srgbClr val="333333"/>
                          </a:solidFill>
                          <a:latin typeface="Arial Black"/>
                          <a:cs typeface="Arial Black"/>
                        </a:rPr>
                        <a:t>5</a:t>
                      </a:r>
                      <a:endParaRPr sz="650">
                        <a:latin typeface="Arial Black"/>
                        <a:cs typeface="Arial Black"/>
                      </a:endParaRPr>
                    </a:p>
                  </a:txBody>
                  <a:tcPr marL="0" marR="0" marT="39369" marB="0">
                    <a:lnT w="6350">
                      <a:solidFill>
                        <a:srgbClr val="CACACA"/>
                      </a:solidFill>
                      <a:prstDash val="solid"/>
                    </a:lnT>
                    <a:lnB w="6350">
                      <a:solidFill>
                        <a:srgbClr val="D7D7D7"/>
                      </a:solidFill>
                      <a:prstDash val="solid"/>
                    </a:lnB>
                    <a:solidFill>
                      <a:srgbClr val="F4F4F4"/>
                    </a:solidFill>
                  </a:tcPr>
                </a:tc>
                <a:tc>
                  <a:txBody>
                    <a:bodyPr/>
                    <a:lstStyle/>
                    <a:p>
                      <a:pPr marR="245110" algn="r">
                        <a:lnSpc>
                          <a:spcPct val="100000"/>
                        </a:lnSpc>
                        <a:spcBef>
                          <a:spcPts val="309"/>
                        </a:spcBef>
                      </a:pPr>
                      <a:r>
                        <a:rPr sz="650" spc="-5" dirty="0">
                          <a:solidFill>
                            <a:srgbClr val="333333"/>
                          </a:solidFill>
                          <a:latin typeface="Arial Black"/>
                          <a:cs typeface="Arial Black"/>
                        </a:rPr>
                        <a:t>20,23</a:t>
                      </a:r>
                      <a:r>
                        <a:rPr sz="650" dirty="0">
                          <a:solidFill>
                            <a:srgbClr val="333333"/>
                          </a:solidFill>
                          <a:latin typeface="Arial Black"/>
                          <a:cs typeface="Arial Black"/>
                        </a:rPr>
                        <a:t>8</a:t>
                      </a:r>
                      <a:endParaRPr sz="650">
                        <a:latin typeface="Arial Black"/>
                        <a:cs typeface="Arial Black"/>
                      </a:endParaRPr>
                    </a:p>
                  </a:txBody>
                  <a:tcPr marL="0" marR="0" marT="39369" marB="0">
                    <a:lnT w="6350">
                      <a:solidFill>
                        <a:srgbClr val="CACACA"/>
                      </a:solidFill>
                      <a:prstDash val="solid"/>
                    </a:lnT>
                    <a:lnB w="6350">
                      <a:solidFill>
                        <a:srgbClr val="D7D7D7"/>
                      </a:solidFill>
                      <a:prstDash val="solid"/>
                    </a:lnB>
                    <a:solidFill>
                      <a:srgbClr val="F4F4F4"/>
                    </a:solidFill>
                  </a:tcPr>
                </a:tc>
                <a:tc>
                  <a:txBody>
                    <a:bodyPr/>
                    <a:lstStyle/>
                    <a:p>
                      <a:pPr marR="245110" algn="r">
                        <a:lnSpc>
                          <a:spcPct val="100000"/>
                        </a:lnSpc>
                        <a:spcBef>
                          <a:spcPts val="309"/>
                        </a:spcBef>
                      </a:pPr>
                      <a:r>
                        <a:rPr sz="650" spc="-5" dirty="0">
                          <a:solidFill>
                            <a:srgbClr val="333333"/>
                          </a:solidFill>
                          <a:latin typeface="Arial Black"/>
                          <a:cs typeface="Arial Black"/>
                        </a:rPr>
                        <a:t>21,65</a:t>
                      </a:r>
                      <a:r>
                        <a:rPr sz="650" dirty="0">
                          <a:solidFill>
                            <a:srgbClr val="333333"/>
                          </a:solidFill>
                          <a:latin typeface="Arial Black"/>
                          <a:cs typeface="Arial Black"/>
                        </a:rPr>
                        <a:t>4</a:t>
                      </a:r>
                      <a:endParaRPr sz="650">
                        <a:latin typeface="Arial Black"/>
                        <a:cs typeface="Arial Black"/>
                      </a:endParaRPr>
                    </a:p>
                  </a:txBody>
                  <a:tcPr marL="0" marR="0" marT="39369" marB="0">
                    <a:lnT w="6350">
                      <a:solidFill>
                        <a:srgbClr val="CACACA"/>
                      </a:solidFill>
                      <a:prstDash val="solid"/>
                    </a:lnT>
                    <a:lnB w="6350">
                      <a:solidFill>
                        <a:srgbClr val="D7D7D7"/>
                      </a:solidFill>
                      <a:prstDash val="solid"/>
                    </a:lnB>
                    <a:solidFill>
                      <a:srgbClr val="F4F4F4"/>
                    </a:solidFill>
                  </a:tcPr>
                </a:tc>
                <a:tc>
                  <a:txBody>
                    <a:bodyPr/>
                    <a:lstStyle/>
                    <a:p>
                      <a:pPr marR="245110" algn="r">
                        <a:lnSpc>
                          <a:spcPct val="100000"/>
                        </a:lnSpc>
                        <a:spcBef>
                          <a:spcPts val="309"/>
                        </a:spcBef>
                      </a:pPr>
                      <a:r>
                        <a:rPr sz="650" spc="-5" dirty="0">
                          <a:solidFill>
                            <a:srgbClr val="333333"/>
                          </a:solidFill>
                          <a:latin typeface="Arial Black"/>
                          <a:cs typeface="Arial Black"/>
                        </a:rPr>
                        <a:t>21,10</a:t>
                      </a:r>
                      <a:r>
                        <a:rPr sz="650" dirty="0">
                          <a:solidFill>
                            <a:srgbClr val="333333"/>
                          </a:solidFill>
                          <a:latin typeface="Arial Black"/>
                          <a:cs typeface="Arial Black"/>
                        </a:rPr>
                        <a:t>0</a:t>
                      </a:r>
                      <a:endParaRPr sz="650">
                        <a:latin typeface="Arial Black"/>
                        <a:cs typeface="Arial Black"/>
                      </a:endParaRPr>
                    </a:p>
                  </a:txBody>
                  <a:tcPr marL="0" marR="0" marT="39369" marB="0">
                    <a:lnT w="6350">
                      <a:solidFill>
                        <a:srgbClr val="CACACA"/>
                      </a:solidFill>
                      <a:prstDash val="solid"/>
                    </a:lnT>
                    <a:lnB w="6350">
                      <a:solidFill>
                        <a:srgbClr val="D7D7D7"/>
                      </a:solidFill>
                      <a:prstDash val="solid"/>
                    </a:lnB>
                    <a:solidFill>
                      <a:srgbClr val="F4F4F4"/>
                    </a:solidFill>
                  </a:tcPr>
                </a:tc>
                <a:tc>
                  <a:txBody>
                    <a:bodyPr/>
                    <a:lstStyle/>
                    <a:p>
                      <a:pPr marR="245110" algn="r">
                        <a:lnSpc>
                          <a:spcPct val="100000"/>
                        </a:lnSpc>
                        <a:spcBef>
                          <a:spcPts val="309"/>
                        </a:spcBef>
                      </a:pPr>
                      <a:r>
                        <a:rPr sz="650" spc="-5" dirty="0">
                          <a:solidFill>
                            <a:srgbClr val="333333"/>
                          </a:solidFill>
                          <a:latin typeface="Arial Black"/>
                          <a:cs typeface="Arial Black"/>
                        </a:rPr>
                        <a:t>19,83</a:t>
                      </a:r>
                      <a:r>
                        <a:rPr sz="650" dirty="0">
                          <a:solidFill>
                            <a:srgbClr val="333333"/>
                          </a:solidFill>
                          <a:latin typeface="Arial Black"/>
                          <a:cs typeface="Arial Black"/>
                        </a:rPr>
                        <a:t>4</a:t>
                      </a:r>
                      <a:endParaRPr sz="650">
                        <a:latin typeface="Arial Black"/>
                        <a:cs typeface="Arial Black"/>
                      </a:endParaRPr>
                    </a:p>
                  </a:txBody>
                  <a:tcPr marL="0" marR="0" marT="39369" marB="0">
                    <a:lnT w="6350">
                      <a:solidFill>
                        <a:srgbClr val="CACACA"/>
                      </a:solidFill>
                      <a:prstDash val="solid"/>
                    </a:lnT>
                    <a:lnB w="6350">
                      <a:solidFill>
                        <a:srgbClr val="D7D7D7"/>
                      </a:solidFill>
                      <a:prstDash val="solid"/>
                    </a:lnB>
                    <a:solidFill>
                      <a:srgbClr val="F4F4F4"/>
                    </a:solidFill>
                  </a:tcPr>
                </a:tc>
                <a:tc>
                  <a:txBody>
                    <a:bodyPr/>
                    <a:lstStyle/>
                    <a:p>
                      <a:pPr marR="245110" algn="r">
                        <a:lnSpc>
                          <a:spcPct val="100000"/>
                        </a:lnSpc>
                        <a:spcBef>
                          <a:spcPts val="309"/>
                        </a:spcBef>
                      </a:pPr>
                      <a:r>
                        <a:rPr sz="650" spc="-5" dirty="0">
                          <a:solidFill>
                            <a:srgbClr val="333333"/>
                          </a:solidFill>
                          <a:latin typeface="Arial Black"/>
                          <a:cs typeface="Arial Black"/>
                        </a:rPr>
                        <a:t>20,32</a:t>
                      </a:r>
                      <a:r>
                        <a:rPr sz="650" dirty="0">
                          <a:solidFill>
                            <a:srgbClr val="333333"/>
                          </a:solidFill>
                          <a:latin typeface="Arial Black"/>
                          <a:cs typeface="Arial Black"/>
                        </a:rPr>
                        <a:t>9</a:t>
                      </a:r>
                      <a:endParaRPr sz="650">
                        <a:latin typeface="Arial Black"/>
                        <a:cs typeface="Arial Black"/>
                      </a:endParaRPr>
                    </a:p>
                  </a:txBody>
                  <a:tcPr marL="0" marR="0" marT="39369" marB="0">
                    <a:lnT w="6350">
                      <a:solidFill>
                        <a:srgbClr val="CACACA"/>
                      </a:solidFill>
                      <a:prstDash val="solid"/>
                    </a:lnT>
                    <a:lnB w="6350">
                      <a:solidFill>
                        <a:srgbClr val="D7D7D7"/>
                      </a:solidFill>
                      <a:prstDash val="solid"/>
                    </a:lnB>
                    <a:solidFill>
                      <a:srgbClr val="F4F4F4"/>
                    </a:solidFill>
                  </a:tcPr>
                </a:tc>
                <a:tc>
                  <a:txBody>
                    <a:bodyPr/>
                    <a:lstStyle/>
                    <a:p>
                      <a:pPr marR="19050" algn="r">
                        <a:lnSpc>
                          <a:spcPct val="100000"/>
                        </a:lnSpc>
                        <a:spcBef>
                          <a:spcPts val="309"/>
                        </a:spcBef>
                      </a:pPr>
                      <a:r>
                        <a:rPr sz="650" spc="-5" dirty="0">
                          <a:solidFill>
                            <a:srgbClr val="333333"/>
                          </a:solidFill>
                          <a:latin typeface="Arial Black"/>
                          <a:cs typeface="Arial Black"/>
                        </a:rPr>
                        <a:t>20,07</a:t>
                      </a:r>
                      <a:r>
                        <a:rPr sz="650" dirty="0">
                          <a:solidFill>
                            <a:srgbClr val="333333"/>
                          </a:solidFill>
                          <a:latin typeface="Arial Black"/>
                          <a:cs typeface="Arial Black"/>
                        </a:rPr>
                        <a:t>3</a:t>
                      </a:r>
                      <a:endParaRPr sz="650">
                        <a:latin typeface="Arial Black"/>
                        <a:cs typeface="Arial Black"/>
                      </a:endParaRPr>
                    </a:p>
                  </a:txBody>
                  <a:tcPr marL="0" marR="0" marT="39369" marB="0">
                    <a:lnR w="6350">
                      <a:solidFill>
                        <a:srgbClr val="CACACA"/>
                      </a:solidFill>
                      <a:prstDash val="solid"/>
                    </a:lnR>
                    <a:lnT w="6350">
                      <a:solidFill>
                        <a:srgbClr val="CACACA"/>
                      </a:solidFill>
                      <a:prstDash val="solid"/>
                    </a:lnT>
                    <a:lnB w="6350">
                      <a:solidFill>
                        <a:srgbClr val="D7D7D7"/>
                      </a:solidFill>
                      <a:prstDash val="solid"/>
                    </a:lnB>
                    <a:solidFill>
                      <a:srgbClr val="F4F4F4"/>
                    </a:solidFill>
                  </a:tcPr>
                </a:tc>
                <a:extLst>
                  <a:ext uri="{0D108BD9-81ED-4DB2-BD59-A6C34878D82A}">
                    <a16:rowId xmlns:a16="http://schemas.microsoft.com/office/drawing/2014/main" val="10008"/>
                  </a:ext>
                </a:extLst>
              </a:tr>
              <a:tr h="154304">
                <a:tc gridSpan="2">
                  <a:txBody>
                    <a:bodyPr/>
                    <a:lstStyle/>
                    <a:p>
                      <a:pPr marL="467995">
                        <a:lnSpc>
                          <a:spcPct val="100000"/>
                        </a:lnSpc>
                        <a:spcBef>
                          <a:spcPts val="309"/>
                        </a:spcBef>
                      </a:pPr>
                      <a:r>
                        <a:rPr sz="650" spc="5" dirty="0">
                          <a:solidFill>
                            <a:schemeClr val="bg1"/>
                          </a:solidFill>
                          <a:latin typeface="Arial"/>
                          <a:cs typeface="Arial"/>
                        </a:rPr>
                        <a:t>Volume</a:t>
                      </a:r>
                      <a:r>
                        <a:rPr sz="650" spc="-45" dirty="0">
                          <a:solidFill>
                            <a:srgbClr val="666666"/>
                          </a:solidFill>
                          <a:latin typeface="Arial"/>
                          <a:cs typeface="Arial"/>
                        </a:rPr>
                        <a:t> </a:t>
                      </a:r>
                      <a:r>
                        <a:rPr sz="650" spc="5" dirty="0">
                          <a:solidFill>
                            <a:schemeClr val="bg1"/>
                          </a:solidFill>
                          <a:latin typeface="Arial"/>
                          <a:cs typeface="Arial"/>
                        </a:rPr>
                        <a:t>Forecast</a:t>
                      </a:r>
                      <a:endParaRPr sz="650" dirty="0">
                        <a:solidFill>
                          <a:schemeClr val="bg1"/>
                        </a:solidFill>
                        <a:latin typeface="Arial"/>
                        <a:cs typeface="Arial"/>
                      </a:endParaRPr>
                    </a:p>
                  </a:txBody>
                  <a:tcPr marL="0" marR="0" marT="39369" marB="0">
                    <a:lnR w="6350">
                      <a:solidFill>
                        <a:srgbClr val="CACACA"/>
                      </a:solidFill>
                      <a:prstDash val="solid"/>
                    </a:lnR>
                  </a:tcPr>
                </a:tc>
                <a:tc hMerge="1">
                  <a:txBody>
                    <a:bodyPr/>
                    <a:lstStyle/>
                    <a:p>
                      <a:endParaRPr/>
                    </a:p>
                  </a:txBody>
                  <a:tcPr marL="0" marR="0" marT="0" marB="0"/>
                </a:tc>
                <a:tc>
                  <a:txBody>
                    <a:bodyPr/>
                    <a:lstStyle/>
                    <a:p>
                      <a:pPr marR="245110" algn="r">
                        <a:lnSpc>
                          <a:spcPct val="100000"/>
                        </a:lnSpc>
                        <a:spcBef>
                          <a:spcPts val="309"/>
                        </a:spcBef>
                      </a:pPr>
                      <a:r>
                        <a:rPr sz="650" spc="-5" dirty="0">
                          <a:solidFill>
                            <a:srgbClr val="333333"/>
                          </a:solidFill>
                          <a:latin typeface="Arial Black"/>
                          <a:cs typeface="Arial Black"/>
                        </a:rPr>
                        <a:t>20,91</a:t>
                      </a:r>
                      <a:r>
                        <a:rPr sz="650" dirty="0">
                          <a:solidFill>
                            <a:srgbClr val="333333"/>
                          </a:solidFill>
                          <a:latin typeface="Arial Black"/>
                          <a:cs typeface="Arial Black"/>
                        </a:rPr>
                        <a:t>1</a:t>
                      </a:r>
                      <a:endParaRPr sz="650">
                        <a:latin typeface="Arial Black"/>
                        <a:cs typeface="Arial Black"/>
                      </a:endParaRPr>
                    </a:p>
                  </a:txBody>
                  <a:tcPr marL="0" marR="0" marT="39369" marB="0">
                    <a:lnL w="6350">
                      <a:solidFill>
                        <a:srgbClr val="CACACA"/>
                      </a:solidFill>
                      <a:prstDash val="solid"/>
                    </a:lnL>
                    <a:lnT w="6350">
                      <a:solidFill>
                        <a:srgbClr val="D7D7D7"/>
                      </a:solidFill>
                      <a:prstDash val="solid"/>
                    </a:lnT>
                    <a:lnB w="6350">
                      <a:solidFill>
                        <a:srgbClr val="D7D7D7"/>
                      </a:solidFill>
                      <a:prstDash val="solid"/>
                    </a:lnB>
                  </a:tcPr>
                </a:tc>
                <a:tc>
                  <a:txBody>
                    <a:bodyPr/>
                    <a:lstStyle/>
                    <a:p>
                      <a:pPr marR="245110" algn="r">
                        <a:lnSpc>
                          <a:spcPct val="100000"/>
                        </a:lnSpc>
                        <a:spcBef>
                          <a:spcPts val="309"/>
                        </a:spcBef>
                      </a:pPr>
                      <a:r>
                        <a:rPr sz="650" spc="-5" dirty="0">
                          <a:solidFill>
                            <a:srgbClr val="333333"/>
                          </a:solidFill>
                          <a:latin typeface="Arial Black"/>
                          <a:cs typeface="Arial Black"/>
                        </a:rPr>
                        <a:t>20,95</a:t>
                      </a:r>
                      <a:r>
                        <a:rPr sz="650" dirty="0">
                          <a:solidFill>
                            <a:srgbClr val="333333"/>
                          </a:solidFill>
                          <a:latin typeface="Arial Black"/>
                          <a:cs typeface="Arial Black"/>
                        </a:rPr>
                        <a:t>8</a:t>
                      </a:r>
                      <a:endParaRPr sz="650">
                        <a:latin typeface="Arial Black"/>
                        <a:cs typeface="Arial Black"/>
                      </a:endParaRPr>
                    </a:p>
                  </a:txBody>
                  <a:tcPr marL="0" marR="0" marT="39369" marB="0">
                    <a:lnT w="6350">
                      <a:solidFill>
                        <a:srgbClr val="D7D7D7"/>
                      </a:solidFill>
                      <a:prstDash val="solid"/>
                    </a:lnT>
                    <a:lnB w="6350">
                      <a:solidFill>
                        <a:srgbClr val="D7D7D7"/>
                      </a:solidFill>
                      <a:prstDash val="solid"/>
                    </a:lnB>
                  </a:tcPr>
                </a:tc>
                <a:tc>
                  <a:txBody>
                    <a:bodyPr/>
                    <a:lstStyle/>
                    <a:p>
                      <a:pPr marR="245110" algn="r">
                        <a:lnSpc>
                          <a:spcPct val="100000"/>
                        </a:lnSpc>
                        <a:spcBef>
                          <a:spcPts val="309"/>
                        </a:spcBef>
                      </a:pPr>
                      <a:r>
                        <a:rPr sz="650" spc="-5" dirty="0">
                          <a:solidFill>
                            <a:srgbClr val="333333"/>
                          </a:solidFill>
                          <a:latin typeface="Arial Black"/>
                          <a:cs typeface="Arial Black"/>
                        </a:rPr>
                        <a:t>21,27</a:t>
                      </a:r>
                      <a:r>
                        <a:rPr sz="650" dirty="0">
                          <a:solidFill>
                            <a:srgbClr val="333333"/>
                          </a:solidFill>
                          <a:latin typeface="Arial Black"/>
                          <a:cs typeface="Arial Black"/>
                        </a:rPr>
                        <a:t>6</a:t>
                      </a:r>
                      <a:endParaRPr sz="650">
                        <a:latin typeface="Arial Black"/>
                        <a:cs typeface="Arial Black"/>
                      </a:endParaRPr>
                    </a:p>
                  </a:txBody>
                  <a:tcPr marL="0" marR="0" marT="39369" marB="0">
                    <a:lnT w="6350">
                      <a:solidFill>
                        <a:srgbClr val="D7D7D7"/>
                      </a:solidFill>
                      <a:prstDash val="solid"/>
                    </a:lnT>
                    <a:lnB w="6350">
                      <a:solidFill>
                        <a:srgbClr val="D7D7D7"/>
                      </a:solidFill>
                      <a:prstDash val="solid"/>
                    </a:lnB>
                  </a:tcPr>
                </a:tc>
                <a:tc>
                  <a:txBody>
                    <a:bodyPr/>
                    <a:lstStyle/>
                    <a:p>
                      <a:pPr marR="250825" algn="r">
                        <a:lnSpc>
                          <a:spcPct val="100000"/>
                        </a:lnSpc>
                        <a:spcBef>
                          <a:spcPts val="309"/>
                        </a:spcBef>
                      </a:pPr>
                      <a:r>
                        <a:rPr sz="650" spc="-5" dirty="0">
                          <a:solidFill>
                            <a:srgbClr val="333333"/>
                          </a:solidFill>
                          <a:latin typeface="Arial Black"/>
                          <a:cs typeface="Arial Black"/>
                        </a:rPr>
                        <a:t>20,48</a:t>
                      </a:r>
                      <a:r>
                        <a:rPr sz="650" dirty="0">
                          <a:solidFill>
                            <a:srgbClr val="333333"/>
                          </a:solidFill>
                          <a:latin typeface="Arial Black"/>
                          <a:cs typeface="Arial Black"/>
                        </a:rPr>
                        <a:t>5</a:t>
                      </a:r>
                      <a:endParaRPr sz="650">
                        <a:latin typeface="Arial Black"/>
                        <a:cs typeface="Arial Black"/>
                      </a:endParaRPr>
                    </a:p>
                  </a:txBody>
                  <a:tcPr marL="0" marR="0" marT="39369" marB="0">
                    <a:lnT w="6350">
                      <a:solidFill>
                        <a:srgbClr val="D7D7D7"/>
                      </a:solidFill>
                      <a:prstDash val="solid"/>
                    </a:lnT>
                    <a:lnB w="6350">
                      <a:solidFill>
                        <a:srgbClr val="D7D7D7"/>
                      </a:solidFill>
                      <a:prstDash val="solid"/>
                    </a:lnB>
                  </a:tcPr>
                </a:tc>
                <a:tc>
                  <a:txBody>
                    <a:bodyPr/>
                    <a:lstStyle/>
                    <a:p>
                      <a:pPr marR="247650" algn="r">
                        <a:lnSpc>
                          <a:spcPct val="100000"/>
                        </a:lnSpc>
                        <a:spcBef>
                          <a:spcPts val="309"/>
                        </a:spcBef>
                      </a:pPr>
                      <a:r>
                        <a:rPr sz="650" spc="-5" dirty="0">
                          <a:solidFill>
                            <a:srgbClr val="333333"/>
                          </a:solidFill>
                          <a:latin typeface="Arial Black"/>
                          <a:cs typeface="Arial Black"/>
                        </a:rPr>
                        <a:t>20,11</a:t>
                      </a:r>
                      <a:r>
                        <a:rPr sz="650" dirty="0">
                          <a:solidFill>
                            <a:srgbClr val="333333"/>
                          </a:solidFill>
                          <a:latin typeface="Arial Black"/>
                          <a:cs typeface="Arial Black"/>
                        </a:rPr>
                        <a:t>6</a:t>
                      </a:r>
                      <a:endParaRPr sz="650">
                        <a:latin typeface="Arial Black"/>
                        <a:cs typeface="Arial Black"/>
                      </a:endParaRPr>
                    </a:p>
                  </a:txBody>
                  <a:tcPr marL="0" marR="0" marT="39369" marB="0">
                    <a:lnT w="6350">
                      <a:solidFill>
                        <a:srgbClr val="D7D7D7"/>
                      </a:solidFill>
                      <a:prstDash val="solid"/>
                    </a:lnT>
                    <a:lnB w="6350">
                      <a:solidFill>
                        <a:srgbClr val="D7D7D7"/>
                      </a:solidFill>
                      <a:prstDash val="solid"/>
                    </a:lnB>
                  </a:tcPr>
                </a:tc>
                <a:tc>
                  <a:txBody>
                    <a:bodyPr/>
                    <a:lstStyle/>
                    <a:p>
                      <a:pPr marR="245110" algn="r">
                        <a:lnSpc>
                          <a:spcPct val="100000"/>
                        </a:lnSpc>
                        <a:spcBef>
                          <a:spcPts val="309"/>
                        </a:spcBef>
                      </a:pPr>
                      <a:r>
                        <a:rPr sz="650" spc="-5" dirty="0">
                          <a:solidFill>
                            <a:srgbClr val="333333"/>
                          </a:solidFill>
                          <a:latin typeface="Arial Black"/>
                          <a:cs typeface="Arial Black"/>
                        </a:rPr>
                        <a:t>20,28</a:t>
                      </a:r>
                      <a:r>
                        <a:rPr sz="650" dirty="0">
                          <a:solidFill>
                            <a:srgbClr val="333333"/>
                          </a:solidFill>
                          <a:latin typeface="Arial Black"/>
                          <a:cs typeface="Arial Black"/>
                        </a:rPr>
                        <a:t>3</a:t>
                      </a:r>
                      <a:endParaRPr sz="650">
                        <a:latin typeface="Arial Black"/>
                        <a:cs typeface="Arial Black"/>
                      </a:endParaRPr>
                    </a:p>
                  </a:txBody>
                  <a:tcPr marL="0" marR="0" marT="39369" marB="0">
                    <a:lnT w="6350">
                      <a:solidFill>
                        <a:srgbClr val="D7D7D7"/>
                      </a:solidFill>
                      <a:prstDash val="solid"/>
                    </a:lnT>
                    <a:lnB w="6350">
                      <a:solidFill>
                        <a:srgbClr val="D7D7D7"/>
                      </a:solidFill>
                      <a:prstDash val="solid"/>
                    </a:lnB>
                  </a:tcPr>
                </a:tc>
                <a:tc>
                  <a:txBody>
                    <a:bodyPr/>
                    <a:lstStyle/>
                    <a:p>
                      <a:pPr marR="245110" algn="r">
                        <a:lnSpc>
                          <a:spcPct val="100000"/>
                        </a:lnSpc>
                        <a:spcBef>
                          <a:spcPts val="309"/>
                        </a:spcBef>
                      </a:pPr>
                      <a:r>
                        <a:rPr sz="650" spc="-5" dirty="0">
                          <a:solidFill>
                            <a:srgbClr val="333333"/>
                          </a:solidFill>
                          <a:latin typeface="Arial Black"/>
                          <a:cs typeface="Arial Black"/>
                        </a:rPr>
                        <a:t>21,85</a:t>
                      </a:r>
                      <a:r>
                        <a:rPr sz="650" dirty="0">
                          <a:solidFill>
                            <a:srgbClr val="333333"/>
                          </a:solidFill>
                          <a:latin typeface="Arial Black"/>
                          <a:cs typeface="Arial Black"/>
                        </a:rPr>
                        <a:t>1</a:t>
                      </a:r>
                      <a:endParaRPr sz="650">
                        <a:latin typeface="Arial Black"/>
                        <a:cs typeface="Arial Black"/>
                      </a:endParaRPr>
                    </a:p>
                  </a:txBody>
                  <a:tcPr marL="0" marR="0" marT="39369" marB="0">
                    <a:lnT w="6350">
                      <a:solidFill>
                        <a:srgbClr val="D7D7D7"/>
                      </a:solidFill>
                      <a:prstDash val="solid"/>
                    </a:lnT>
                    <a:lnB w="6350">
                      <a:solidFill>
                        <a:srgbClr val="D7D7D7"/>
                      </a:solidFill>
                      <a:prstDash val="solid"/>
                    </a:lnB>
                  </a:tcPr>
                </a:tc>
                <a:tc>
                  <a:txBody>
                    <a:bodyPr/>
                    <a:lstStyle/>
                    <a:p>
                      <a:pPr marR="245110" algn="r">
                        <a:lnSpc>
                          <a:spcPct val="100000"/>
                        </a:lnSpc>
                        <a:spcBef>
                          <a:spcPts val="309"/>
                        </a:spcBef>
                      </a:pPr>
                      <a:r>
                        <a:rPr sz="650" spc="-5" dirty="0">
                          <a:solidFill>
                            <a:srgbClr val="333333"/>
                          </a:solidFill>
                          <a:latin typeface="Arial Black"/>
                          <a:cs typeface="Arial Black"/>
                        </a:rPr>
                        <a:t>21,57</a:t>
                      </a:r>
                      <a:r>
                        <a:rPr sz="650" dirty="0">
                          <a:solidFill>
                            <a:srgbClr val="333333"/>
                          </a:solidFill>
                          <a:latin typeface="Arial Black"/>
                          <a:cs typeface="Arial Black"/>
                        </a:rPr>
                        <a:t>7</a:t>
                      </a:r>
                      <a:endParaRPr sz="650">
                        <a:latin typeface="Arial Black"/>
                        <a:cs typeface="Arial Black"/>
                      </a:endParaRPr>
                    </a:p>
                  </a:txBody>
                  <a:tcPr marL="0" marR="0" marT="39369" marB="0">
                    <a:lnT w="6350">
                      <a:solidFill>
                        <a:srgbClr val="D7D7D7"/>
                      </a:solidFill>
                      <a:prstDash val="solid"/>
                    </a:lnT>
                    <a:lnB w="6350">
                      <a:solidFill>
                        <a:srgbClr val="D7D7D7"/>
                      </a:solidFill>
                      <a:prstDash val="solid"/>
                    </a:lnB>
                  </a:tcPr>
                </a:tc>
                <a:tc>
                  <a:txBody>
                    <a:bodyPr/>
                    <a:lstStyle/>
                    <a:p>
                      <a:pPr marR="245110" algn="r">
                        <a:lnSpc>
                          <a:spcPct val="100000"/>
                        </a:lnSpc>
                        <a:spcBef>
                          <a:spcPts val="309"/>
                        </a:spcBef>
                      </a:pPr>
                      <a:r>
                        <a:rPr sz="650" spc="-5" dirty="0">
                          <a:solidFill>
                            <a:srgbClr val="333333"/>
                          </a:solidFill>
                          <a:latin typeface="Arial Black"/>
                          <a:cs typeface="Arial Black"/>
                        </a:rPr>
                        <a:t>21,44</a:t>
                      </a:r>
                      <a:r>
                        <a:rPr sz="650" dirty="0">
                          <a:solidFill>
                            <a:srgbClr val="333333"/>
                          </a:solidFill>
                          <a:latin typeface="Arial Black"/>
                          <a:cs typeface="Arial Black"/>
                        </a:rPr>
                        <a:t>3</a:t>
                      </a:r>
                      <a:endParaRPr sz="650">
                        <a:latin typeface="Arial Black"/>
                        <a:cs typeface="Arial Black"/>
                      </a:endParaRPr>
                    </a:p>
                  </a:txBody>
                  <a:tcPr marL="0" marR="0" marT="39369" marB="0">
                    <a:lnT w="6350">
                      <a:solidFill>
                        <a:srgbClr val="D7D7D7"/>
                      </a:solidFill>
                      <a:prstDash val="solid"/>
                    </a:lnT>
                    <a:lnB w="6350">
                      <a:solidFill>
                        <a:srgbClr val="D7D7D7"/>
                      </a:solidFill>
                      <a:prstDash val="solid"/>
                    </a:lnB>
                  </a:tcPr>
                </a:tc>
                <a:tc>
                  <a:txBody>
                    <a:bodyPr/>
                    <a:lstStyle/>
                    <a:p>
                      <a:pPr marR="245110" algn="r">
                        <a:lnSpc>
                          <a:spcPct val="100000"/>
                        </a:lnSpc>
                        <a:spcBef>
                          <a:spcPts val="309"/>
                        </a:spcBef>
                      </a:pPr>
                      <a:r>
                        <a:rPr sz="650" spc="-5" dirty="0">
                          <a:solidFill>
                            <a:srgbClr val="333333"/>
                          </a:solidFill>
                          <a:latin typeface="Arial Black"/>
                          <a:cs typeface="Arial Black"/>
                        </a:rPr>
                        <a:t>20,47</a:t>
                      </a:r>
                      <a:r>
                        <a:rPr sz="650" dirty="0">
                          <a:solidFill>
                            <a:srgbClr val="333333"/>
                          </a:solidFill>
                          <a:latin typeface="Arial Black"/>
                          <a:cs typeface="Arial Black"/>
                        </a:rPr>
                        <a:t>0</a:t>
                      </a:r>
                      <a:endParaRPr sz="650">
                        <a:latin typeface="Arial Black"/>
                        <a:cs typeface="Arial Black"/>
                      </a:endParaRPr>
                    </a:p>
                  </a:txBody>
                  <a:tcPr marL="0" marR="0" marT="39369" marB="0">
                    <a:lnT w="6350">
                      <a:solidFill>
                        <a:srgbClr val="D7D7D7"/>
                      </a:solidFill>
                      <a:prstDash val="solid"/>
                    </a:lnT>
                    <a:lnB w="6350">
                      <a:solidFill>
                        <a:srgbClr val="D7D7D7"/>
                      </a:solidFill>
                      <a:prstDash val="solid"/>
                    </a:lnB>
                  </a:tcPr>
                </a:tc>
                <a:tc>
                  <a:txBody>
                    <a:bodyPr/>
                    <a:lstStyle/>
                    <a:p>
                      <a:pPr marR="19050" algn="r">
                        <a:lnSpc>
                          <a:spcPct val="100000"/>
                        </a:lnSpc>
                        <a:spcBef>
                          <a:spcPts val="309"/>
                        </a:spcBef>
                      </a:pPr>
                      <a:r>
                        <a:rPr sz="650" spc="-5" dirty="0">
                          <a:solidFill>
                            <a:srgbClr val="333333"/>
                          </a:solidFill>
                          <a:latin typeface="Arial Black"/>
                          <a:cs typeface="Arial Black"/>
                        </a:rPr>
                        <a:t>20,55</a:t>
                      </a:r>
                      <a:r>
                        <a:rPr sz="650" dirty="0">
                          <a:solidFill>
                            <a:srgbClr val="333333"/>
                          </a:solidFill>
                          <a:latin typeface="Arial Black"/>
                          <a:cs typeface="Arial Black"/>
                        </a:rPr>
                        <a:t>5</a:t>
                      </a:r>
                      <a:endParaRPr sz="650">
                        <a:latin typeface="Arial Black"/>
                        <a:cs typeface="Arial Black"/>
                      </a:endParaRPr>
                    </a:p>
                  </a:txBody>
                  <a:tcPr marL="0" marR="0" marT="39369" marB="0">
                    <a:lnR w="6350">
                      <a:solidFill>
                        <a:srgbClr val="CACACA"/>
                      </a:solidFill>
                      <a:prstDash val="solid"/>
                    </a:lnR>
                    <a:lnT w="6350">
                      <a:solidFill>
                        <a:srgbClr val="D7D7D7"/>
                      </a:solidFill>
                      <a:prstDash val="solid"/>
                    </a:lnT>
                    <a:lnB w="6350">
                      <a:solidFill>
                        <a:srgbClr val="D7D7D7"/>
                      </a:solidFill>
                      <a:prstDash val="solid"/>
                    </a:lnB>
                  </a:tcPr>
                </a:tc>
                <a:extLst>
                  <a:ext uri="{0D108BD9-81ED-4DB2-BD59-A6C34878D82A}">
                    <a16:rowId xmlns:a16="http://schemas.microsoft.com/office/drawing/2014/main" val="10009"/>
                  </a:ext>
                </a:extLst>
              </a:tr>
              <a:tr h="154304">
                <a:tc>
                  <a:txBody>
                    <a:bodyPr/>
                    <a:lstStyle/>
                    <a:p>
                      <a:pPr>
                        <a:lnSpc>
                          <a:spcPct val="100000"/>
                        </a:lnSpc>
                      </a:pPr>
                      <a:endParaRPr sz="650">
                        <a:latin typeface="Times New Roman"/>
                        <a:cs typeface="Times New Roman"/>
                      </a:endParaRPr>
                    </a:p>
                  </a:txBody>
                  <a:tcPr marL="0" marR="0" marT="0" marB="0"/>
                </a:tc>
                <a:tc>
                  <a:txBody>
                    <a:bodyPr/>
                    <a:lstStyle/>
                    <a:p>
                      <a:pPr marL="33655">
                        <a:lnSpc>
                          <a:spcPct val="100000"/>
                        </a:lnSpc>
                        <a:spcBef>
                          <a:spcPts val="309"/>
                        </a:spcBef>
                      </a:pPr>
                      <a:r>
                        <a:rPr sz="650" spc="5" dirty="0">
                          <a:solidFill>
                            <a:srgbClr val="666666"/>
                          </a:solidFill>
                          <a:latin typeface="Arial"/>
                          <a:cs typeface="Arial"/>
                        </a:rPr>
                        <a:t>Var Vol</a:t>
                      </a:r>
                      <a:r>
                        <a:rPr sz="650" spc="-85" dirty="0">
                          <a:solidFill>
                            <a:srgbClr val="666666"/>
                          </a:solidFill>
                          <a:latin typeface="Arial"/>
                          <a:cs typeface="Arial"/>
                        </a:rPr>
                        <a:t> </a:t>
                      </a:r>
                      <a:r>
                        <a:rPr sz="650" spc="-5" dirty="0">
                          <a:solidFill>
                            <a:srgbClr val="666666"/>
                          </a:solidFill>
                          <a:latin typeface="Arial"/>
                          <a:cs typeface="Arial"/>
                        </a:rPr>
                        <a:t>%</a:t>
                      </a:r>
                      <a:endParaRPr sz="650">
                        <a:latin typeface="Arial"/>
                        <a:cs typeface="Arial"/>
                      </a:endParaRPr>
                    </a:p>
                  </a:txBody>
                  <a:tcPr marL="0" marR="0" marT="39369" marB="0">
                    <a:lnR w="6350">
                      <a:solidFill>
                        <a:srgbClr val="CACACA"/>
                      </a:solidFill>
                      <a:prstDash val="solid"/>
                    </a:lnR>
                    <a:lnT w="6350">
                      <a:solidFill>
                        <a:srgbClr val="D7D7D7"/>
                      </a:solidFill>
                      <a:prstDash val="solid"/>
                    </a:lnT>
                    <a:lnB w="6350">
                      <a:solidFill>
                        <a:srgbClr val="D7D7D7"/>
                      </a:solidFill>
                      <a:prstDash val="solid"/>
                    </a:lnB>
                    <a:solidFill>
                      <a:srgbClr val="F4F4F4"/>
                    </a:solidFill>
                  </a:tcPr>
                </a:tc>
                <a:tc>
                  <a:txBody>
                    <a:bodyPr/>
                    <a:lstStyle/>
                    <a:p>
                      <a:pPr marR="247015" algn="r">
                        <a:lnSpc>
                          <a:spcPct val="100000"/>
                        </a:lnSpc>
                        <a:spcBef>
                          <a:spcPts val="309"/>
                        </a:spcBef>
                      </a:pPr>
                      <a:r>
                        <a:rPr sz="650" spc="-5" dirty="0">
                          <a:solidFill>
                            <a:srgbClr val="333333"/>
                          </a:solidFill>
                          <a:latin typeface="Arial Black"/>
                          <a:cs typeface="Arial Black"/>
                        </a:rPr>
                        <a:t>95.0</a:t>
                      </a:r>
                      <a:r>
                        <a:rPr sz="650" dirty="0">
                          <a:solidFill>
                            <a:srgbClr val="333333"/>
                          </a:solidFill>
                          <a:latin typeface="Arial Black"/>
                          <a:cs typeface="Arial Black"/>
                        </a:rPr>
                        <a:t>%</a:t>
                      </a:r>
                      <a:endParaRPr sz="650">
                        <a:latin typeface="Arial Black"/>
                        <a:cs typeface="Arial Black"/>
                      </a:endParaRPr>
                    </a:p>
                  </a:txBody>
                  <a:tcPr marL="0" marR="0" marT="39369" marB="0">
                    <a:lnL w="6350">
                      <a:solidFill>
                        <a:srgbClr val="CACACA"/>
                      </a:solidFill>
                      <a:prstDash val="solid"/>
                    </a:lnL>
                    <a:lnT w="6350">
                      <a:solidFill>
                        <a:srgbClr val="D7D7D7"/>
                      </a:solidFill>
                      <a:prstDash val="solid"/>
                    </a:lnT>
                    <a:lnB w="6350">
                      <a:solidFill>
                        <a:srgbClr val="D7D7D7"/>
                      </a:solidFill>
                      <a:prstDash val="solid"/>
                    </a:lnB>
                    <a:solidFill>
                      <a:srgbClr val="F4F4F4"/>
                    </a:solidFill>
                  </a:tcPr>
                </a:tc>
                <a:tc>
                  <a:txBody>
                    <a:bodyPr/>
                    <a:lstStyle/>
                    <a:p>
                      <a:pPr marR="249554" algn="r">
                        <a:lnSpc>
                          <a:spcPct val="100000"/>
                        </a:lnSpc>
                        <a:spcBef>
                          <a:spcPts val="309"/>
                        </a:spcBef>
                      </a:pPr>
                      <a:r>
                        <a:rPr sz="650" spc="-5" dirty="0">
                          <a:solidFill>
                            <a:srgbClr val="333333"/>
                          </a:solidFill>
                          <a:latin typeface="Arial Black"/>
                          <a:cs typeface="Arial Black"/>
                        </a:rPr>
                        <a:t>101.0</a:t>
                      </a:r>
                      <a:r>
                        <a:rPr sz="650" dirty="0">
                          <a:solidFill>
                            <a:srgbClr val="333333"/>
                          </a:solidFill>
                          <a:latin typeface="Arial Black"/>
                          <a:cs typeface="Arial Black"/>
                        </a:rPr>
                        <a:t>%</a:t>
                      </a:r>
                      <a:endParaRPr sz="650">
                        <a:latin typeface="Arial Black"/>
                        <a:cs typeface="Arial Black"/>
                      </a:endParaRPr>
                    </a:p>
                  </a:txBody>
                  <a:tcPr marL="0" marR="0" marT="39369" marB="0">
                    <a:lnT w="6350">
                      <a:solidFill>
                        <a:srgbClr val="D7D7D7"/>
                      </a:solidFill>
                      <a:prstDash val="solid"/>
                    </a:lnT>
                    <a:lnB w="6350">
                      <a:solidFill>
                        <a:srgbClr val="D7D7D7"/>
                      </a:solidFill>
                      <a:prstDash val="solid"/>
                    </a:lnB>
                    <a:solidFill>
                      <a:srgbClr val="F4F4F4"/>
                    </a:solidFill>
                  </a:tcPr>
                </a:tc>
                <a:tc>
                  <a:txBody>
                    <a:bodyPr/>
                    <a:lstStyle/>
                    <a:p>
                      <a:pPr marR="247015" algn="r">
                        <a:lnSpc>
                          <a:spcPct val="100000"/>
                        </a:lnSpc>
                        <a:spcBef>
                          <a:spcPts val="309"/>
                        </a:spcBef>
                      </a:pPr>
                      <a:r>
                        <a:rPr sz="650" spc="-5" dirty="0">
                          <a:solidFill>
                            <a:srgbClr val="333333"/>
                          </a:solidFill>
                          <a:latin typeface="Arial Black"/>
                          <a:cs typeface="Arial Black"/>
                        </a:rPr>
                        <a:t>99.4</a:t>
                      </a:r>
                      <a:r>
                        <a:rPr sz="650" dirty="0">
                          <a:solidFill>
                            <a:srgbClr val="333333"/>
                          </a:solidFill>
                          <a:latin typeface="Arial Black"/>
                          <a:cs typeface="Arial Black"/>
                        </a:rPr>
                        <a:t>%</a:t>
                      </a:r>
                      <a:endParaRPr sz="650">
                        <a:latin typeface="Arial Black"/>
                        <a:cs typeface="Arial Black"/>
                      </a:endParaRPr>
                    </a:p>
                  </a:txBody>
                  <a:tcPr marL="0" marR="0" marT="39369" marB="0">
                    <a:lnT w="6350">
                      <a:solidFill>
                        <a:srgbClr val="D7D7D7"/>
                      </a:solidFill>
                      <a:prstDash val="solid"/>
                    </a:lnT>
                    <a:lnB w="6350">
                      <a:solidFill>
                        <a:srgbClr val="D7D7D7"/>
                      </a:solidFill>
                      <a:prstDash val="solid"/>
                    </a:lnB>
                    <a:solidFill>
                      <a:srgbClr val="F4F4F4"/>
                    </a:solidFill>
                  </a:tcPr>
                </a:tc>
                <a:tc>
                  <a:txBody>
                    <a:bodyPr/>
                    <a:lstStyle/>
                    <a:p>
                      <a:pPr marR="249554" algn="r">
                        <a:lnSpc>
                          <a:spcPct val="100000"/>
                        </a:lnSpc>
                        <a:spcBef>
                          <a:spcPts val="309"/>
                        </a:spcBef>
                      </a:pPr>
                      <a:r>
                        <a:rPr sz="650" spc="-5" dirty="0">
                          <a:solidFill>
                            <a:srgbClr val="333333"/>
                          </a:solidFill>
                          <a:latin typeface="Arial Black"/>
                          <a:cs typeface="Arial Black"/>
                        </a:rPr>
                        <a:t>108.2</a:t>
                      </a:r>
                      <a:r>
                        <a:rPr sz="650" dirty="0">
                          <a:solidFill>
                            <a:srgbClr val="333333"/>
                          </a:solidFill>
                          <a:latin typeface="Arial Black"/>
                          <a:cs typeface="Arial Black"/>
                        </a:rPr>
                        <a:t>%</a:t>
                      </a:r>
                      <a:endParaRPr sz="650">
                        <a:latin typeface="Arial Black"/>
                        <a:cs typeface="Arial Black"/>
                      </a:endParaRPr>
                    </a:p>
                  </a:txBody>
                  <a:tcPr marL="0" marR="0" marT="39369" marB="0">
                    <a:lnT w="6350">
                      <a:solidFill>
                        <a:srgbClr val="D7D7D7"/>
                      </a:solidFill>
                      <a:prstDash val="solid"/>
                    </a:lnT>
                    <a:lnB w="6350">
                      <a:solidFill>
                        <a:srgbClr val="D7D7D7"/>
                      </a:solidFill>
                      <a:prstDash val="solid"/>
                    </a:lnB>
                    <a:solidFill>
                      <a:srgbClr val="F4F4F4"/>
                    </a:solidFill>
                  </a:tcPr>
                </a:tc>
                <a:tc>
                  <a:txBody>
                    <a:bodyPr/>
                    <a:lstStyle/>
                    <a:p>
                      <a:pPr marR="246379" algn="r">
                        <a:lnSpc>
                          <a:spcPct val="100000"/>
                        </a:lnSpc>
                        <a:spcBef>
                          <a:spcPts val="309"/>
                        </a:spcBef>
                      </a:pPr>
                      <a:r>
                        <a:rPr sz="650" spc="-5" dirty="0">
                          <a:solidFill>
                            <a:srgbClr val="333333"/>
                          </a:solidFill>
                          <a:latin typeface="Arial Black"/>
                          <a:cs typeface="Arial Black"/>
                        </a:rPr>
                        <a:t>105.6</a:t>
                      </a:r>
                      <a:r>
                        <a:rPr sz="650" dirty="0">
                          <a:solidFill>
                            <a:srgbClr val="333333"/>
                          </a:solidFill>
                          <a:latin typeface="Arial Black"/>
                          <a:cs typeface="Arial Black"/>
                        </a:rPr>
                        <a:t>%</a:t>
                      </a:r>
                      <a:endParaRPr sz="650">
                        <a:latin typeface="Arial Black"/>
                        <a:cs typeface="Arial Black"/>
                      </a:endParaRPr>
                    </a:p>
                  </a:txBody>
                  <a:tcPr marL="0" marR="0" marT="39369" marB="0">
                    <a:lnT w="6350">
                      <a:solidFill>
                        <a:srgbClr val="D7D7D7"/>
                      </a:solidFill>
                      <a:prstDash val="solid"/>
                    </a:lnT>
                    <a:lnB w="6350">
                      <a:solidFill>
                        <a:srgbClr val="D7D7D7"/>
                      </a:solidFill>
                      <a:prstDash val="solid"/>
                    </a:lnB>
                    <a:solidFill>
                      <a:srgbClr val="F4F4F4"/>
                    </a:solidFill>
                  </a:tcPr>
                </a:tc>
                <a:tc>
                  <a:txBody>
                    <a:bodyPr/>
                    <a:lstStyle/>
                    <a:p>
                      <a:pPr marR="241300" algn="r">
                        <a:lnSpc>
                          <a:spcPct val="100000"/>
                        </a:lnSpc>
                        <a:spcBef>
                          <a:spcPts val="309"/>
                        </a:spcBef>
                      </a:pPr>
                      <a:r>
                        <a:rPr sz="650" spc="-5" dirty="0">
                          <a:solidFill>
                            <a:srgbClr val="333333"/>
                          </a:solidFill>
                          <a:latin typeface="Arial Black"/>
                          <a:cs typeface="Arial Black"/>
                        </a:rPr>
                        <a:t>99.8</a:t>
                      </a:r>
                      <a:r>
                        <a:rPr sz="650" dirty="0">
                          <a:solidFill>
                            <a:srgbClr val="333333"/>
                          </a:solidFill>
                          <a:latin typeface="Arial Black"/>
                          <a:cs typeface="Arial Black"/>
                        </a:rPr>
                        <a:t>%</a:t>
                      </a:r>
                      <a:endParaRPr sz="650">
                        <a:latin typeface="Arial Black"/>
                        <a:cs typeface="Arial Black"/>
                      </a:endParaRPr>
                    </a:p>
                  </a:txBody>
                  <a:tcPr marL="0" marR="0" marT="39369" marB="0">
                    <a:lnT w="6350">
                      <a:solidFill>
                        <a:srgbClr val="D7D7D7"/>
                      </a:solidFill>
                      <a:prstDash val="solid"/>
                    </a:lnT>
                    <a:lnB w="6350">
                      <a:solidFill>
                        <a:srgbClr val="D7D7D7"/>
                      </a:solidFill>
                      <a:prstDash val="solid"/>
                    </a:lnB>
                    <a:solidFill>
                      <a:srgbClr val="F4F4F4"/>
                    </a:solidFill>
                  </a:tcPr>
                </a:tc>
                <a:tc>
                  <a:txBody>
                    <a:bodyPr/>
                    <a:lstStyle/>
                    <a:p>
                      <a:pPr marR="241300" algn="r">
                        <a:lnSpc>
                          <a:spcPct val="100000"/>
                        </a:lnSpc>
                        <a:spcBef>
                          <a:spcPts val="309"/>
                        </a:spcBef>
                      </a:pPr>
                      <a:r>
                        <a:rPr sz="650" spc="-5" dirty="0">
                          <a:solidFill>
                            <a:srgbClr val="333333"/>
                          </a:solidFill>
                          <a:latin typeface="Arial Black"/>
                          <a:cs typeface="Arial Black"/>
                        </a:rPr>
                        <a:t>99.1</a:t>
                      </a:r>
                      <a:r>
                        <a:rPr sz="650" dirty="0">
                          <a:solidFill>
                            <a:srgbClr val="333333"/>
                          </a:solidFill>
                          <a:latin typeface="Arial Black"/>
                          <a:cs typeface="Arial Black"/>
                        </a:rPr>
                        <a:t>%</a:t>
                      </a:r>
                      <a:endParaRPr sz="650">
                        <a:latin typeface="Arial Black"/>
                        <a:cs typeface="Arial Black"/>
                      </a:endParaRPr>
                    </a:p>
                  </a:txBody>
                  <a:tcPr marL="0" marR="0" marT="39369" marB="0">
                    <a:lnT w="6350">
                      <a:solidFill>
                        <a:srgbClr val="D7D7D7"/>
                      </a:solidFill>
                      <a:prstDash val="solid"/>
                    </a:lnT>
                    <a:lnB w="6350">
                      <a:solidFill>
                        <a:srgbClr val="D7D7D7"/>
                      </a:solidFill>
                      <a:prstDash val="solid"/>
                    </a:lnB>
                    <a:solidFill>
                      <a:srgbClr val="F4F4F4"/>
                    </a:solidFill>
                  </a:tcPr>
                </a:tc>
                <a:tc>
                  <a:txBody>
                    <a:bodyPr/>
                    <a:lstStyle/>
                    <a:p>
                      <a:pPr marR="247015" algn="r">
                        <a:lnSpc>
                          <a:spcPct val="100000"/>
                        </a:lnSpc>
                        <a:spcBef>
                          <a:spcPts val="309"/>
                        </a:spcBef>
                      </a:pPr>
                      <a:r>
                        <a:rPr sz="650" spc="-5" dirty="0">
                          <a:solidFill>
                            <a:srgbClr val="333333"/>
                          </a:solidFill>
                          <a:latin typeface="Arial Black"/>
                          <a:cs typeface="Arial Black"/>
                        </a:rPr>
                        <a:t>97.8</a:t>
                      </a:r>
                      <a:r>
                        <a:rPr sz="650" dirty="0">
                          <a:solidFill>
                            <a:srgbClr val="333333"/>
                          </a:solidFill>
                          <a:latin typeface="Arial Black"/>
                          <a:cs typeface="Arial Black"/>
                        </a:rPr>
                        <a:t>%</a:t>
                      </a:r>
                      <a:endParaRPr sz="650">
                        <a:latin typeface="Arial Black"/>
                        <a:cs typeface="Arial Black"/>
                      </a:endParaRPr>
                    </a:p>
                  </a:txBody>
                  <a:tcPr marL="0" marR="0" marT="39369" marB="0">
                    <a:lnT w="6350">
                      <a:solidFill>
                        <a:srgbClr val="D7D7D7"/>
                      </a:solidFill>
                      <a:prstDash val="solid"/>
                    </a:lnT>
                    <a:lnB w="6350">
                      <a:solidFill>
                        <a:srgbClr val="D7D7D7"/>
                      </a:solidFill>
                      <a:prstDash val="solid"/>
                    </a:lnB>
                    <a:solidFill>
                      <a:srgbClr val="F4F4F4"/>
                    </a:solidFill>
                  </a:tcPr>
                </a:tc>
                <a:tc>
                  <a:txBody>
                    <a:bodyPr/>
                    <a:lstStyle/>
                    <a:p>
                      <a:pPr marR="247015" algn="r">
                        <a:lnSpc>
                          <a:spcPct val="100000"/>
                        </a:lnSpc>
                        <a:spcBef>
                          <a:spcPts val="309"/>
                        </a:spcBef>
                      </a:pPr>
                      <a:r>
                        <a:rPr sz="650" spc="-5" dirty="0">
                          <a:solidFill>
                            <a:srgbClr val="333333"/>
                          </a:solidFill>
                          <a:latin typeface="Arial Black"/>
                          <a:cs typeface="Arial Black"/>
                        </a:rPr>
                        <a:t>92.5</a:t>
                      </a:r>
                      <a:r>
                        <a:rPr sz="650" dirty="0">
                          <a:solidFill>
                            <a:srgbClr val="333333"/>
                          </a:solidFill>
                          <a:latin typeface="Arial Black"/>
                          <a:cs typeface="Arial Black"/>
                        </a:rPr>
                        <a:t>%</a:t>
                      </a:r>
                      <a:endParaRPr sz="650">
                        <a:latin typeface="Arial Black"/>
                        <a:cs typeface="Arial Black"/>
                      </a:endParaRPr>
                    </a:p>
                  </a:txBody>
                  <a:tcPr marL="0" marR="0" marT="39369" marB="0">
                    <a:lnT w="6350">
                      <a:solidFill>
                        <a:srgbClr val="D7D7D7"/>
                      </a:solidFill>
                      <a:prstDash val="solid"/>
                    </a:lnT>
                    <a:lnB w="6350">
                      <a:solidFill>
                        <a:srgbClr val="D7D7D7"/>
                      </a:solidFill>
                      <a:prstDash val="solid"/>
                    </a:lnB>
                    <a:solidFill>
                      <a:srgbClr val="F4F4F4"/>
                    </a:solidFill>
                  </a:tcPr>
                </a:tc>
                <a:tc>
                  <a:txBody>
                    <a:bodyPr/>
                    <a:lstStyle/>
                    <a:p>
                      <a:pPr marR="247015" algn="r">
                        <a:lnSpc>
                          <a:spcPct val="100000"/>
                        </a:lnSpc>
                        <a:spcBef>
                          <a:spcPts val="309"/>
                        </a:spcBef>
                      </a:pPr>
                      <a:r>
                        <a:rPr sz="650" spc="-5" dirty="0">
                          <a:solidFill>
                            <a:srgbClr val="333333"/>
                          </a:solidFill>
                          <a:latin typeface="Arial Black"/>
                          <a:cs typeface="Arial Black"/>
                        </a:rPr>
                        <a:t>99.3</a:t>
                      </a:r>
                      <a:r>
                        <a:rPr sz="650" dirty="0">
                          <a:solidFill>
                            <a:srgbClr val="333333"/>
                          </a:solidFill>
                          <a:latin typeface="Arial Black"/>
                          <a:cs typeface="Arial Black"/>
                        </a:rPr>
                        <a:t>%</a:t>
                      </a:r>
                      <a:endParaRPr sz="650">
                        <a:latin typeface="Arial Black"/>
                        <a:cs typeface="Arial Black"/>
                      </a:endParaRPr>
                    </a:p>
                  </a:txBody>
                  <a:tcPr marL="0" marR="0" marT="39369" marB="0">
                    <a:lnT w="6350">
                      <a:solidFill>
                        <a:srgbClr val="D7D7D7"/>
                      </a:solidFill>
                      <a:prstDash val="solid"/>
                    </a:lnT>
                    <a:lnB w="6350">
                      <a:solidFill>
                        <a:srgbClr val="D7D7D7"/>
                      </a:solidFill>
                      <a:prstDash val="solid"/>
                    </a:lnB>
                    <a:solidFill>
                      <a:srgbClr val="F4F4F4"/>
                    </a:solidFill>
                  </a:tcPr>
                </a:tc>
                <a:tc>
                  <a:txBody>
                    <a:bodyPr/>
                    <a:lstStyle/>
                    <a:p>
                      <a:pPr marR="21590" algn="r">
                        <a:lnSpc>
                          <a:spcPct val="100000"/>
                        </a:lnSpc>
                        <a:spcBef>
                          <a:spcPts val="309"/>
                        </a:spcBef>
                      </a:pPr>
                      <a:r>
                        <a:rPr sz="650" spc="-5" dirty="0">
                          <a:solidFill>
                            <a:srgbClr val="333333"/>
                          </a:solidFill>
                          <a:latin typeface="Arial Black"/>
                          <a:cs typeface="Arial Black"/>
                        </a:rPr>
                        <a:t>97.7</a:t>
                      </a:r>
                      <a:r>
                        <a:rPr sz="650" dirty="0">
                          <a:solidFill>
                            <a:srgbClr val="333333"/>
                          </a:solidFill>
                          <a:latin typeface="Arial Black"/>
                          <a:cs typeface="Arial Black"/>
                        </a:rPr>
                        <a:t>%</a:t>
                      </a:r>
                      <a:endParaRPr sz="650">
                        <a:latin typeface="Arial Black"/>
                        <a:cs typeface="Arial Black"/>
                      </a:endParaRPr>
                    </a:p>
                  </a:txBody>
                  <a:tcPr marL="0" marR="0" marT="39369" marB="0">
                    <a:lnR w="6350">
                      <a:solidFill>
                        <a:srgbClr val="CACACA"/>
                      </a:solidFill>
                      <a:prstDash val="solid"/>
                    </a:lnR>
                    <a:lnT w="6350">
                      <a:solidFill>
                        <a:srgbClr val="D7D7D7"/>
                      </a:solidFill>
                      <a:prstDash val="solid"/>
                    </a:lnT>
                    <a:lnB w="6350">
                      <a:solidFill>
                        <a:srgbClr val="D7D7D7"/>
                      </a:solidFill>
                      <a:prstDash val="solid"/>
                    </a:lnB>
                    <a:solidFill>
                      <a:srgbClr val="F4F4F4"/>
                    </a:solidFill>
                  </a:tcPr>
                </a:tc>
                <a:extLst>
                  <a:ext uri="{0D108BD9-81ED-4DB2-BD59-A6C34878D82A}">
                    <a16:rowId xmlns:a16="http://schemas.microsoft.com/office/drawing/2014/main" val="10010"/>
                  </a:ext>
                </a:extLst>
              </a:tr>
              <a:tr h="154304">
                <a:tc gridSpan="2">
                  <a:txBody>
                    <a:bodyPr/>
                    <a:lstStyle/>
                    <a:p>
                      <a:pPr marL="467995">
                        <a:lnSpc>
                          <a:spcPct val="100000"/>
                        </a:lnSpc>
                        <a:spcBef>
                          <a:spcPts val="309"/>
                        </a:spcBef>
                      </a:pPr>
                      <a:r>
                        <a:rPr sz="650" spc="10" dirty="0">
                          <a:solidFill>
                            <a:schemeClr val="bg1"/>
                          </a:solidFill>
                          <a:latin typeface="Arial"/>
                          <a:cs typeface="Arial"/>
                        </a:rPr>
                        <a:t>Answered</a:t>
                      </a:r>
                      <a:endParaRPr sz="650" dirty="0">
                        <a:solidFill>
                          <a:schemeClr val="bg1"/>
                        </a:solidFill>
                        <a:latin typeface="Arial"/>
                        <a:cs typeface="Arial"/>
                      </a:endParaRPr>
                    </a:p>
                  </a:txBody>
                  <a:tcPr marL="0" marR="0" marT="39369" marB="0">
                    <a:lnR w="6350">
                      <a:solidFill>
                        <a:srgbClr val="CACACA"/>
                      </a:solidFill>
                      <a:prstDash val="solid"/>
                    </a:lnR>
                  </a:tcPr>
                </a:tc>
                <a:tc hMerge="1">
                  <a:txBody>
                    <a:bodyPr/>
                    <a:lstStyle/>
                    <a:p>
                      <a:endParaRPr/>
                    </a:p>
                  </a:txBody>
                  <a:tcPr marL="0" marR="0" marT="0" marB="0"/>
                </a:tc>
                <a:tc>
                  <a:txBody>
                    <a:bodyPr/>
                    <a:lstStyle/>
                    <a:p>
                      <a:pPr marR="245110" algn="r">
                        <a:lnSpc>
                          <a:spcPct val="100000"/>
                        </a:lnSpc>
                        <a:spcBef>
                          <a:spcPts val="309"/>
                        </a:spcBef>
                      </a:pPr>
                      <a:r>
                        <a:rPr sz="650" spc="-5" dirty="0">
                          <a:solidFill>
                            <a:srgbClr val="333333"/>
                          </a:solidFill>
                          <a:latin typeface="Arial Black"/>
                          <a:cs typeface="Arial Black"/>
                        </a:rPr>
                        <a:t>19,68</a:t>
                      </a:r>
                      <a:r>
                        <a:rPr sz="650" dirty="0">
                          <a:solidFill>
                            <a:srgbClr val="333333"/>
                          </a:solidFill>
                          <a:latin typeface="Arial Black"/>
                          <a:cs typeface="Arial Black"/>
                        </a:rPr>
                        <a:t>2</a:t>
                      </a:r>
                      <a:endParaRPr sz="650">
                        <a:latin typeface="Arial Black"/>
                        <a:cs typeface="Arial Black"/>
                      </a:endParaRPr>
                    </a:p>
                  </a:txBody>
                  <a:tcPr marL="0" marR="0" marT="39369" marB="0">
                    <a:lnL w="6350">
                      <a:solidFill>
                        <a:srgbClr val="CACACA"/>
                      </a:solidFill>
                      <a:prstDash val="solid"/>
                    </a:lnL>
                    <a:lnT w="6350">
                      <a:solidFill>
                        <a:srgbClr val="D7D7D7"/>
                      </a:solidFill>
                      <a:prstDash val="solid"/>
                    </a:lnT>
                    <a:lnB w="6350">
                      <a:solidFill>
                        <a:srgbClr val="D7D7D7"/>
                      </a:solidFill>
                      <a:prstDash val="solid"/>
                    </a:lnB>
                  </a:tcPr>
                </a:tc>
                <a:tc>
                  <a:txBody>
                    <a:bodyPr/>
                    <a:lstStyle/>
                    <a:p>
                      <a:pPr marR="245110" algn="r">
                        <a:lnSpc>
                          <a:spcPct val="100000"/>
                        </a:lnSpc>
                        <a:spcBef>
                          <a:spcPts val="309"/>
                        </a:spcBef>
                      </a:pPr>
                      <a:r>
                        <a:rPr sz="650" spc="-5" dirty="0">
                          <a:solidFill>
                            <a:srgbClr val="333333"/>
                          </a:solidFill>
                          <a:latin typeface="Arial Black"/>
                          <a:cs typeface="Arial Black"/>
                        </a:rPr>
                        <a:t>21,00</a:t>
                      </a:r>
                      <a:r>
                        <a:rPr sz="650" dirty="0">
                          <a:solidFill>
                            <a:srgbClr val="333333"/>
                          </a:solidFill>
                          <a:latin typeface="Arial Black"/>
                          <a:cs typeface="Arial Black"/>
                        </a:rPr>
                        <a:t>6</a:t>
                      </a:r>
                      <a:endParaRPr sz="650">
                        <a:latin typeface="Arial Black"/>
                        <a:cs typeface="Arial Black"/>
                      </a:endParaRPr>
                    </a:p>
                  </a:txBody>
                  <a:tcPr marL="0" marR="0" marT="39369" marB="0">
                    <a:lnT w="6350">
                      <a:solidFill>
                        <a:srgbClr val="D7D7D7"/>
                      </a:solidFill>
                      <a:prstDash val="solid"/>
                    </a:lnT>
                    <a:lnB w="6350">
                      <a:solidFill>
                        <a:srgbClr val="D7D7D7"/>
                      </a:solidFill>
                      <a:prstDash val="solid"/>
                    </a:lnB>
                  </a:tcPr>
                </a:tc>
                <a:tc>
                  <a:txBody>
                    <a:bodyPr/>
                    <a:lstStyle/>
                    <a:p>
                      <a:pPr marR="245110" algn="r">
                        <a:lnSpc>
                          <a:spcPct val="100000"/>
                        </a:lnSpc>
                        <a:spcBef>
                          <a:spcPts val="309"/>
                        </a:spcBef>
                      </a:pPr>
                      <a:r>
                        <a:rPr sz="650" spc="-5" dirty="0">
                          <a:solidFill>
                            <a:srgbClr val="333333"/>
                          </a:solidFill>
                          <a:latin typeface="Arial Black"/>
                          <a:cs typeface="Arial Black"/>
                        </a:rPr>
                        <a:t>21,05</a:t>
                      </a:r>
                      <a:r>
                        <a:rPr sz="650" dirty="0">
                          <a:solidFill>
                            <a:srgbClr val="333333"/>
                          </a:solidFill>
                          <a:latin typeface="Arial Black"/>
                          <a:cs typeface="Arial Black"/>
                        </a:rPr>
                        <a:t>5</a:t>
                      </a:r>
                      <a:endParaRPr sz="650">
                        <a:latin typeface="Arial Black"/>
                        <a:cs typeface="Arial Black"/>
                      </a:endParaRPr>
                    </a:p>
                  </a:txBody>
                  <a:tcPr marL="0" marR="0" marT="39369" marB="0">
                    <a:lnT w="6350">
                      <a:solidFill>
                        <a:srgbClr val="D7D7D7"/>
                      </a:solidFill>
                      <a:prstDash val="solid"/>
                    </a:lnT>
                    <a:lnB w="6350">
                      <a:solidFill>
                        <a:srgbClr val="D7D7D7"/>
                      </a:solidFill>
                      <a:prstDash val="solid"/>
                    </a:lnB>
                  </a:tcPr>
                </a:tc>
                <a:tc>
                  <a:txBody>
                    <a:bodyPr/>
                    <a:lstStyle/>
                    <a:p>
                      <a:pPr marR="250825" algn="r">
                        <a:lnSpc>
                          <a:spcPct val="100000"/>
                        </a:lnSpc>
                        <a:spcBef>
                          <a:spcPts val="309"/>
                        </a:spcBef>
                      </a:pPr>
                      <a:r>
                        <a:rPr sz="650" spc="-5" dirty="0">
                          <a:solidFill>
                            <a:srgbClr val="333333"/>
                          </a:solidFill>
                          <a:latin typeface="Arial Black"/>
                          <a:cs typeface="Arial Black"/>
                        </a:rPr>
                        <a:t>21,56</a:t>
                      </a:r>
                      <a:r>
                        <a:rPr sz="650" dirty="0">
                          <a:solidFill>
                            <a:srgbClr val="333333"/>
                          </a:solidFill>
                          <a:latin typeface="Arial Black"/>
                          <a:cs typeface="Arial Black"/>
                        </a:rPr>
                        <a:t>2</a:t>
                      </a:r>
                      <a:endParaRPr sz="650">
                        <a:latin typeface="Arial Black"/>
                        <a:cs typeface="Arial Black"/>
                      </a:endParaRPr>
                    </a:p>
                  </a:txBody>
                  <a:tcPr marL="0" marR="0" marT="39369" marB="0">
                    <a:lnT w="6350">
                      <a:solidFill>
                        <a:srgbClr val="D7D7D7"/>
                      </a:solidFill>
                      <a:prstDash val="solid"/>
                    </a:lnT>
                    <a:lnB w="6350">
                      <a:solidFill>
                        <a:srgbClr val="D7D7D7"/>
                      </a:solidFill>
                      <a:prstDash val="solid"/>
                    </a:lnB>
                  </a:tcPr>
                </a:tc>
                <a:tc>
                  <a:txBody>
                    <a:bodyPr/>
                    <a:lstStyle/>
                    <a:p>
                      <a:pPr marR="247650" algn="r">
                        <a:lnSpc>
                          <a:spcPct val="100000"/>
                        </a:lnSpc>
                        <a:spcBef>
                          <a:spcPts val="309"/>
                        </a:spcBef>
                      </a:pPr>
                      <a:r>
                        <a:rPr sz="650" spc="-5" dirty="0">
                          <a:solidFill>
                            <a:srgbClr val="333333"/>
                          </a:solidFill>
                          <a:latin typeface="Arial Black"/>
                          <a:cs typeface="Arial Black"/>
                        </a:rPr>
                        <a:t>21,01</a:t>
                      </a:r>
                      <a:r>
                        <a:rPr sz="650" dirty="0">
                          <a:solidFill>
                            <a:srgbClr val="333333"/>
                          </a:solidFill>
                          <a:latin typeface="Arial Black"/>
                          <a:cs typeface="Arial Black"/>
                        </a:rPr>
                        <a:t>0</a:t>
                      </a:r>
                      <a:endParaRPr sz="650">
                        <a:latin typeface="Arial Black"/>
                        <a:cs typeface="Arial Black"/>
                      </a:endParaRPr>
                    </a:p>
                  </a:txBody>
                  <a:tcPr marL="0" marR="0" marT="39369" marB="0">
                    <a:lnT w="6350">
                      <a:solidFill>
                        <a:srgbClr val="D7D7D7"/>
                      </a:solidFill>
                      <a:prstDash val="solid"/>
                    </a:lnT>
                    <a:lnB w="6350">
                      <a:solidFill>
                        <a:srgbClr val="D7D7D7"/>
                      </a:solidFill>
                      <a:prstDash val="solid"/>
                    </a:lnB>
                  </a:tcPr>
                </a:tc>
                <a:tc>
                  <a:txBody>
                    <a:bodyPr/>
                    <a:lstStyle/>
                    <a:p>
                      <a:pPr marR="245110" algn="r">
                        <a:lnSpc>
                          <a:spcPct val="100000"/>
                        </a:lnSpc>
                        <a:spcBef>
                          <a:spcPts val="309"/>
                        </a:spcBef>
                      </a:pPr>
                      <a:r>
                        <a:rPr sz="650" spc="-5" dirty="0">
                          <a:solidFill>
                            <a:srgbClr val="333333"/>
                          </a:solidFill>
                          <a:latin typeface="Arial Black"/>
                          <a:cs typeface="Arial Black"/>
                        </a:rPr>
                        <a:t>20,02</a:t>
                      </a:r>
                      <a:r>
                        <a:rPr sz="650" dirty="0">
                          <a:solidFill>
                            <a:srgbClr val="333333"/>
                          </a:solidFill>
                          <a:latin typeface="Arial Black"/>
                          <a:cs typeface="Arial Black"/>
                        </a:rPr>
                        <a:t>5</a:t>
                      </a:r>
                      <a:endParaRPr sz="650">
                        <a:latin typeface="Arial Black"/>
                        <a:cs typeface="Arial Black"/>
                      </a:endParaRPr>
                    </a:p>
                  </a:txBody>
                  <a:tcPr marL="0" marR="0" marT="39369" marB="0">
                    <a:lnT w="6350">
                      <a:solidFill>
                        <a:srgbClr val="D7D7D7"/>
                      </a:solidFill>
                      <a:prstDash val="solid"/>
                    </a:lnT>
                    <a:lnB w="6350">
                      <a:solidFill>
                        <a:srgbClr val="D7D7D7"/>
                      </a:solidFill>
                      <a:prstDash val="solid"/>
                    </a:lnB>
                  </a:tcPr>
                </a:tc>
                <a:tc>
                  <a:txBody>
                    <a:bodyPr/>
                    <a:lstStyle/>
                    <a:p>
                      <a:pPr marR="245110" algn="r">
                        <a:lnSpc>
                          <a:spcPct val="100000"/>
                        </a:lnSpc>
                        <a:spcBef>
                          <a:spcPts val="309"/>
                        </a:spcBef>
                      </a:pPr>
                      <a:r>
                        <a:rPr sz="650" spc="-5" dirty="0">
                          <a:solidFill>
                            <a:srgbClr val="333333"/>
                          </a:solidFill>
                          <a:latin typeface="Arial Black"/>
                          <a:cs typeface="Arial Black"/>
                        </a:rPr>
                        <a:t>21,48</a:t>
                      </a:r>
                      <a:r>
                        <a:rPr sz="650" dirty="0">
                          <a:solidFill>
                            <a:srgbClr val="333333"/>
                          </a:solidFill>
                          <a:latin typeface="Arial Black"/>
                          <a:cs typeface="Arial Black"/>
                        </a:rPr>
                        <a:t>4</a:t>
                      </a:r>
                      <a:endParaRPr sz="650">
                        <a:latin typeface="Arial Black"/>
                        <a:cs typeface="Arial Black"/>
                      </a:endParaRPr>
                    </a:p>
                  </a:txBody>
                  <a:tcPr marL="0" marR="0" marT="39369" marB="0">
                    <a:lnT w="6350">
                      <a:solidFill>
                        <a:srgbClr val="D7D7D7"/>
                      </a:solidFill>
                      <a:prstDash val="solid"/>
                    </a:lnT>
                    <a:lnB w="6350">
                      <a:solidFill>
                        <a:srgbClr val="D7D7D7"/>
                      </a:solidFill>
                      <a:prstDash val="solid"/>
                    </a:lnB>
                  </a:tcPr>
                </a:tc>
                <a:tc>
                  <a:txBody>
                    <a:bodyPr/>
                    <a:lstStyle/>
                    <a:p>
                      <a:pPr marR="245110" algn="r">
                        <a:lnSpc>
                          <a:spcPct val="100000"/>
                        </a:lnSpc>
                        <a:spcBef>
                          <a:spcPts val="309"/>
                        </a:spcBef>
                      </a:pPr>
                      <a:r>
                        <a:rPr sz="650" spc="-5" dirty="0">
                          <a:solidFill>
                            <a:srgbClr val="333333"/>
                          </a:solidFill>
                          <a:latin typeface="Arial Black"/>
                          <a:cs typeface="Arial Black"/>
                        </a:rPr>
                        <a:t>20,89</a:t>
                      </a:r>
                      <a:r>
                        <a:rPr sz="650" dirty="0">
                          <a:solidFill>
                            <a:srgbClr val="333333"/>
                          </a:solidFill>
                          <a:latin typeface="Arial Black"/>
                          <a:cs typeface="Arial Black"/>
                        </a:rPr>
                        <a:t>6</a:t>
                      </a:r>
                      <a:endParaRPr sz="650">
                        <a:latin typeface="Arial Black"/>
                        <a:cs typeface="Arial Black"/>
                      </a:endParaRPr>
                    </a:p>
                  </a:txBody>
                  <a:tcPr marL="0" marR="0" marT="39369" marB="0">
                    <a:lnT w="6350">
                      <a:solidFill>
                        <a:srgbClr val="D7D7D7"/>
                      </a:solidFill>
                      <a:prstDash val="solid"/>
                    </a:lnT>
                    <a:lnB w="6350">
                      <a:solidFill>
                        <a:srgbClr val="D7D7D7"/>
                      </a:solidFill>
                      <a:prstDash val="solid"/>
                    </a:lnB>
                  </a:tcPr>
                </a:tc>
                <a:tc>
                  <a:txBody>
                    <a:bodyPr/>
                    <a:lstStyle/>
                    <a:p>
                      <a:pPr marR="245110" algn="r">
                        <a:lnSpc>
                          <a:spcPct val="100000"/>
                        </a:lnSpc>
                        <a:spcBef>
                          <a:spcPts val="309"/>
                        </a:spcBef>
                      </a:pPr>
                      <a:r>
                        <a:rPr sz="650" spc="-5" dirty="0">
                          <a:solidFill>
                            <a:srgbClr val="333333"/>
                          </a:solidFill>
                          <a:latin typeface="Arial Black"/>
                          <a:cs typeface="Arial Black"/>
                        </a:rPr>
                        <a:t>19,63</a:t>
                      </a:r>
                      <a:r>
                        <a:rPr sz="650" dirty="0">
                          <a:solidFill>
                            <a:srgbClr val="333333"/>
                          </a:solidFill>
                          <a:latin typeface="Arial Black"/>
                          <a:cs typeface="Arial Black"/>
                        </a:rPr>
                        <a:t>8</a:t>
                      </a:r>
                      <a:endParaRPr sz="650">
                        <a:latin typeface="Arial Black"/>
                        <a:cs typeface="Arial Black"/>
                      </a:endParaRPr>
                    </a:p>
                  </a:txBody>
                  <a:tcPr marL="0" marR="0" marT="39369" marB="0">
                    <a:lnT w="6350">
                      <a:solidFill>
                        <a:srgbClr val="D7D7D7"/>
                      </a:solidFill>
                      <a:prstDash val="solid"/>
                    </a:lnT>
                    <a:lnB w="6350">
                      <a:solidFill>
                        <a:srgbClr val="D7D7D7"/>
                      </a:solidFill>
                      <a:prstDash val="solid"/>
                    </a:lnB>
                  </a:tcPr>
                </a:tc>
                <a:tc>
                  <a:txBody>
                    <a:bodyPr/>
                    <a:lstStyle/>
                    <a:p>
                      <a:pPr marR="245110" algn="r">
                        <a:lnSpc>
                          <a:spcPct val="100000"/>
                        </a:lnSpc>
                        <a:spcBef>
                          <a:spcPts val="309"/>
                        </a:spcBef>
                      </a:pPr>
                      <a:r>
                        <a:rPr sz="650" spc="-5" dirty="0">
                          <a:solidFill>
                            <a:srgbClr val="333333"/>
                          </a:solidFill>
                          <a:latin typeface="Arial Black"/>
                          <a:cs typeface="Arial Black"/>
                        </a:rPr>
                        <a:t>19,92</a:t>
                      </a:r>
                      <a:r>
                        <a:rPr sz="650" dirty="0">
                          <a:solidFill>
                            <a:srgbClr val="333333"/>
                          </a:solidFill>
                          <a:latin typeface="Arial Black"/>
                          <a:cs typeface="Arial Black"/>
                        </a:rPr>
                        <a:t>8</a:t>
                      </a:r>
                      <a:endParaRPr sz="650">
                        <a:latin typeface="Arial Black"/>
                        <a:cs typeface="Arial Black"/>
                      </a:endParaRPr>
                    </a:p>
                  </a:txBody>
                  <a:tcPr marL="0" marR="0" marT="39369" marB="0">
                    <a:lnT w="6350">
                      <a:solidFill>
                        <a:srgbClr val="D7D7D7"/>
                      </a:solidFill>
                      <a:prstDash val="solid"/>
                    </a:lnT>
                    <a:lnB w="6350">
                      <a:solidFill>
                        <a:srgbClr val="D7D7D7"/>
                      </a:solidFill>
                      <a:prstDash val="solid"/>
                    </a:lnB>
                  </a:tcPr>
                </a:tc>
                <a:tc>
                  <a:txBody>
                    <a:bodyPr/>
                    <a:lstStyle/>
                    <a:p>
                      <a:pPr marR="19050" algn="r">
                        <a:lnSpc>
                          <a:spcPct val="100000"/>
                        </a:lnSpc>
                        <a:spcBef>
                          <a:spcPts val="309"/>
                        </a:spcBef>
                      </a:pPr>
                      <a:r>
                        <a:rPr sz="650" spc="-5" dirty="0">
                          <a:solidFill>
                            <a:srgbClr val="333333"/>
                          </a:solidFill>
                          <a:latin typeface="Arial Black"/>
                          <a:cs typeface="Arial Black"/>
                        </a:rPr>
                        <a:t>19,78</a:t>
                      </a:r>
                      <a:r>
                        <a:rPr sz="650" dirty="0">
                          <a:solidFill>
                            <a:srgbClr val="333333"/>
                          </a:solidFill>
                          <a:latin typeface="Arial Black"/>
                          <a:cs typeface="Arial Black"/>
                        </a:rPr>
                        <a:t>9</a:t>
                      </a:r>
                      <a:endParaRPr sz="650">
                        <a:latin typeface="Arial Black"/>
                        <a:cs typeface="Arial Black"/>
                      </a:endParaRPr>
                    </a:p>
                  </a:txBody>
                  <a:tcPr marL="0" marR="0" marT="39369" marB="0">
                    <a:lnR w="6350">
                      <a:solidFill>
                        <a:srgbClr val="CACACA"/>
                      </a:solidFill>
                      <a:prstDash val="solid"/>
                    </a:lnR>
                    <a:lnT w="6350">
                      <a:solidFill>
                        <a:srgbClr val="D7D7D7"/>
                      </a:solidFill>
                      <a:prstDash val="solid"/>
                    </a:lnT>
                    <a:lnB w="6350">
                      <a:solidFill>
                        <a:srgbClr val="D7D7D7"/>
                      </a:solidFill>
                      <a:prstDash val="solid"/>
                    </a:lnB>
                  </a:tcPr>
                </a:tc>
                <a:extLst>
                  <a:ext uri="{0D108BD9-81ED-4DB2-BD59-A6C34878D82A}">
                    <a16:rowId xmlns:a16="http://schemas.microsoft.com/office/drawing/2014/main" val="10011"/>
                  </a:ext>
                </a:extLst>
              </a:tr>
              <a:tr h="154304">
                <a:tc>
                  <a:txBody>
                    <a:bodyPr/>
                    <a:lstStyle/>
                    <a:p>
                      <a:pPr>
                        <a:lnSpc>
                          <a:spcPct val="100000"/>
                        </a:lnSpc>
                      </a:pPr>
                      <a:endParaRPr sz="650">
                        <a:latin typeface="Times New Roman"/>
                        <a:cs typeface="Times New Roman"/>
                      </a:endParaRPr>
                    </a:p>
                  </a:txBody>
                  <a:tcPr marL="0" marR="0" marT="0" marB="0"/>
                </a:tc>
                <a:tc>
                  <a:txBody>
                    <a:bodyPr/>
                    <a:lstStyle/>
                    <a:p>
                      <a:pPr marL="33655">
                        <a:lnSpc>
                          <a:spcPct val="100000"/>
                        </a:lnSpc>
                        <a:spcBef>
                          <a:spcPts val="309"/>
                        </a:spcBef>
                      </a:pPr>
                      <a:r>
                        <a:rPr sz="650" spc="-10" dirty="0">
                          <a:solidFill>
                            <a:srgbClr val="666666"/>
                          </a:solidFill>
                          <a:latin typeface="Arial"/>
                          <a:cs typeface="Arial"/>
                        </a:rPr>
                        <a:t>ABA%</a:t>
                      </a:r>
                      <a:endParaRPr sz="650">
                        <a:latin typeface="Arial"/>
                        <a:cs typeface="Arial"/>
                      </a:endParaRPr>
                    </a:p>
                  </a:txBody>
                  <a:tcPr marL="0" marR="0" marT="39369" marB="0">
                    <a:lnR w="6350">
                      <a:solidFill>
                        <a:srgbClr val="CACACA"/>
                      </a:solidFill>
                      <a:prstDash val="solid"/>
                    </a:lnR>
                    <a:lnT w="6350">
                      <a:solidFill>
                        <a:srgbClr val="D7D7D7"/>
                      </a:solidFill>
                      <a:prstDash val="solid"/>
                    </a:lnT>
                    <a:lnB w="6350">
                      <a:solidFill>
                        <a:srgbClr val="D7D7D7"/>
                      </a:solidFill>
                      <a:prstDash val="solid"/>
                    </a:lnB>
                    <a:solidFill>
                      <a:srgbClr val="F4F4F4"/>
                    </a:solidFill>
                  </a:tcPr>
                </a:tc>
                <a:tc>
                  <a:txBody>
                    <a:bodyPr/>
                    <a:lstStyle/>
                    <a:p>
                      <a:pPr marR="244475" algn="r">
                        <a:lnSpc>
                          <a:spcPct val="100000"/>
                        </a:lnSpc>
                        <a:spcBef>
                          <a:spcPts val="309"/>
                        </a:spcBef>
                      </a:pPr>
                      <a:r>
                        <a:rPr sz="650" spc="-5" dirty="0">
                          <a:solidFill>
                            <a:srgbClr val="333333"/>
                          </a:solidFill>
                          <a:latin typeface="Arial Black"/>
                          <a:cs typeface="Arial Black"/>
                        </a:rPr>
                        <a:t>0.9</a:t>
                      </a:r>
                      <a:r>
                        <a:rPr sz="650" dirty="0">
                          <a:solidFill>
                            <a:srgbClr val="333333"/>
                          </a:solidFill>
                          <a:latin typeface="Arial Black"/>
                          <a:cs typeface="Arial Black"/>
                        </a:rPr>
                        <a:t>%</a:t>
                      </a:r>
                      <a:endParaRPr sz="650">
                        <a:latin typeface="Arial Black"/>
                        <a:cs typeface="Arial Black"/>
                      </a:endParaRPr>
                    </a:p>
                  </a:txBody>
                  <a:tcPr marL="0" marR="0" marT="39369" marB="0">
                    <a:lnL w="6350">
                      <a:solidFill>
                        <a:srgbClr val="CACACA"/>
                      </a:solidFill>
                      <a:prstDash val="solid"/>
                    </a:lnL>
                    <a:lnT w="6350">
                      <a:solidFill>
                        <a:srgbClr val="D7D7D7"/>
                      </a:solidFill>
                      <a:prstDash val="solid"/>
                    </a:lnT>
                    <a:lnB w="6350">
                      <a:solidFill>
                        <a:srgbClr val="D7D7D7"/>
                      </a:solidFill>
                      <a:prstDash val="solid"/>
                    </a:lnB>
                    <a:solidFill>
                      <a:srgbClr val="F4F4F4"/>
                    </a:solidFill>
                  </a:tcPr>
                </a:tc>
                <a:tc>
                  <a:txBody>
                    <a:bodyPr/>
                    <a:lstStyle/>
                    <a:p>
                      <a:pPr marR="245110" algn="r">
                        <a:lnSpc>
                          <a:spcPct val="100000"/>
                        </a:lnSpc>
                        <a:spcBef>
                          <a:spcPts val="309"/>
                        </a:spcBef>
                      </a:pPr>
                      <a:r>
                        <a:rPr sz="650" spc="-5" dirty="0">
                          <a:solidFill>
                            <a:srgbClr val="333333"/>
                          </a:solidFill>
                          <a:latin typeface="Arial Black"/>
                          <a:cs typeface="Arial Black"/>
                        </a:rPr>
                        <a:t>0.7</a:t>
                      </a:r>
                      <a:r>
                        <a:rPr sz="650" dirty="0">
                          <a:solidFill>
                            <a:srgbClr val="333333"/>
                          </a:solidFill>
                          <a:latin typeface="Arial Black"/>
                          <a:cs typeface="Arial Black"/>
                        </a:rPr>
                        <a:t>%</a:t>
                      </a:r>
                      <a:endParaRPr sz="650">
                        <a:latin typeface="Arial Black"/>
                        <a:cs typeface="Arial Black"/>
                      </a:endParaRPr>
                    </a:p>
                  </a:txBody>
                  <a:tcPr marL="0" marR="0" marT="39369" marB="0">
                    <a:lnT w="6350">
                      <a:solidFill>
                        <a:srgbClr val="D7D7D7"/>
                      </a:solidFill>
                      <a:prstDash val="solid"/>
                    </a:lnT>
                    <a:lnB w="6350">
                      <a:solidFill>
                        <a:srgbClr val="D7D7D7"/>
                      </a:solidFill>
                      <a:prstDash val="solid"/>
                    </a:lnB>
                    <a:solidFill>
                      <a:srgbClr val="F4F4F4"/>
                    </a:solidFill>
                  </a:tcPr>
                </a:tc>
                <a:tc>
                  <a:txBody>
                    <a:bodyPr/>
                    <a:lstStyle/>
                    <a:p>
                      <a:pPr marR="250190" algn="r">
                        <a:lnSpc>
                          <a:spcPct val="100000"/>
                        </a:lnSpc>
                        <a:spcBef>
                          <a:spcPts val="309"/>
                        </a:spcBef>
                      </a:pPr>
                      <a:r>
                        <a:rPr sz="650" spc="-5" dirty="0">
                          <a:solidFill>
                            <a:srgbClr val="333333"/>
                          </a:solidFill>
                          <a:latin typeface="Arial Black"/>
                          <a:cs typeface="Arial Black"/>
                        </a:rPr>
                        <a:t>0.4</a:t>
                      </a:r>
                      <a:r>
                        <a:rPr sz="650" dirty="0">
                          <a:solidFill>
                            <a:srgbClr val="333333"/>
                          </a:solidFill>
                          <a:latin typeface="Arial Black"/>
                          <a:cs typeface="Arial Black"/>
                        </a:rPr>
                        <a:t>%</a:t>
                      </a:r>
                      <a:endParaRPr sz="650">
                        <a:latin typeface="Arial Black"/>
                        <a:cs typeface="Arial Black"/>
                      </a:endParaRPr>
                    </a:p>
                  </a:txBody>
                  <a:tcPr marL="0" marR="0" marT="39369" marB="0">
                    <a:lnT w="6350">
                      <a:solidFill>
                        <a:srgbClr val="D7D7D7"/>
                      </a:solidFill>
                      <a:prstDash val="solid"/>
                    </a:lnT>
                    <a:lnB w="6350">
                      <a:solidFill>
                        <a:srgbClr val="D7D7D7"/>
                      </a:solidFill>
                      <a:prstDash val="solid"/>
                    </a:lnB>
                    <a:solidFill>
                      <a:srgbClr val="F4F4F4"/>
                    </a:solidFill>
                  </a:tcPr>
                </a:tc>
                <a:tc>
                  <a:txBody>
                    <a:bodyPr/>
                    <a:lstStyle/>
                    <a:p>
                      <a:pPr marR="250190" algn="r">
                        <a:lnSpc>
                          <a:spcPct val="100000"/>
                        </a:lnSpc>
                        <a:spcBef>
                          <a:spcPts val="309"/>
                        </a:spcBef>
                      </a:pPr>
                      <a:r>
                        <a:rPr sz="650" spc="-5" dirty="0">
                          <a:solidFill>
                            <a:srgbClr val="333333"/>
                          </a:solidFill>
                          <a:latin typeface="Arial Black"/>
                          <a:cs typeface="Arial Black"/>
                        </a:rPr>
                        <a:t>2.6</a:t>
                      </a:r>
                      <a:r>
                        <a:rPr sz="650" dirty="0">
                          <a:solidFill>
                            <a:srgbClr val="333333"/>
                          </a:solidFill>
                          <a:latin typeface="Arial Black"/>
                          <a:cs typeface="Arial Black"/>
                        </a:rPr>
                        <a:t>%</a:t>
                      </a:r>
                      <a:endParaRPr sz="650">
                        <a:latin typeface="Arial Black"/>
                        <a:cs typeface="Arial Black"/>
                      </a:endParaRPr>
                    </a:p>
                  </a:txBody>
                  <a:tcPr marL="0" marR="0" marT="39369" marB="0">
                    <a:lnT w="6350">
                      <a:solidFill>
                        <a:srgbClr val="D7D7D7"/>
                      </a:solidFill>
                      <a:prstDash val="solid"/>
                    </a:lnT>
                    <a:lnB w="6350">
                      <a:solidFill>
                        <a:srgbClr val="D7D7D7"/>
                      </a:solidFill>
                      <a:prstDash val="solid"/>
                    </a:lnB>
                    <a:solidFill>
                      <a:srgbClr val="F4F4F4"/>
                    </a:solidFill>
                  </a:tcPr>
                </a:tc>
                <a:tc>
                  <a:txBody>
                    <a:bodyPr/>
                    <a:lstStyle/>
                    <a:p>
                      <a:pPr marR="247650" algn="r">
                        <a:lnSpc>
                          <a:spcPct val="100000"/>
                        </a:lnSpc>
                        <a:spcBef>
                          <a:spcPts val="309"/>
                        </a:spcBef>
                      </a:pPr>
                      <a:r>
                        <a:rPr sz="650" spc="-5" dirty="0">
                          <a:solidFill>
                            <a:srgbClr val="333333"/>
                          </a:solidFill>
                          <a:latin typeface="Arial Black"/>
                          <a:cs typeface="Arial Black"/>
                        </a:rPr>
                        <a:t>1.1</a:t>
                      </a:r>
                      <a:r>
                        <a:rPr sz="650" dirty="0">
                          <a:solidFill>
                            <a:srgbClr val="333333"/>
                          </a:solidFill>
                          <a:latin typeface="Arial Black"/>
                          <a:cs typeface="Arial Black"/>
                        </a:rPr>
                        <a:t>%</a:t>
                      </a:r>
                      <a:endParaRPr sz="650">
                        <a:latin typeface="Arial Black"/>
                        <a:cs typeface="Arial Black"/>
                      </a:endParaRPr>
                    </a:p>
                  </a:txBody>
                  <a:tcPr marL="0" marR="0" marT="39369" marB="0">
                    <a:lnT w="6350">
                      <a:solidFill>
                        <a:srgbClr val="D7D7D7"/>
                      </a:solidFill>
                      <a:prstDash val="solid"/>
                    </a:lnT>
                    <a:lnB w="6350">
                      <a:solidFill>
                        <a:srgbClr val="D7D7D7"/>
                      </a:solidFill>
                      <a:prstDash val="solid"/>
                    </a:lnB>
                    <a:solidFill>
                      <a:srgbClr val="F4F4F4"/>
                    </a:solidFill>
                  </a:tcPr>
                </a:tc>
                <a:tc>
                  <a:txBody>
                    <a:bodyPr/>
                    <a:lstStyle/>
                    <a:p>
                      <a:pPr marR="245110" algn="r">
                        <a:lnSpc>
                          <a:spcPct val="100000"/>
                        </a:lnSpc>
                        <a:spcBef>
                          <a:spcPts val="309"/>
                        </a:spcBef>
                      </a:pPr>
                      <a:r>
                        <a:rPr sz="650" spc="-5" dirty="0">
                          <a:solidFill>
                            <a:srgbClr val="333333"/>
                          </a:solidFill>
                          <a:latin typeface="Arial Black"/>
                          <a:cs typeface="Arial Black"/>
                        </a:rPr>
                        <a:t>0.8</a:t>
                      </a:r>
                      <a:r>
                        <a:rPr sz="650" dirty="0">
                          <a:solidFill>
                            <a:srgbClr val="333333"/>
                          </a:solidFill>
                          <a:latin typeface="Arial Black"/>
                          <a:cs typeface="Arial Black"/>
                        </a:rPr>
                        <a:t>%</a:t>
                      </a:r>
                      <a:endParaRPr sz="650">
                        <a:latin typeface="Arial Black"/>
                        <a:cs typeface="Arial Black"/>
                      </a:endParaRPr>
                    </a:p>
                  </a:txBody>
                  <a:tcPr marL="0" marR="0" marT="39369" marB="0">
                    <a:lnT w="6350">
                      <a:solidFill>
                        <a:srgbClr val="D7D7D7"/>
                      </a:solidFill>
                      <a:prstDash val="solid"/>
                    </a:lnT>
                    <a:lnB w="6350">
                      <a:solidFill>
                        <a:srgbClr val="D7D7D7"/>
                      </a:solidFill>
                      <a:prstDash val="solid"/>
                    </a:lnB>
                    <a:solidFill>
                      <a:srgbClr val="F4F4F4"/>
                    </a:solidFill>
                  </a:tcPr>
                </a:tc>
                <a:tc>
                  <a:txBody>
                    <a:bodyPr/>
                    <a:lstStyle/>
                    <a:p>
                      <a:pPr marR="245110" algn="r">
                        <a:lnSpc>
                          <a:spcPct val="100000"/>
                        </a:lnSpc>
                        <a:spcBef>
                          <a:spcPts val="309"/>
                        </a:spcBef>
                      </a:pPr>
                      <a:r>
                        <a:rPr sz="650" spc="-5" dirty="0">
                          <a:solidFill>
                            <a:srgbClr val="333333"/>
                          </a:solidFill>
                          <a:latin typeface="Arial Black"/>
                          <a:cs typeface="Arial Black"/>
                        </a:rPr>
                        <a:t>0.7</a:t>
                      </a:r>
                      <a:r>
                        <a:rPr sz="650" dirty="0">
                          <a:solidFill>
                            <a:srgbClr val="333333"/>
                          </a:solidFill>
                          <a:latin typeface="Arial Black"/>
                          <a:cs typeface="Arial Black"/>
                        </a:rPr>
                        <a:t>%</a:t>
                      </a:r>
                      <a:endParaRPr sz="650">
                        <a:latin typeface="Arial Black"/>
                        <a:cs typeface="Arial Black"/>
                      </a:endParaRPr>
                    </a:p>
                  </a:txBody>
                  <a:tcPr marL="0" marR="0" marT="39369" marB="0">
                    <a:lnT w="6350">
                      <a:solidFill>
                        <a:srgbClr val="D7D7D7"/>
                      </a:solidFill>
                      <a:prstDash val="solid"/>
                    </a:lnT>
                    <a:lnB w="6350">
                      <a:solidFill>
                        <a:srgbClr val="D7D7D7"/>
                      </a:solidFill>
                      <a:prstDash val="solid"/>
                    </a:lnB>
                    <a:solidFill>
                      <a:srgbClr val="F4F4F4"/>
                    </a:solidFill>
                  </a:tcPr>
                </a:tc>
                <a:tc>
                  <a:txBody>
                    <a:bodyPr/>
                    <a:lstStyle/>
                    <a:p>
                      <a:pPr marR="245110" algn="r">
                        <a:lnSpc>
                          <a:spcPct val="100000"/>
                        </a:lnSpc>
                        <a:spcBef>
                          <a:spcPts val="309"/>
                        </a:spcBef>
                      </a:pPr>
                      <a:r>
                        <a:rPr sz="650" spc="-5" dirty="0">
                          <a:solidFill>
                            <a:srgbClr val="333333"/>
                          </a:solidFill>
                          <a:latin typeface="Arial Black"/>
                          <a:cs typeface="Arial Black"/>
                        </a:rPr>
                        <a:t>0.9</a:t>
                      </a:r>
                      <a:r>
                        <a:rPr sz="650" dirty="0">
                          <a:solidFill>
                            <a:srgbClr val="333333"/>
                          </a:solidFill>
                          <a:latin typeface="Arial Black"/>
                          <a:cs typeface="Arial Black"/>
                        </a:rPr>
                        <a:t>%</a:t>
                      </a:r>
                      <a:endParaRPr sz="650">
                        <a:latin typeface="Arial Black"/>
                        <a:cs typeface="Arial Black"/>
                      </a:endParaRPr>
                    </a:p>
                  </a:txBody>
                  <a:tcPr marL="0" marR="0" marT="39369" marB="0">
                    <a:lnT w="6350">
                      <a:solidFill>
                        <a:srgbClr val="D7D7D7"/>
                      </a:solidFill>
                      <a:prstDash val="solid"/>
                    </a:lnT>
                    <a:lnB w="6350">
                      <a:solidFill>
                        <a:srgbClr val="D7D7D7"/>
                      </a:solidFill>
                      <a:prstDash val="solid"/>
                    </a:lnB>
                    <a:solidFill>
                      <a:srgbClr val="F4F4F4"/>
                    </a:solidFill>
                  </a:tcPr>
                </a:tc>
                <a:tc>
                  <a:txBody>
                    <a:bodyPr/>
                    <a:lstStyle/>
                    <a:p>
                      <a:pPr marR="245110" algn="r">
                        <a:lnSpc>
                          <a:spcPct val="100000"/>
                        </a:lnSpc>
                        <a:spcBef>
                          <a:spcPts val="309"/>
                        </a:spcBef>
                      </a:pPr>
                      <a:r>
                        <a:rPr sz="650" spc="-5" dirty="0">
                          <a:solidFill>
                            <a:srgbClr val="333333"/>
                          </a:solidFill>
                          <a:latin typeface="Arial Black"/>
                          <a:cs typeface="Arial Black"/>
                        </a:rPr>
                        <a:t>0.9</a:t>
                      </a:r>
                      <a:r>
                        <a:rPr sz="650" dirty="0">
                          <a:solidFill>
                            <a:srgbClr val="333333"/>
                          </a:solidFill>
                          <a:latin typeface="Arial Black"/>
                          <a:cs typeface="Arial Black"/>
                        </a:rPr>
                        <a:t>%</a:t>
                      </a:r>
                      <a:endParaRPr sz="650">
                        <a:latin typeface="Arial Black"/>
                        <a:cs typeface="Arial Black"/>
                      </a:endParaRPr>
                    </a:p>
                  </a:txBody>
                  <a:tcPr marL="0" marR="0" marT="39369" marB="0">
                    <a:lnT w="6350">
                      <a:solidFill>
                        <a:srgbClr val="D7D7D7"/>
                      </a:solidFill>
                      <a:prstDash val="solid"/>
                    </a:lnT>
                    <a:lnB w="6350">
                      <a:solidFill>
                        <a:srgbClr val="D7D7D7"/>
                      </a:solidFill>
                      <a:prstDash val="solid"/>
                    </a:lnB>
                    <a:solidFill>
                      <a:srgbClr val="F4F4F4"/>
                    </a:solidFill>
                  </a:tcPr>
                </a:tc>
                <a:tc>
                  <a:txBody>
                    <a:bodyPr/>
                    <a:lstStyle/>
                    <a:p>
                      <a:pPr marR="245110" algn="r">
                        <a:lnSpc>
                          <a:spcPct val="100000"/>
                        </a:lnSpc>
                        <a:spcBef>
                          <a:spcPts val="309"/>
                        </a:spcBef>
                      </a:pPr>
                      <a:r>
                        <a:rPr sz="650" spc="-5" dirty="0">
                          <a:solidFill>
                            <a:srgbClr val="333333"/>
                          </a:solidFill>
                          <a:latin typeface="Arial Black"/>
                          <a:cs typeface="Arial Black"/>
                        </a:rPr>
                        <a:t>2.0</a:t>
                      </a:r>
                      <a:r>
                        <a:rPr sz="650" dirty="0">
                          <a:solidFill>
                            <a:srgbClr val="333333"/>
                          </a:solidFill>
                          <a:latin typeface="Arial Black"/>
                          <a:cs typeface="Arial Black"/>
                        </a:rPr>
                        <a:t>%</a:t>
                      </a:r>
                      <a:endParaRPr sz="650">
                        <a:latin typeface="Arial Black"/>
                        <a:cs typeface="Arial Black"/>
                      </a:endParaRPr>
                    </a:p>
                  </a:txBody>
                  <a:tcPr marL="0" marR="0" marT="39369" marB="0">
                    <a:lnT w="6350">
                      <a:solidFill>
                        <a:srgbClr val="D7D7D7"/>
                      </a:solidFill>
                      <a:prstDash val="solid"/>
                    </a:lnT>
                    <a:lnB w="6350">
                      <a:solidFill>
                        <a:srgbClr val="D7D7D7"/>
                      </a:solidFill>
                      <a:prstDash val="solid"/>
                    </a:lnB>
                    <a:solidFill>
                      <a:srgbClr val="F4F4F4"/>
                    </a:solidFill>
                  </a:tcPr>
                </a:tc>
                <a:tc>
                  <a:txBody>
                    <a:bodyPr/>
                    <a:lstStyle/>
                    <a:p>
                      <a:pPr marR="19050" algn="r">
                        <a:lnSpc>
                          <a:spcPct val="100000"/>
                        </a:lnSpc>
                        <a:spcBef>
                          <a:spcPts val="309"/>
                        </a:spcBef>
                      </a:pPr>
                      <a:r>
                        <a:rPr sz="650" spc="-5" dirty="0">
                          <a:solidFill>
                            <a:srgbClr val="333333"/>
                          </a:solidFill>
                          <a:latin typeface="Arial Black"/>
                          <a:cs typeface="Arial Black"/>
                        </a:rPr>
                        <a:t>1.4</a:t>
                      </a:r>
                      <a:r>
                        <a:rPr sz="650" dirty="0">
                          <a:solidFill>
                            <a:srgbClr val="333333"/>
                          </a:solidFill>
                          <a:latin typeface="Arial Black"/>
                          <a:cs typeface="Arial Black"/>
                        </a:rPr>
                        <a:t>%</a:t>
                      </a:r>
                      <a:endParaRPr sz="650">
                        <a:latin typeface="Arial Black"/>
                        <a:cs typeface="Arial Black"/>
                      </a:endParaRPr>
                    </a:p>
                  </a:txBody>
                  <a:tcPr marL="0" marR="0" marT="39369" marB="0">
                    <a:lnR w="6350">
                      <a:solidFill>
                        <a:srgbClr val="CACACA"/>
                      </a:solidFill>
                      <a:prstDash val="solid"/>
                    </a:lnR>
                    <a:lnT w="6350">
                      <a:solidFill>
                        <a:srgbClr val="D7D7D7"/>
                      </a:solidFill>
                      <a:prstDash val="solid"/>
                    </a:lnT>
                    <a:lnB w="6350">
                      <a:solidFill>
                        <a:srgbClr val="D7D7D7"/>
                      </a:solidFill>
                      <a:prstDash val="solid"/>
                    </a:lnB>
                    <a:solidFill>
                      <a:srgbClr val="F4F4F4"/>
                    </a:solidFill>
                  </a:tcPr>
                </a:tc>
                <a:extLst>
                  <a:ext uri="{0D108BD9-81ED-4DB2-BD59-A6C34878D82A}">
                    <a16:rowId xmlns:a16="http://schemas.microsoft.com/office/drawing/2014/main" val="10012"/>
                  </a:ext>
                </a:extLst>
              </a:tr>
              <a:tr h="154304">
                <a:tc gridSpan="2">
                  <a:txBody>
                    <a:bodyPr/>
                    <a:lstStyle/>
                    <a:p>
                      <a:pPr marL="6350" algn="ctr">
                        <a:lnSpc>
                          <a:spcPct val="100000"/>
                        </a:lnSpc>
                        <a:spcBef>
                          <a:spcPts val="309"/>
                        </a:spcBef>
                      </a:pPr>
                      <a:r>
                        <a:rPr sz="650" spc="-20" dirty="0">
                          <a:solidFill>
                            <a:schemeClr val="bg1"/>
                          </a:solidFill>
                          <a:latin typeface="Arial"/>
                          <a:cs typeface="Arial"/>
                        </a:rPr>
                        <a:t>ASA</a:t>
                      </a:r>
                      <a:endParaRPr sz="650" dirty="0">
                        <a:solidFill>
                          <a:schemeClr val="bg1"/>
                        </a:solidFill>
                        <a:latin typeface="Arial"/>
                        <a:cs typeface="Arial"/>
                      </a:endParaRPr>
                    </a:p>
                  </a:txBody>
                  <a:tcPr marL="0" marR="0" marT="39369" marB="0">
                    <a:lnR w="6350">
                      <a:solidFill>
                        <a:srgbClr val="CACACA"/>
                      </a:solidFill>
                      <a:prstDash val="solid"/>
                    </a:lnR>
                  </a:tcPr>
                </a:tc>
                <a:tc hMerge="1">
                  <a:txBody>
                    <a:bodyPr/>
                    <a:lstStyle/>
                    <a:p>
                      <a:endParaRPr/>
                    </a:p>
                  </a:txBody>
                  <a:tcPr marL="0" marR="0" marT="0" marB="0"/>
                </a:tc>
                <a:tc>
                  <a:txBody>
                    <a:bodyPr/>
                    <a:lstStyle/>
                    <a:p>
                      <a:pPr marR="248920" algn="r">
                        <a:lnSpc>
                          <a:spcPct val="100000"/>
                        </a:lnSpc>
                        <a:spcBef>
                          <a:spcPts val="309"/>
                        </a:spcBef>
                      </a:pPr>
                      <a:r>
                        <a:rPr sz="650" dirty="0">
                          <a:solidFill>
                            <a:srgbClr val="333333"/>
                          </a:solidFill>
                          <a:latin typeface="Arial Black"/>
                          <a:cs typeface="Arial Black"/>
                        </a:rPr>
                        <a:t>8</a:t>
                      </a:r>
                      <a:endParaRPr sz="650">
                        <a:latin typeface="Arial Black"/>
                        <a:cs typeface="Arial Black"/>
                      </a:endParaRPr>
                    </a:p>
                  </a:txBody>
                  <a:tcPr marL="0" marR="0" marT="39369" marB="0">
                    <a:lnL w="6350">
                      <a:solidFill>
                        <a:srgbClr val="CACACA"/>
                      </a:solidFill>
                      <a:prstDash val="solid"/>
                    </a:lnL>
                    <a:lnT w="6350">
                      <a:solidFill>
                        <a:srgbClr val="D7D7D7"/>
                      </a:solidFill>
                      <a:prstDash val="solid"/>
                    </a:lnT>
                    <a:lnB w="6350">
                      <a:solidFill>
                        <a:srgbClr val="D7D7D7"/>
                      </a:solidFill>
                      <a:prstDash val="solid"/>
                    </a:lnB>
                  </a:tcPr>
                </a:tc>
                <a:tc>
                  <a:txBody>
                    <a:bodyPr/>
                    <a:lstStyle/>
                    <a:p>
                      <a:pPr marR="248920" algn="r">
                        <a:lnSpc>
                          <a:spcPct val="100000"/>
                        </a:lnSpc>
                        <a:spcBef>
                          <a:spcPts val="309"/>
                        </a:spcBef>
                      </a:pPr>
                      <a:r>
                        <a:rPr sz="650" dirty="0">
                          <a:solidFill>
                            <a:srgbClr val="333333"/>
                          </a:solidFill>
                          <a:latin typeface="Arial Black"/>
                          <a:cs typeface="Arial Black"/>
                        </a:rPr>
                        <a:t>6</a:t>
                      </a:r>
                      <a:endParaRPr sz="650">
                        <a:latin typeface="Arial Black"/>
                        <a:cs typeface="Arial Black"/>
                      </a:endParaRPr>
                    </a:p>
                  </a:txBody>
                  <a:tcPr marL="0" marR="0" marT="39369" marB="0">
                    <a:lnT w="6350">
                      <a:solidFill>
                        <a:srgbClr val="D7D7D7"/>
                      </a:solidFill>
                      <a:prstDash val="solid"/>
                    </a:lnT>
                    <a:lnB w="6350">
                      <a:solidFill>
                        <a:srgbClr val="D7D7D7"/>
                      </a:solidFill>
                      <a:prstDash val="solid"/>
                    </a:lnB>
                  </a:tcPr>
                </a:tc>
                <a:tc>
                  <a:txBody>
                    <a:bodyPr/>
                    <a:lstStyle/>
                    <a:p>
                      <a:pPr marR="248920" algn="r">
                        <a:lnSpc>
                          <a:spcPct val="100000"/>
                        </a:lnSpc>
                        <a:spcBef>
                          <a:spcPts val="309"/>
                        </a:spcBef>
                      </a:pPr>
                      <a:r>
                        <a:rPr sz="650" dirty="0">
                          <a:solidFill>
                            <a:srgbClr val="333333"/>
                          </a:solidFill>
                          <a:latin typeface="Arial Black"/>
                          <a:cs typeface="Arial Black"/>
                        </a:rPr>
                        <a:t>4</a:t>
                      </a:r>
                      <a:endParaRPr sz="650">
                        <a:latin typeface="Arial Black"/>
                        <a:cs typeface="Arial Black"/>
                      </a:endParaRPr>
                    </a:p>
                  </a:txBody>
                  <a:tcPr marL="0" marR="0" marT="39369" marB="0">
                    <a:lnT w="6350">
                      <a:solidFill>
                        <a:srgbClr val="D7D7D7"/>
                      </a:solidFill>
                      <a:prstDash val="solid"/>
                    </a:lnT>
                    <a:lnB w="6350">
                      <a:solidFill>
                        <a:srgbClr val="D7D7D7"/>
                      </a:solidFill>
                      <a:prstDash val="solid"/>
                    </a:lnB>
                  </a:tcPr>
                </a:tc>
                <a:tc>
                  <a:txBody>
                    <a:bodyPr/>
                    <a:lstStyle/>
                    <a:p>
                      <a:pPr marR="250825" algn="r">
                        <a:lnSpc>
                          <a:spcPct val="100000"/>
                        </a:lnSpc>
                        <a:spcBef>
                          <a:spcPts val="309"/>
                        </a:spcBef>
                      </a:pPr>
                      <a:r>
                        <a:rPr sz="650" spc="-5" dirty="0">
                          <a:solidFill>
                            <a:srgbClr val="333333"/>
                          </a:solidFill>
                          <a:latin typeface="Arial Black"/>
                          <a:cs typeface="Arial Black"/>
                        </a:rPr>
                        <a:t>2</a:t>
                      </a:r>
                      <a:r>
                        <a:rPr sz="650" dirty="0">
                          <a:solidFill>
                            <a:srgbClr val="333333"/>
                          </a:solidFill>
                          <a:latin typeface="Arial Black"/>
                          <a:cs typeface="Arial Black"/>
                        </a:rPr>
                        <a:t>9</a:t>
                      </a:r>
                      <a:endParaRPr sz="650">
                        <a:latin typeface="Arial Black"/>
                        <a:cs typeface="Arial Black"/>
                      </a:endParaRPr>
                    </a:p>
                  </a:txBody>
                  <a:tcPr marL="0" marR="0" marT="39369" marB="0">
                    <a:lnT w="6350">
                      <a:solidFill>
                        <a:srgbClr val="D7D7D7"/>
                      </a:solidFill>
                      <a:prstDash val="solid"/>
                    </a:lnT>
                    <a:lnB w="6350">
                      <a:solidFill>
                        <a:srgbClr val="D7D7D7"/>
                      </a:solidFill>
                      <a:prstDash val="solid"/>
                    </a:lnB>
                  </a:tcPr>
                </a:tc>
                <a:tc>
                  <a:txBody>
                    <a:bodyPr/>
                    <a:lstStyle/>
                    <a:p>
                      <a:pPr marR="245745" algn="r">
                        <a:lnSpc>
                          <a:spcPct val="100000"/>
                        </a:lnSpc>
                        <a:spcBef>
                          <a:spcPts val="309"/>
                        </a:spcBef>
                      </a:pPr>
                      <a:r>
                        <a:rPr sz="650" dirty="0">
                          <a:solidFill>
                            <a:srgbClr val="333333"/>
                          </a:solidFill>
                          <a:latin typeface="Arial Black"/>
                          <a:cs typeface="Arial Black"/>
                        </a:rPr>
                        <a:t>9</a:t>
                      </a:r>
                      <a:endParaRPr sz="650">
                        <a:latin typeface="Arial Black"/>
                        <a:cs typeface="Arial Black"/>
                      </a:endParaRPr>
                    </a:p>
                  </a:txBody>
                  <a:tcPr marL="0" marR="0" marT="39369" marB="0">
                    <a:lnT w="6350">
                      <a:solidFill>
                        <a:srgbClr val="D7D7D7"/>
                      </a:solidFill>
                      <a:prstDash val="solid"/>
                    </a:lnT>
                    <a:lnB w="6350">
                      <a:solidFill>
                        <a:srgbClr val="D7D7D7"/>
                      </a:solidFill>
                      <a:prstDash val="solid"/>
                    </a:lnB>
                  </a:tcPr>
                </a:tc>
                <a:tc>
                  <a:txBody>
                    <a:bodyPr/>
                    <a:lstStyle/>
                    <a:p>
                      <a:pPr marR="243204" algn="r">
                        <a:lnSpc>
                          <a:spcPct val="100000"/>
                        </a:lnSpc>
                        <a:spcBef>
                          <a:spcPts val="309"/>
                        </a:spcBef>
                      </a:pPr>
                      <a:r>
                        <a:rPr sz="650" dirty="0">
                          <a:solidFill>
                            <a:srgbClr val="333333"/>
                          </a:solidFill>
                          <a:latin typeface="Arial Black"/>
                          <a:cs typeface="Arial Black"/>
                        </a:rPr>
                        <a:t>7</a:t>
                      </a:r>
                      <a:endParaRPr sz="650">
                        <a:latin typeface="Arial Black"/>
                        <a:cs typeface="Arial Black"/>
                      </a:endParaRPr>
                    </a:p>
                  </a:txBody>
                  <a:tcPr marL="0" marR="0" marT="39369" marB="0">
                    <a:lnT w="6350">
                      <a:solidFill>
                        <a:srgbClr val="D7D7D7"/>
                      </a:solidFill>
                      <a:prstDash val="solid"/>
                    </a:lnT>
                    <a:lnB w="6350">
                      <a:solidFill>
                        <a:srgbClr val="D7D7D7"/>
                      </a:solidFill>
                      <a:prstDash val="solid"/>
                    </a:lnB>
                  </a:tcPr>
                </a:tc>
                <a:tc>
                  <a:txBody>
                    <a:bodyPr/>
                    <a:lstStyle/>
                    <a:p>
                      <a:pPr marR="243204" algn="r">
                        <a:lnSpc>
                          <a:spcPct val="100000"/>
                        </a:lnSpc>
                        <a:spcBef>
                          <a:spcPts val="309"/>
                        </a:spcBef>
                      </a:pPr>
                      <a:r>
                        <a:rPr sz="650" dirty="0">
                          <a:solidFill>
                            <a:srgbClr val="333333"/>
                          </a:solidFill>
                          <a:latin typeface="Arial Black"/>
                          <a:cs typeface="Arial Black"/>
                        </a:rPr>
                        <a:t>7</a:t>
                      </a:r>
                      <a:endParaRPr sz="650">
                        <a:latin typeface="Arial Black"/>
                        <a:cs typeface="Arial Black"/>
                      </a:endParaRPr>
                    </a:p>
                  </a:txBody>
                  <a:tcPr marL="0" marR="0" marT="39369" marB="0">
                    <a:lnT w="6350">
                      <a:solidFill>
                        <a:srgbClr val="D7D7D7"/>
                      </a:solidFill>
                      <a:prstDash val="solid"/>
                    </a:lnT>
                    <a:lnB w="6350">
                      <a:solidFill>
                        <a:srgbClr val="D7D7D7"/>
                      </a:solidFill>
                      <a:prstDash val="solid"/>
                    </a:lnB>
                  </a:tcPr>
                </a:tc>
                <a:tc>
                  <a:txBody>
                    <a:bodyPr/>
                    <a:lstStyle/>
                    <a:p>
                      <a:pPr marR="243204" algn="r">
                        <a:lnSpc>
                          <a:spcPct val="100000"/>
                        </a:lnSpc>
                        <a:spcBef>
                          <a:spcPts val="309"/>
                        </a:spcBef>
                      </a:pPr>
                      <a:r>
                        <a:rPr sz="650" dirty="0">
                          <a:solidFill>
                            <a:srgbClr val="333333"/>
                          </a:solidFill>
                          <a:latin typeface="Arial Black"/>
                          <a:cs typeface="Arial Black"/>
                        </a:rPr>
                        <a:t>9</a:t>
                      </a:r>
                      <a:endParaRPr sz="650">
                        <a:latin typeface="Arial Black"/>
                        <a:cs typeface="Arial Black"/>
                      </a:endParaRPr>
                    </a:p>
                  </a:txBody>
                  <a:tcPr marL="0" marR="0" marT="39369" marB="0">
                    <a:lnT w="6350">
                      <a:solidFill>
                        <a:srgbClr val="D7D7D7"/>
                      </a:solidFill>
                      <a:prstDash val="solid"/>
                    </a:lnT>
                    <a:lnB w="6350">
                      <a:solidFill>
                        <a:srgbClr val="D7D7D7"/>
                      </a:solidFill>
                      <a:prstDash val="solid"/>
                    </a:lnB>
                  </a:tcPr>
                </a:tc>
                <a:tc>
                  <a:txBody>
                    <a:bodyPr/>
                    <a:lstStyle/>
                    <a:p>
                      <a:pPr marR="243204" algn="r">
                        <a:lnSpc>
                          <a:spcPct val="100000"/>
                        </a:lnSpc>
                        <a:spcBef>
                          <a:spcPts val="309"/>
                        </a:spcBef>
                      </a:pPr>
                      <a:r>
                        <a:rPr sz="650" dirty="0">
                          <a:solidFill>
                            <a:srgbClr val="333333"/>
                          </a:solidFill>
                          <a:latin typeface="Arial Black"/>
                          <a:cs typeface="Arial Black"/>
                        </a:rPr>
                        <a:t>6</a:t>
                      </a:r>
                      <a:endParaRPr sz="650">
                        <a:latin typeface="Arial Black"/>
                        <a:cs typeface="Arial Black"/>
                      </a:endParaRPr>
                    </a:p>
                  </a:txBody>
                  <a:tcPr marL="0" marR="0" marT="39369" marB="0">
                    <a:lnT w="6350">
                      <a:solidFill>
                        <a:srgbClr val="D7D7D7"/>
                      </a:solidFill>
                      <a:prstDash val="solid"/>
                    </a:lnT>
                    <a:lnB w="6350">
                      <a:solidFill>
                        <a:srgbClr val="D7D7D7"/>
                      </a:solidFill>
                      <a:prstDash val="solid"/>
                    </a:lnB>
                  </a:tcPr>
                </a:tc>
                <a:tc>
                  <a:txBody>
                    <a:bodyPr/>
                    <a:lstStyle/>
                    <a:p>
                      <a:pPr marR="245110" algn="r">
                        <a:lnSpc>
                          <a:spcPct val="100000"/>
                        </a:lnSpc>
                        <a:spcBef>
                          <a:spcPts val="309"/>
                        </a:spcBef>
                      </a:pPr>
                      <a:r>
                        <a:rPr sz="650" spc="-5" dirty="0">
                          <a:solidFill>
                            <a:srgbClr val="333333"/>
                          </a:solidFill>
                          <a:latin typeface="Arial Black"/>
                          <a:cs typeface="Arial Black"/>
                        </a:rPr>
                        <a:t>1</a:t>
                      </a:r>
                      <a:r>
                        <a:rPr sz="650" dirty="0">
                          <a:solidFill>
                            <a:srgbClr val="333333"/>
                          </a:solidFill>
                          <a:latin typeface="Arial Black"/>
                          <a:cs typeface="Arial Black"/>
                        </a:rPr>
                        <a:t>8</a:t>
                      </a:r>
                      <a:endParaRPr sz="650">
                        <a:latin typeface="Arial Black"/>
                        <a:cs typeface="Arial Black"/>
                      </a:endParaRPr>
                    </a:p>
                  </a:txBody>
                  <a:tcPr marL="0" marR="0" marT="39369" marB="0">
                    <a:lnT w="6350">
                      <a:solidFill>
                        <a:srgbClr val="D7D7D7"/>
                      </a:solidFill>
                      <a:prstDash val="solid"/>
                    </a:lnT>
                    <a:lnB w="6350">
                      <a:solidFill>
                        <a:srgbClr val="D7D7D7"/>
                      </a:solidFill>
                      <a:prstDash val="solid"/>
                    </a:lnB>
                  </a:tcPr>
                </a:tc>
                <a:tc>
                  <a:txBody>
                    <a:bodyPr/>
                    <a:lstStyle/>
                    <a:p>
                      <a:pPr marR="19685" algn="r">
                        <a:lnSpc>
                          <a:spcPct val="100000"/>
                        </a:lnSpc>
                        <a:spcBef>
                          <a:spcPts val="309"/>
                        </a:spcBef>
                      </a:pPr>
                      <a:r>
                        <a:rPr sz="650" spc="-5" dirty="0">
                          <a:solidFill>
                            <a:srgbClr val="333333"/>
                          </a:solidFill>
                          <a:latin typeface="Arial Black"/>
                          <a:cs typeface="Arial Black"/>
                        </a:rPr>
                        <a:t>1</a:t>
                      </a:r>
                      <a:r>
                        <a:rPr sz="650" dirty="0">
                          <a:solidFill>
                            <a:srgbClr val="333333"/>
                          </a:solidFill>
                          <a:latin typeface="Arial Black"/>
                          <a:cs typeface="Arial Black"/>
                        </a:rPr>
                        <a:t>3</a:t>
                      </a:r>
                      <a:endParaRPr sz="650">
                        <a:latin typeface="Arial Black"/>
                        <a:cs typeface="Arial Black"/>
                      </a:endParaRPr>
                    </a:p>
                  </a:txBody>
                  <a:tcPr marL="0" marR="0" marT="39369" marB="0">
                    <a:lnR w="6350">
                      <a:solidFill>
                        <a:srgbClr val="CACACA"/>
                      </a:solidFill>
                      <a:prstDash val="solid"/>
                    </a:lnR>
                    <a:lnT w="6350">
                      <a:solidFill>
                        <a:srgbClr val="D7D7D7"/>
                      </a:solidFill>
                      <a:prstDash val="solid"/>
                    </a:lnT>
                    <a:lnB w="6350">
                      <a:solidFill>
                        <a:srgbClr val="D7D7D7"/>
                      </a:solidFill>
                      <a:prstDash val="solid"/>
                    </a:lnB>
                  </a:tcPr>
                </a:tc>
                <a:extLst>
                  <a:ext uri="{0D108BD9-81ED-4DB2-BD59-A6C34878D82A}">
                    <a16:rowId xmlns:a16="http://schemas.microsoft.com/office/drawing/2014/main" val="10013"/>
                  </a:ext>
                </a:extLst>
              </a:tr>
              <a:tr h="154304">
                <a:tc>
                  <a:txBody>
                    <a:bodyPr/>
                    <a:lstStyle/>
                    <a:p>
                      <a:pPr>
                        <a:lnSpc>
                          <a:spcPct val="100000"/>
                        </a:lnSpc>
                      </a:pPr>
                      <a:endParaRPr sz="650">
                        <a:latin typeface="Times New Roman"/>
                        <a:cs typeface="Times New Roman"/>
                      </a:endParaRPr>
                    </a:p>
                  </a:txBody>
                  <a:tcPr marL="0" marR="0" marT="0" marB="0">
                    <a:lnB w="6350">
                      <a:solidFill>
                        <a:srgbClr val="CACACA"/>
                      </a:solidFill>
                      <a:prstDash val="solid"/>
                    </a:lnB>
                  </a:tcPr>
                </a:tc>
                <a:tc>
                  <a:txBody>
                    <a:bodyPr/>
                    <a:lstStyle/>
                    <a:p>
                      <a:pPr marL="33655">
                        <a:lnSpc>
                          <a:spcPct val="100000"/>
                        </a:lnSpc>
                        <a:spcBef>
                          <a:spcPts val="309"/>
                        </a:spcBef>
                      </a:pPr>
                      <a:r>
                        <a:rPr sz="650" spc="-15" dirty="0">
                          <a:solidFill>
                            <a:srgbClr val="666666"/>
                          </a:solidFill>
                          <a:latin typeface="Arial"/>
                          <a:cs typeface="Arial"/>
                        </a:rPr>
                        <a:t>AHT</a:t>
                      </a:r>
                      <a:endParaRPr sz="650">
                        <a:latin typeface="Arial"/>
                        <a:cs typeface="Arial"/>
                      </a:endParaRPr>
                    </a:p>
                  </a:txBody>
                  <a:tcPr marL="0" marR="0" marT="39369" marB="0">
                    <a:lnR w="6350">
                      <a:solidFill>
                        <a:srgbClr val="CACACA"/>
                      </a:solidFill>
                      <a:prstDash val="solid"/>
                    </a:lnR>
                    <a:lnT w="6350">
                      <a:solidFill>
                        <a:srgbClr val="D7D7D7"/>
                      </a:solidFill>
                      <a:prstDash val="solid"/>
                    </a:lnT>
                    <a:lnB w="6350">
                      <a:solidFill>
                        <a:srgbClr val="CACACA"/>
                      </a:solidFill>
                      <a:prstDash val="solid"/>
                    </a:lnB>
                    <a:solidFill>
                      <a:srgbClr val="F4F4F4"/>
                    </a:solidFill>
                  </a:tcPr>
                </a:tc>
                <a:tc>
                  <a:txBody>
                    <a:bodyPr/>
                    <a:lstStyle/>
                    <a:p>
                      <a:pPr marR="249554" algn="r">
                        <a:lnSpc>
                          <a:spcPct val="100000"/>
                        </a:lnSpc>
                        <a:spcBef>
                          <a:spcPts val="309"/>
                        </a:spcBef>
                      </a:pPr>
                      <a:r>
                        <a:rPr sz="650" spc="-5" dirty="0">
                          <a:solidFill>
                            <a:srgbClr val="333333"/>
                          </a:solidFill>
                          <a:latin typeface="Arial Black"/>
                          <a:cs typeface="Arial Black"/>
                        </a:rPr>
                        <a:t>9.</a:t>
                      </a:r>
                      <a:r>
                        <a:rPr sz="650" dirty="0">
                          <a:solidFill>
                            <a:srgbClr val="333333"/>
                          </a:solidFill>
                          <a:latin typeface="Arial Black"/>
                          <a:cs typeface="Arial Black"/>
                        </a:rPr>
                        <a:t>9</a:t>
                      </a:r>
                      <a:endParaRPr sz="650">
                        <a:latin typeface="Arial Black"/>
                        <a:cs typeface="Arial Black"/>
                      </a:endParaRPr>
                    </a:p>
                  </a:txBody>
                  <a:tcPr marL="0" marR="0" marT="39369" marB="0">
                    <a:lnL w="6350">
                      <a:solidFill>
                        <a:srgbClr val="CACACA"/>
                      </a:solidFill>
                      <a:prstDash val="solid"/>
                    </a:lnL>
                    <a:lnT w="6350">
                      <a:solidFill>
                        <a:srgbClr val="D7D7D7"/>
                      </a:solidFill>
                      <a:prstDash val="solid"/>
                    </a:lnT>
                    <a:lnB w="6350">
                      <a:solidFill>
                        <a:srgbClr val="CACACA"/>
                      </a:solidFill>
                      <a:prstDash val="solid"/>
                    </a:lnB>
                    <a:solidFill>
                      <a:srgbClr val="F4F4F4"/>
                    </a:solidFill>
                  </a:tcPr>
                </a:tc>
                <a:tc>
                  <a:txBody>
                    <a:bodyPr/>
                    <a:lstStyle/>
                    <a:p>
                      <a:pPr marR="249554" algn="r">
                        <a:lnSpc>
                          <a:spcPct val="100000"/>
                        </a:lnSpc>
                        <a:spcBef>
                          <a:spcPts val="309"/>
                        </a:spcBef>
                      </a:pPr>
                      <a:r>
                        <a:rPr sz="650" spc="-5" dirty="0">
                          <a:solidFill>
                            <a:srgbClr val="333333"/>
                          </a:solidFill>
                          <a:latin typeface="Arial Black"/>
                          <a:cs typeface="Arial Black"/>
                        </a:rPr>
                        <a:t>9.</a:t>
                      </a:r>
                      <a:r>
                        <a:rPr sz="650" dirty="0">
                          <a:solidFill>
                            <a:srgbClr val="333333"/>
                          </a:solidFill>
                          <a:latin typeface="Arial Black"/>
                          <a:cs typeface="Arial Black"/>
                        </a:rPr>
                        <a:t>9</a:t>
                      </a:r>
                      <a:endParaRPr sz="650">
                        <a:latin typeface="Arial Black"/>
                        <a:cs typeface="Arial Black"/>
                      </a:endParaRPr>
                    </a:p>
                  </a:txBody>
                  <a:tcPr marL="0" marR="0" marT="39369" marB="0">
                    <a:lnT w="6350">
                      <a:solidFill>
                        <a:srgbClr val="D7D7D7"/>
                      </a:solidFill>
                      <a:prstDash val="solid"/>
                    </a:lnT>
                    <a:lnB w="6350">
                      <a:solidFill>
                        <a:srgbClr val="CACACA"/>
                      </a:solidFill>
                      <a:prstDash val="solid"/>
                    </a:lnB>
                    <a:solidFill>
                      <a:srgbClr val="F4F4F4"/>
                    </a:solidFill>
                  </a:tcPr>
                </a:tc>
                <a:tc>
                  <a:txBody>
                    <a:bodyPr/>
                    <a:lstStyle/>
                    <a:p>
                      <a:pPr marR="245745" algn="r">
                        <a:lnSpc>
                          <a:spcPct val="100000"/>
                        </a:lnSpc>
                        <a:spcBef>
                          <a:spcPts val="309"/>
                        </a:spcBef>
                      </a:pPr>
                      <a:r>
                        <a:rPr sz="650" spc="-5" dirty="0">
                          <a:solidFill>
                            <a:srgbClr val="333333"/>
                          </a:solidFill>
                          <a:latin typeface="Arial Black"/>
                          <a:cs typeface="Arial Black"/>
                        </a:rPr>
                        <a:t>10.</a:t>
                      </a:r>
                      <a:r>
                        <a:rPr sz="650" dirty="0">
                          <a:solidFill>
                            <a:srgbClr val="333333"/>
                          </a:solidFill>
                          <a:latin typeface="Arial Black"/>
                          <a:cs typeface="Arial Black"/>
                        </a:rPr>
                        <a:t>0</a:t>
                      </a:r>
                      <a:endParaRPr sz="650">
                        <a:latin typeface="Arial Black"/>
                        <a:cs typeface="Arial Black"/>
                      </a:endParaRPr>
                    </a:p>
                  </a:txBody>
                  <a:tcPr marL="0" marR="0" marT="39369" marB="0">
                    <a:lnT w="6350">
                      <a:solidFill>
                        <a:srgbClr val="D7D7D7"/>
                      </a:solidFill>
                      <a:prstDash val="solid"/>
                    </a:lnT>
                    <a:lnB w="6350">
                      <a:solidFill>
                        <a:srgbClr val="CACACA"/>
                      </a:solidFill>
                      <a:prstDash val="solid"/>
                    </a:lnB>
                    <a:solidFill>
                      <a:srgbClr val="F4F4F4"/>
                    </a:solidFill>
                  </a:tcPr>
                </a:tc>
                <a:tc>
                  <a:txBody>
                    <a:bodyPr/>
                    <a:lstStyle/>
                    <a:p>
                      <a:pPr marR="245745" algn="r">
                        <a:lnSpc>
                          <a:spcPct val="100000"/>
                        </a:lnSpc>
                        <a:spcBef>
                          <a:spcPts val="309"/>
                        </a:spcBef>
                      </a:pPr>
                      <a:r>
                        <a:rPr sz="650" spc="-5" dirty="0">
                          <a:solidFill>
                            <a:srgbClr val="333333"/>
                          </a:solidFill>
                          <a:latin typeface="Arial Black"/>
                          <a:cs typeface="Arial Black"/>
                        </a:rPr>
                        <a:t>10.</a:t>
                      </a:r>
                      <a:r>
                        <a:rPr sz="650" dirty="0">
                          <a:solidFill>
                            <a:srgbClr val="333333"/>
                          </a:solidFill>
                          <a:latin typeface="Arial Black"/>
                          <a:cs typeface="Arial Black"/>
                        </a:rPr>
                        <a:t>1</a:t>
                      </a:r>
                      <a:endParaRPr sz="650">
                        <a:latin typeface="Arial Black"/>
                        <a:cs typeface="Arial Black"/>
                      </a:endParaRPr>
                    </a:p>
                  </a:txBody>
                  <a:tcPr marL="0" marR="0" marT="39369" marB="0">
                    <a:lnT w="6350">
                      <a:solidFill>
                        <a:srgbClr val="D7D7D7"/>
                      </a:solidFill>
                      <a:prstDash val="solid"/>
                    </a:lnT>
                    <a:lnB w="6350">
                      <a:solidFill>
                        <a:srgbClr val="CACACA"/>
                      </a:solidFill>
                      <a:prstDash val="solid"/>
                    </a:lnB>
                    <a:solidFill>
                      <a:srgbClr val="F4F4F4"/>
                    </a:solidFill>
                  </a:tcPr>
                </a:tc>
                <a:tc>
                  <a:txBody>
                    <a:bodyPr/>
                    <a:lstStyle/>
                    <a:p>
                      <a:pPr marR="246379" algn="r">
                        <a:lnSpc>
                          <a:spcPct val="100000"/>
                        </a:lnSpc>
                        <a:spcBef>
                          <a:spcPts val="309"/>
                        </a:spcBef>
                      </a:pPr>
                      <a:r>
                        <a:rPr sz="650" spc="-5" dirty="0">
                          <a:solidFill>
                            <a:srgbClr val="333333"/>
                          </a:solidFill>
                          <a:latin typeface="Arial Black"/>
                          <a:cs typeface="Arial Black"/>
                        </a:rPr>
                        <a:t>9.</a:t>
                      </a:r>
                      <a:r>
                        <a:rPr sz="650" dirty="0">
                          <a:solidFill>
                            <a:srgbClr val="333333"/>
                          </a:solidFill>
                          <a:latin typeface="Arial Black"/>
                          <a:cs typeface="Arial Black"/>
                        </a:rPr>
                        <a:t>9</a:t>
                      </a:r>
                      <a:endParaRPr sz="650">
                        <a:latin typeface="Arial Black"/>
                        <a:cs typeface="Arial Black"/>
                      </a:endParaRPr>
                    </a:p>
                  </a:txBody>
                  <a:tcPr marL="0" marR="0" marT="39369" marB="0">
                    <a:lnT w="6350">
                      <a:solidFill>
                        <a:srgbClr val="D7D7D7"/>
                      </a:solidFill>
                      <a:prstDash val="solid"/>
                    </a:lnT>
                    <a:lnB w="6350">
                      <a:solidFill>
                        <a:srgbClr val="CACACA"/>
                      </a:solidFill>
                      <a:prstDash val="solid"/>
                    </a:lnB>
                    <a:solidFill>
                      <a:srgbClr val="F4F4F4"/>
                    </a:solidFill>
                  </a:tcPr>
                </a:tc>
                <a:tc>
                  <a:txBody>
                    <a:bodyPr/>
                    <a:lstStyle/>
                    <a:p>
                      <a:pPr marR="243840" algn="r">
                        <a:lnSpc>
                          <a:spcPct val="100000"/>
                        </a:lnSpc>
                        <a:spcBef>
                          <a:spcPts val="309"/>
                        </a:spcBef>
                      </a:pPr>
                      <a:r>
                        <a:rPr sz="650" spc="-5" dirty="0">
                          <a:solidFill>
                            <a:srgbClr val="333333"/>
                          </a:solidFill>
                          <a:latin typeface="Arial Black"/>
                          <a:cs typeface="Arial Black"/>
                        </a:rPr>
                        <a:t>9.</a:t>
                      </a:r>
                      <a:r>
                        <a:rPr sz="650" dirty="0">
                          <a:solidFill>
                            <a:srgbClr val="333333"/>
                          </a:solidFill>
                          <a:latin typeface="Arial Black"/>
                          <a:cs typeface="Arial Black"/>
                        </a:rPr>
                        <a:t>8</a:t>
                      </a:r>
                      <a:endParaRPr sz="650">
                        <a:latin typeface="Arial Black"/>
                        <a:cs typeface="Arial Black"/>
                      </a:endParaRPr>
                    </a:p>
                  </a:txBody>
                  <a:tcPr marL="0" marR="0" marT="39369" marB="0">
                    <a:lnT w="6350">
                      <a:solidFill>
                        <a:srgbClr val="D7D7D7"/>
                      </a:solidFill>
                      <a:prstDash val="solid"/>
                    </a:lnT>
                    <a:lnB w="6350">
                      <a:solidFill>
                        <a:srgbClr val="CACACA"/>
                      </a:solidFill>
                      <a:prstDash val="solid"/>
                    </a:lnB>
                    <a:solidFill>
                      <a:srgbClr val="F4F4F4"/>
                    </a:solidFill>
                  </a:tcPr>
                </a:tc>
                <a:tc>
                  <a:txBody>
                    <a:bodyPr/>
                    <a:lstStyle/>
                    <a:p>
                      <a:pPr marR="243840" algn="r">
                        <a:lnSpc>
                          <a:spcPct val="100000"/>
                        </a:lnSpc>
                        <a:spcBef>
                          <a:spcPts val="309"/>
                        </a:spcBef>
                      </a:pPr>
                      <a:r>
                        <a:rPr sz="650" spc="-5" dirty="0">
                          <a:solidFill>
                            <a:srgbClr val="333333"/>
                          </a:solidFill>
                          <a:latin typeface="Arial Black"/>
                          <a:cs typeface="Arial Black"/>
                        </a:rPr>
                        <a:t>9.</a:t>
                      </a:r>
                      <a:r>
                        <a:rPr sz="650" dirty="0">
                          <a:solidFill>
                            <a:srgbClr val="333333"/>
                          </a:solidFill>
                          <a:latin typeface="Arial Black"/>
                          <a:cs typeface="Arial Black"/>
                        </a:rPr>
                        <a:t>7</a:t>
                      </a:r>
                      <a:endParaRPr sz="650">
                        <a:latin typeface="Arial Black"/>
                        <a:cs typeface="Arial Black"/>
                      </a:endParaRPr>
                    </a:p>
                  </a:txBody>
                  <a:tcPr marL="0" marR="0" marT="39369" marB="0">
                    <a:lnT w="6350">
                      <a:solidFill>
                        <a:srgbClr val="D7D7D7"/>
                      </a:solidFill>
                      <a:prstDash val="solid"/>
                    </a:lnT>
                    <a:lnB w="6350">
                      <a:solidFill>
                        <a:srgbClr val="CACACA"/>
                      </a:solidFill>
                      <a:prstDash val="solid"/>
                    </a:lnB>
                    <a:solidFill>
                      <a:srgbClr val="F4F4F4"/>
                    </a:solidFill>
                  </a:tcPr>
                </a:tc>
                <a:tc>
                  <a:txBody>
                    <a:bodyPr/>
                    <a:lstStyle/>
                    <a:p>
                      <a:pPr marR="245745" algn="r">
                        <a:lnSpc>
                          <a:spcPct val="100000"/>
                        </a:lnSpc>
                        <a:spcBef>
                          <a:spcPts val="309"/>
                        </a:spcBef>
                      </a:pPr>
                      <a:r>
                        <a:rPr sz="650" spc="-5" dirty="0">
                          <a:solidFill>
                            <a:srgbClr val="333333"/>
                          </a:solidFill>
                          <a:latin typeface="Arial Black"/>
                          <a:cs typeface="Arial Black"/>
                        </a:rPr>
                        <a:t>10.</a:t>
                      </a:r>
                      <a:r>
                        <a:rPr sz="650" dirty="0">
                          <a:solidFill>
                            <a:srgbClr val="333333"/>
                          </a:solidFill>
                          <a:latin typeface="Arial Black"/>
                          <a:cs typeface="Arial Black"/>
                        </a:rPr>
                        <a:t>0</a:t>
                      </a:r>
                      <a:endParaRPr sz="650">
                        <a:latin typeface="Arial Black"/>
                        <a:cs typeface="Arial Black"/>
                      </a:endParaRPr>
                    </a:p>
                  </a:txBody>
                  <a:tcPr marL="0" marR="0" marT="39369" marB="0">
                    <a:lnT w="6350">
                      <a:solidFill>
                        <a:srgbClr val="D7D7D7"/>
                      </a:solidFill>
                      <a:prstDash val="solid"/>
                    </a:lnT>
                    <a:lnB w="6350">
                      <a:solidFill>
                        <a:srgbClr val="CACACA"/>
                      </a:solidFill>
                      <a:prstDash val="solid"/>
                    </a:lnB>
                    <a:solidFill>
                      <a:srgbClr val="F4F4F4"/>
                    </a:solidFill>
                  </a:tcPr>
                </a:tc>
                <a:tc>
                  <a:txBody>
                    <a:bodyPr/>
                    <a:lstStyle/>
                    <a:p>
                      <a:pPr marR="243840" algn="r">
                        <a:lnSpc>
                          <a:spcPct val="100000"/>
                        </a:lnSpc>
                        <a:spcBef>
                          <a:spcPts val="309"/>
                        </a:spcBef>
                      </a:pPr>
                      <a:r>
                        <a:rPr sz="650" spc="-5" dirty="0">
                          <a:solidFill>
                            <a:srgbClr val="333333"/>
                          </a:solidFill>
                          <a:latin typeface="Arial Black"/>
                          <a:cs typeface="Arial Black"/>
                        </a:rPr>
                        <a:t>9.</a:t>
                      </a:r>
                      <a:r>
                        <a:rPr sz="650" dirty="0">
                          <a:solidFill>
                            <a:srgbClr val="333333"/>
                          </a:solidFill>
                          <a:latin typeface="Arial Black"/>
                          <a:cs typeface="Arial Black"/>
                        </a:rPr>
                        <a:t>7</a:t>
                      </a:r>
                      <a:endParaRPr sz="650">
                        <a:latin typeface="Arial Black"/>
                        <a:cs typeface="Arial Black"/>
                      </a:endParaRPr>
                    </a:p>
                  </a:txBody>
                  <a:tcPr marL="0" marR="0" marT="39369" marB="0">
                    <a:lnT w="6350">
                      <a:solidFill>
                        <a:srgbClr val="D7D7D7"/>
                      </a:solidFill>
                      <a:prstDash val="solid"/>
                    </a:lnT>
                    <a:lnB w="6350">
                      <a:solidFill>
                        <a:srgbClr val="CACACA"/>
                      </a:solidFill>
                      <a:prstDash val="solid"/>
                    </a:lnB>
                    <a:solidFill>
                      <a:srgbClr val="F4F4F4"/>
                    </a:solidFill>
                  </a:tcPr>
                </a:tc>
                <a:tc>
                  <a:txBody>
                    <a:bodyPr/>
                    <a:lstStyle/>
                    <a:p>
                      <a:pPr marR="243840" algn="r">
                        <a:lnSpc>
                          <a:spcPct val="100000"/>
                        </a:lnSpc>
                        <a:spcBef>
                          <a:spcPts val="309"/>
                        </a:spcBef>
                      </a:pPr>
                      <a:r>
                        <a:rPr sz="650" spc="-5" dirty="0">
                          <a:solidFill>
                            <a:srgbClr val="333333"/>
                          </a:solidFill>
                          <a:latin typeface="Arial Black"/>
                          <a:cs typeface="Arial Black"/>
                        </a:rPr>
                        <a:t>9.</a:t>
                      </a:r>
                      <a:r>
                        <a:rPr sz="650" dirty="0">
                          <a:solidFill>
                            <a:srgbClr val="333333"/>
                          </a:solidFill>
                          <a:latin typeface="Arial Black"/>
                          <a:cs typeface="Arial Black"/>
                        </a:rPr>
                        <a:t>9</a:t>
                      </a:r>
                      <a:endParaRPr sz="650">
                        <a:latin typeface="Arial Black"/>
                        <a:cs typeface="Arial Black"/>
                      </a:endParaRPr>
                    </a:p>
                  </a:txBody>
                  <a:tcPr marL="0" marR="0" marT="39369" marB="0">
                    <a:lnT w="6350">
                      <a:solidFill>
                        <a:srgbClr val="D7D7D7"/>
                      </a:solidFill>
                      <a:prstDash val="solid"/>
                    </a:lnT>
                    <a:lnB w="6350">
                      <a:solidFill>
                        <a:srgbClr val="CACACA"/>
                      </a:solidFill>
                      <a:prstDash val="solid"/>
                    </a:lnB>
                    <a:solidFill>
                      <a:srgbClr val="F4F4F4"/>
                    </a:solidFill>
                  </a:tcPr>
                </a:tc>
                <a:tc>
                  <a:txBody>
                    <a:bodyPr/>
                    <a:lstStyle/>
                    <a:p>
                      <a:pPr marR="17780" algn="r">
                        <a:lnSpc>
                          <a:spcPct val="100000"/>
                        </a:lnSpc>
                        <a:spcBef>
                          <a:spcPts val="309"/>
                        </a:spcBef>
                      </a:pPr>
                      <a:r>
                        <a:rPr sz="650" spc="-5" dirty="0">
                          <a:solidFill>
                            <a:srgbClr val="333333"/>
                          </a:solidFill>
                          <a:latin typeface="Arial Black"/>
                          <a:cs typeface="Arial Black"/>
                        </a:rPr>
                        <a:t>9.</a:t>
                      </a:r>
                      <a:r>
                        <a:rPr sz="650" dirty="0">
                          <a:solidFill>
                            <a:srgbClr val="333333"/>
                          </a:solidFill>
                          <a:latin typeface="Arial Black"/>
                          <a:cs typeface="Arial Black"/>
                        </a:rPr>
                        <a:t>9</a:t>
                      </a:r>
                      <a:endParaRPr sz="650" dirty="0">
                        <a:latin typeface="Arial Black"/>
                        <a:cs typeface="Arial Black"/>
                      </a:endParaRPr>
                    </a:p>
                  </a:txBody>
                  <a:tcPr marL="0" marR="0" marT="39369" marB="0">
                    <a:lnR w="6350">
                      <a:solidFill>
                        <a:srgbClr val="CACACA"/>
                      </a:solidFill>
                      <a:prstDash val="solid"/>
                    </a:lnR>
                    <a:lnT w="6350">
                      <a:solidFill>
                        <a:srgbClr val="D7D7D7"/>
                      </a:solidFill>
                      <a:prstDash val="solid"/>
                    </a:lnT>
                    <a:lnB w="6350">
                      <a:solidFill>
                        <a:srgbClr val="CACACA"/>
                      </a:solidFill>
                      <a:prstDash val="solid"/>
                    </a:lnB>
                    <a:solidFill>
                      <a:srgbClr val="F4F4F4"/>
                    </a:solidFill>
                  </a:tcPr>
                </a:tc>
                <a:extLst>
                  <a:ext uri="{0D108BD9-81ED-4DB2-BD59-A6C34878D82A}">
                    <a16:rowId xmlns:a16="http://schemas.microsoft.com/office/drawing/2014/main" val="10014"/>
                  </a:ext>
                </a:extLst>
              </a:tr>
            </a:tbl>
          </a:graphicData>
        </a:graphic>
      </p:graphicFrame>
      <p:sp>
        <p:nvSpPr>
          <p:cNvPr id="720" name="object 720"/>
          <p:cNvSpPr txBox="1"/>
          <p:nvPr/>
        </p:nvSpPr>
        <p:spPr>
          <a:xfrm>
            <a:off x="423666" y="3063877"/>
            <a:ext cx="1119505" cy="151323"/>
          </a:xfrm>
          <a:prstGeom prst="rect">
            <a:avLst/>
          </a:prstGeom>
        </p:spPr>
        <p:txBody>
          <a:bodyPr vert="horz" wrap="square" lIns="0" tIns="12700" rIns="0" bIns="0" rtlCol="0">
            <a:spAutoFit/>
          </a:bodyPr>
          <a:lstStyle/>
          <a:p>
            <a:pPr marL="12700">
              <a:lnSpc>
                <a:spcPct val="100000"/>
              </a:lnSpc>
              <a:spcBef>
                <a:spcPts val="100"/>
              </a:spcBef>
            </a:pPr>
            <a:r>
              <a:rPr sz="900" b="1" u="sng" spc="-40" dirty="0">
                <a:uFill>
                  <a:solidFill>
                    <a:srgbClr val="333333"/>
                  </a:solidFill>
                </a:uFill>
                <a:latin typeface="Tahoma"/>
                <a:cs typeface="Tahoma"/>
              </a:rPr>
              <a:t>Recent</a:t>
            </a:r>
            <a:r>
              <a:rPr sz="900" b="1" u="sng" spc="-100" dirty="0">
                <a:uFill>
                  <a:solidFill>
                    <a:srgbClr val="333333"/>
                  </a:solidFill>
                </a:uFill>
                <a:latin typeface="Tahoma"/>
                <a:cs typeface="Tahoma"/>
              </a:rPr>
              <a:t> </a:t>
            </a:r>
            <a:r>
              <a:rPr sz="900" b="1" u="sng" spc="-35" dirty="0">
                <a:uFill>
                  <a:solidFill>
                    <a:srgbClr val="333333"/>
                  </a:solidFill>
                </a:uFill>
                <a:latin typeface="Tahoma"/>
                <a:cs typeface="Tahoma"/>
              </a:rPr>
              <a:t>Performance</a:t>
            </a:r>
            <a:endParaRPr sz="900" dirty="0">
              <a:latin typeface="Tahoma"/>
              <a:cs typeface="Tahoma"/>
            </a:endParaRPr>
          </a:p>
        </p:txBody>
      </p:sp>
      <p:sp>
        <p:nvSpPr>
          <p:cNvPr id="721" name="object 721"/>
          <p:cNvSpPr/>
          <p:nvPr/>
        </p:nvSpPr>
        <p:spPr>
          <a:xfrm>
            <a:off x="842129" y="1762134"/>
            <a:ext cx="80010" cy="80010"/>
          </a:xfrm>
          <a:custGeom>
            <a:avLst/>
            <a:gdLst/>
            <a:ahLst/>
            <a:cxnLst/>
            <a:rect l="l" t="t" r="r" b="b"/>
            <a:pathLst>
              <a:path w="80009" h="80010">
                <a:moveTo>
                  <a:pt x="0" y="0"/>
                </a:moveTo>
                <a:lnTo>
                  <a:pt x="80009" y="0"/>
                </a:lnTo>
                <a:lnTo>
                  <a:pt x="80009" y="80009"/>
                </a:lnTo>
                <a:lnTo>
                  <a:pt x="0" y="80009"/>
                </a:lnTo>
                <a:lnTo>
                  <a:pt x="0" y="0"/>
                </a:lnTo>
                <a:close/>
              </a:path>
            </a:pathLst>
          </a:custGeom>
          <a:solidFill>
            <a:srgbClr val="E05658"/>
          </a:solidFill>
        </p:spPr>
        <p:txBody>
          <a:bodyPr wrap="square" lIns="0" tIns="0" rIns="0" bIns="0" rtlCol="0"/>
          <a:lstStyle/>
          <a:p>
            <a:endParaRPr/>
          </a:p>
        </p:txBody>
      </p:sp>
      <p:sp>
        <p:nvSpPr>
          <p:cNvPr id="722" name="object 722"/>
          <p:cNvSpPr txBox="1"/>
          <p:nvPr/>
        </p:nvSpPr>
        <p:spPr>
          <a:xfrm>
            <a:off x="400806" y="1589415"/>
            <a:ext cx="727075" cy="267970"/>
          </a:xfrm>
          <a:prstGeom prst="rect">
            <a:avLst/>
          </a:prstGeom>
        </p:spPr>
        <p:txBody>
          <a:bodyPr vert="horz" wrap="square" lIns="0" tIns="17780" rIns="0" bIns="0" rtlCol="0">
            <a:spAutoFit/>
          </a:bodyPr>
          <a:lstStyle/>
          <a:p>
            <a:pPr marL="12700">
              <a:lnSpc>
                <a:spcPct val="100000"/>
              </a:lnSpc>
              <a:spcBef>
                <a:spcPts val="140"/>
              </a:spcBef>
              <a:tabLst>
                <a:tab pos="598170" algn="l"/>
              </a:tabLst>
            </a:pPr>
            <a:r>
              <a:rPr sz="500" u="sng" spc="10" dirty="0">
                <a:solidFill>
                  <a:srgbClr val="666666"/>
                </a:solidFill>
                <a:uFill>
                  <a:solidFill>
                    <a:srgbClr val="CACACA"/>
                  </a:solidFill>
                </a:uFill>
                <a:latin typeface="Times New Roman"/>
                <a:cs typeface="Times New Roman"/>
              </a:rPr>
              <a:t> 	</a:t>
            </a:r>
            <a:r>
              <a:rPr sz="500" u="sng" spc="15" dirty="0">
                <a:solidFill>
                  <a:srgbClr val="666666"/>
                </a:solidFill>
                <a:uFill>
                  <a:solidFill>
                    <a:srgbClr val="CACACA"/>
                  </a:solidFill>
                </a:uFill>
                <a:latin typeface="Arial"/>
                <a:cs typeface="Arial"/>
              </a:rPr>
              <a:t>0K</a:t>
            </a:r>
            <a:r>
              <a:rPr sz="500" u="sng" spc="-55" dirty="0">
                <a:solidFill>
                  <a:srgbClr val="666666"/>
                </a:solidFill>
                <a:uFill>
                  <a:solidFill>
                    <a:srgbClr val="CACACA"/>
                  </a:solidFill>
                </a:uFill>
                <a:latin typeface="Arial"/>
                <a:cs typeface="Arial"/>
              </a:rPr>
              <a:t> </a:t>
            </a:r>
            <a:endParaRPr sz="500">
              <a:latin typeface="Arial"/>
              <a:cs typeface="Arial"/>
            </a:endParaRPr>
          </a:p>
          <a:p>
            <a:pPr>
              <a:lnSpc>
                <a:spcPct val="100000"/>
              </a:lnSpc>
              <a:spcBef>
                <a:spcPts val="25"/>
              </a:spcBef>
            </a:pPr>
            <a:endParaRPr sz="550">
              <a:latin typeface="Arial"/>
              <a:cs typeface="Arial"/>
            </a:endParaRPr>
          </a:p>
          <a:p>
            <a:pPr marL="12700">
              <a:lnSpc>
                <a:spcPct val="100000"/>
              </a:lnSpc>
              <a:tabLst>
                <a:tab pos="549275" algn="l"/>
              </a:tabLst>
            </a:pPr>
            <a:r>
              <a:rPr sz="500" spc="-40" dirty="0">
                <a:solidFill>
                  <a:srgbClr val="333333"/>
                </a:solidFill>
                <a:latin typeface="Arial Black"/>
                <a:cs typeface="Arial Black"/>
              </a:rPr>
              <a:t>A</a:t>
            </a:r>
            <a:r>
              <a:rPr sz="500" spc="-50" dirty="0">
                <a:solidFill>
                  <a:srgbClr val="333333"/>
                </a:solidFill>
                <a:latin typeface="Arial Black"/>
                <a:cs typeface="Arial Black"/>
              </a:rPr>
              <a:t>S</a:t>
            </a:r>
            <a:r>
              <a:rPr sz="500" spc="-35" dirty="0">
                <a:solidFill>
                  <a:srgbClr val="333333"/>
                </a:solidFill>
                <a:latin typeface="Arial Black"/>
                <a:cs typeface="Arial Black"/>
              </a:rPr>
              <a:t>A</a:t>
            </a:r>
            <a:r>
              <a:rPr sz="500" spc="-55" dirty="0">
                <a:solidFill>
                  <a:srgbClr val="333333"/>
                </a:solidFill>
                <a:latin typeface="Arial Black"/>
                <a:cs typeface="Arial Black"/>
              </a:rPr>
              <a:t> </a:t>
            </a:r>
            <a:r>
              <a:rPr sz="500" spc="-40" dirty="0">
                <a:solidFill>
                  <a:srgbClr val="333333"/>
                </a:solidFill>
                <a:latin typeface="Arial Black"/>
                <a:cs typeface="Arial Black"/>
              </a:rPr>
              <a:t>B</a:t>
            </a:r>
            <a:r>
              <a:rPr sz="500" spc="-15" dirty="0">
                <a:solidFill>
                  <a:srgbClr val="333333"/>
                </a:solidFill>
                <a:latin typeface="Arial Black"/>
                <a:cs typeface="Arial Black"/>
              </a:rPr>
              <a:t>i</a:t>
            </a:r>
            <a:r>
              <a:rPr sz="500" spc="-20" dirty="0">
                <a:solidFill>
                  <a:srgbClr val="333333"/>
                </a:solidFill>
                <a:latin typeface="Arial Black"/>
                <a:cs typeface="Arial Black"/>
              </a:rPr>
              <a:t>n</a:t>
            </a:r>
            <a:r>
              <a:rPr sz="500" spc="-35" dirty="0">
                <a:solidFill>
                  <a:srgbClr val="333333"/>
                </a:solidFill>
                <a:latin typeface="Arial Black"/>
                <a:cs typeface="Arial Black"/>
              </a:rPr>
              <a:t>s</a:t>
            </a:r>
            <a:r>
              <a:rPr sz="500" dirty="0">
                <a:solidFill>
                  <a:srgbClr val="333333"/>
                </a:solidFill>
                <a:latin typeface="Arial Black"/>
                <a:cs typeface="Arial Black"/>
              </a:rPr>
              <a:t>	</a:t>
            </a:r>
            <a:r>
              <a:rPr sz="500" spc="40" dirty="0">
                <a:solidFill>
                  <a:srgbClr val="333333"/>
                </a:solidFill>
                <a:latin typeface="Arial"/>
                <a:cs typeface="Arial"/>
              </a:rPr>
              <a:t>600</a:t>
            </a:r>
            <a:r>
              <a:rPr sz="500" spc="30" dirty="0">
                <a:solidFill>
                  <a:srgbClr val="333333"/>
                </a:solidFill>
                <a:latin typeface="Arial"/>
                <a:cs typeface="Arial"/>
              </a:rPr>
              <a:t>+</a:t>
            </a:r>
            <a:endParaRPr sz="500">
              <a:latin typeface="Arial"/>
              <a:cs typeface="Arial"/>
            </a:endParaRPr>
          </a:p>
        </p:txBody>
      </p:sp>
      <p:sp>
        <p:nvSpPr>
          <p:cNvPr id="723" name="object 723"/>
          <p:cNvSpPr/>
          <p:nvPr/>
        </p:nvSpPr>
        <p:spPr>
          <a:xfrm>
            <a:off x="1527925" y="1762134"/>
            <a:ext cx="80010" cy="80010"/>
          </a:xfrm>
          <a:custGeom>
            <a:avLst/>
            <a:gdLst/>
            <a:ahLst/>
            <a:cxnLst/>
            <a:rect l="l" t="t" r="r" b="b"/>
            <a:pathLst>
              <a:path w="80010" h="80010">
                <a:moveTo>
                  <a:pt x="0" y="0"/>
                </a:moveTo>
                <a:lnTo>
                  <a:pt x="80009" y="0"/>
                </a:lnTo>
                <a:lnTo>
                  <a:pt x="80009" y="80009"/>
                </a:lnTo>
                <a:lnTo>
                  <a:pt x="0" y="80009"/>
                </a:lnTo>
                <a:lnTo>
                  <a:pt x="0" y="0"/>
                </a:lnTo>
                <a:close/>
              </a:path>
            </a:pathLst>
          </a:custGeom>
          <a:solidFill>
            <a:srgbClr val="F18D2A"/>
          </a:solidFill>
        </p:spPr>
        <p:txBody>
          <a:bodyPr wrap="square" lIns="0" tIns="0" rIns="0" bIns="0" rtlCol="0"/>
          <a:lstStyle/>
          <a:p>
            <a:endParaRPr/>
          </a:p>
        </p:txBody>
      </p:sp>
      <p:sp>
        <p:nvSpPr>
          <p:cNvPr id="724" name="object 724"/>
          <p:cNvSpPr txBox="1"/>
          <p:nvPr/>
        </p:nvSpPr>
        <p:spPr>
          <a:xfrm>
            <a:off x="1623809" y="1749435"/>
            <a:ext cx="294005" cy="107950"/>
          </a:xfrm>
          <a:prstGeom prst="rect">
            <a:avLst/>
          </a:prstGeom>
        </p:spPr>
        <p:txBody>
          <a:bodyPr vert="horz" wrap="square" lIns="0" tIns="17780" rIns="0" bIns="0" rtlCol="0">
            <a:spAutoFit/>
          </a:bodyPr>
          <a:lstStyle/>
          <a:p>
            <a:pPr marL="12700">
              <a:lnSpc>
                <a:spcPct val="100000"/>
              </a:lnSpc>
              <a:spcBef>
                <a:spcPts val="140"/>
              </a:spcBef>
            </a:pPr>
            <a:r>
              <a:rPr sz="500" spc="40" dirty="0">
                <a:solidFill>
                  <a:srgbClr val="333333"/>
                </a:solidFill>
                <a:latin typeface="Arial"/>
                <a:cs typeface="Arial"/>
              </a:rPr>
              <a:t>300</a:t>
            </a:r>
            <a:r>
              <a:rPr sz="500" dirty="0">
                <a:solidFill>
                  <a:srgbClr val="333333"/>
                </a:solidFill>
                <a:latin typeface="Arial"/>
                <a:cs typeface="Arial"/>
              </a:rPr>
              <a:t>-</a:t>
            </a:r>
            <a:r>
              <a:rPr sz="500" spc="40" dirty="0">
                <a:solidFill>
                  <a:srgbClr val="333333"/>
                </a:solidFill>
                <a:latin typeface="Arial"/>
                <a:cs typeface="Arial"/>
              </a:rPr>
              <a:t>60</a:t>
            </a:r>
            <a:r>
              <a:rPr sz="500" spc="45" dirty="0">
                <a:solidFill>
                  <a:srgbClr val="333333"/>
                </a:solidFill>
                <a:latin typeface="Arial"/>
                <a:cs typeface="Arial"/>
              </a:rPr>
              <a:t>0</a:t>
            </a:r>
            <a:endParaRPr sz="500">
              <a:latin typeface="Arial"/>
              <a:cs typeface="Arial"/>
            </a:endParaRPr>
          </a:p>
        </p:txBody>
      </p:sp>
      <p:sp>
        <p:nvSpPr>
          <p:cNvPr id="725" name="object 725"/>
          <p:cNvSpPr/>
          <p:nvPr/>
        </p:nvSpPr>
        <p:spPr>
          <a:xfrm>
            <a:off x="2213720" y="1762134"/>
            <a:ext cx="80010" cy="80010"/>
          </a:xfrm>
          <a:custGeom>
            <a:avLst/>
            <a:gdLst/>
            <a:ahLst/>
            <a:cxnLst/>
            <a:rect l="l" t="t" r="r" b="b"/>
            <a:pathLst>
              <a:path w="80010" h="80010">
                <a:moveTo>
                  <a:pt x="0" y="0"/>
                </a:moveTo>
                <a:lnTo>
                  <a:pt x="80009" y="0"/>
                </a:lnTo>
                <a:lnTo>
                  <a:pt x="80009" y="80009"/>
                </a:lnTo>
                <a:lnTo>
                  <a:pt x="0" y="80009"/>
                </a:lnTo>
                <a:lnTo>
                  <a:pt x="0" y="0"/>
                </a:lnTo>
                <a:close/>
              </a:path>
            </a:pathLst>
          </a:custGeom>
          <a:solidFill>
            <a:srgbClr val="ECC847"/>
          </a:solidFill>
        </p:spPr>
        <p:txBody>
          <a:bodyPr wrap="square" lIns="0" tIns="0" rIns="0" bIns="0" rtlCol="0"/>
          <a:lstStyle/>
          <a:p>
            <a:endParaRPr/>
          </a:p>
        </p:txBody>
      </p:sp>
      <p:sp>
        <p:nvSpPr>
          <p:cNvPr id="726" name="object 726"/>
          <p:cNvSpPr txBox="1"/>
          <p:nvPr/>
        </p:nvSpPr>
        <p:spPr>
          <a:xfrm>
            <a:off x="2309605" y="1749435"/>
            <a:ext cx="294005" cy="107950"/>
          </a:xfrm>
          <a:prstGeom prst="rect">
            <a:avLst/>
          </a:prstGeom>
        </p:spPr>
        <p:txBody>
          <a:bodyPr vert="horz" wrap="square" lIns="0" tIns="17780" rIns="0" bIns="0" rtlCol="0">
            <a:spAutoFit/>
          </a:bodyPr>
          <a:lstStyle/>
          <a:p>
            <a:pPr marL="12700">
              <a:lnSpc>
                <a:spcPct val="100000"/>
              </a:lnSpc>
              <a:spcBef>
                <a:spcPts val="140"/>
              </a:spcBef>
            </a:pPr>
            <a:r>
              <a:rPr sz="500" spc="40" dirty="0">
                <a:solidFill>
                  <a:srgbClr val="333333"/>
                </a:solidFill>
                <a:latin typeface="Arial"/>
                <a:cs typeface="Arial"/>
              </a:rPr>
              <a:t>180</a:t>
            </a:r>
            <a:r>
              <a:rPr sz="500" dirty="0">
                <a:solidFill>
                  <a:srgbClr val="333333"/>
                </a:solidFill>
                <a:latin typeface="Arial"/>
                <a:cs typeface="Arial"/>
              </a:rPr>
              <a:t>-</a:t>
            </a:r>
            <a:r>
              <a:rPr sz="500" spc="40" dirty="0">
                <a:solidFill>
                  <a:srgbClr val="333333"/>
                </a:solidFill>
                <a:latin typeface="Arial"/>
                <a:cs typeface="Arial"/>
              </a:rPr>
              <a:t>30</a:t>
            </a:r>
            <a:r>
              <a:rPr sz="500" spc="45" dirty="0">
                <a:solidFill>
                  <a:srgbClr val="333333"/>
                </a:solidFill>
                <a:latin typeface="Arial"/>
                <a:cs typeface="Arial"/>
              </a:rPr>
              <a:t>0</a:t>
            </a:r>
            <a:endParaRPr sz="500">
              <a:latin typeface="Arial"/>
              <a:cs typeface="Arial"/>
            </a:endParaRPr>
          </a:p>
        </p:txBody>
      </p:sp>
      <p:sp>
        <p:nvSpPr>
          <p:cNvPr id="727" name="object 727"/>
          <p:cNvSpPr/>
          <p:nvPr/>
        </p:nvSpPr>
        <p:spPr>
          <a:xfrm>
            <a:off x="2899516" y="1762134"/>
            <a:ext cx="80010" cy="80010"/>
          </a:xfrm>
          <a:custGeom>
            <a:avLst/>
            <a:gdLst/>
            <a:ahLst/>
            <a:cxnLst/>
            <a:rect l="l" t="t" r="r" b="b"/>
            <a:pathLst>
              <a:path w="80010" h="80010">
                <a:moveTo>
                  <a:pt x="0" y="0"/>
                </a:moveTo>
                <a:lnTo>
                  <a:pt x="80009" y="0"/>
                </a:lnTo>
                <a:lnTo>
                  <a:pt x="80009" y="80009"/>
                </a:lnTo>
                <a:lnTo>
                  <a:pt x="0" y="80009"/>
                </a:lnTo>
                <a:lnTo>
                  <a:pt x="0" y="0"/>
                </a:lnTo>
                <a:close/>
              </a:path>
            </a:pathLst>
          </a:custGeom>
          <a:solidFill>
            <a:srgbClr val="75B6B1"/>
          </a:solidFill>
        </p:spPr>
        <p:txBody>
          <a:bodyPr wrap="square" lIns="0" tIns="0" rIns="0" bIns="0" rtlCol="0"/>
          <a:lstStyle/>
          <a:p>
            <a:endParaRPr/>
          </a:p>
        </p:txBody>
      </p:sp>
      <p:sp>
        <p:nvSpPr>
          <p:cNvPr id="728" name="object 728"/>
          <p:cNvSpPr txBox="1"/>
          <p:nvPr/>
        </p:nvSpPr>
        <p:spPr>
          <a:xfrm>
            <a:off x="2995401" y="1749435"/>
            <a:ext cx="252729" cy="107950"/>
          </a:xfrm>
          <a:prstGeom prst="rect">
            <a:avLst/>
          </a:prstGeom>
        </p:spPr>
        <p:txBody>
          <a:bodyPr vert="horz" wrap="square" lIns="0" tIns="17780" rIns="0" bIns="0" rtlCol="0">
            <a:spAutoFit/>
          </a:bodyPr>
          <a:lstStyle/>
          <a:p>
            <a:pPr marL="12700">
              <a:lnSpc>
                <a:spcPct val="100000"/>
              </a:lnSpc>
              <a:spcBef>
                <a:spcPts val="140"/>
              </a:spcBef>
            </a:pPr>
            <a:r>
              <a:rPr sz="500" spc="40" dirty="0">
                <a:solidFill>
                  <a:srgbClr val="333333"/>
                </a:solidFill>
                <a:latin typeface="Arial"/>
                <a:cs typeface="Arial"/>
              </a:rPr>
              <a:t>60</a:t>
            </a:r>
            <a:r>
              <a:rPr sz="500" dirty="0">
                <a:solidFill>
                  <a:srgbClr val="333333"/>
                </a:solidFill>
                <a:latin typeface="Arial"/>
                <a:cs typeface="Arial"/>
              </a:rPr>
              <a:t>-</a:t>
            </a:r>
            <a:r>
              <a:rPr sz="500" spc="40" dirty="0">
                <a:solidFill>
                  <a:srgbClr val="333333"/>
                </a:solidFill>
                <a:latin typeface="Arial"/>
                <a:cs typeface="Arial"/>
              </a:rPr>
              <a:t>18</a:t>
            </a:r>
            <a:r>
              <a:rPr sz="500" spc="45" dirty="0">
                <a:solidFill>
                  <a:srgbClr val="333333"/>
                </a:solidFill>
                <a:latin typeface="Arial"/>
                <a:cs typeface="Arial"/>
              </a:rPr>
              <a:t>0</a:t>
            </a:r>
            <a:endParaRPr sz="500">
              <a:latin typeface="Arial"/>
              <a:cs typeface="Arial"/>
            </a:endParaRPr>
          </a:p>
        </p:txBody>
      </p:sp>
      <p:sp>
        <p:nvSpPr>
          <p:cNvPr id="729" name="object 729"/>
          <p:cNvSpPr/>
          <p:nvPr/>
        </p:nvSpPr>
        <p:spPr>
          <a:xfrm>
            <a:off x="3585312" y="1762134"/>
            <a:ext cx="80010" cy="80010"/>
          </a:xfrm>
          <a:custGeom>
            <a:avLst/>
            <a:gdLst/>
            <a:ahLst/>
            <a:cxnLst/>
            <a:rect l="l" t="t" r="r" b="b"/>
            <a:pathLst>
              <a:path w="80010" h="80010">
                <a:moveTo>
                  <a:pt x="0" y="0"/>
                </a:moveTo>
                <a:lnTo>
                  <a:pt x="80009" y="0"/>
                </a:lnTo>
                <a:lnTo>
                  <a:pt x="80009" y="80009"/>
                </a:lnTo>
                <a:lnTo>
                  <a:pt x="0" y="80009"/>
                </a:lnTo>
                <a:lnTo>
                  <a:pt x="0" y="0"/>
                </a:lnTo>
                <a:close/>
              </a:path>
            </a:pathLst>
          </a:custGeom>
          <a:solidFill>
            <a:srgbClr val="58A04E"/>
          </a:solidFill>
        </p:spPr>
        <p:txBody>
          <a:bodyPr wrap="square" lIns="0" tIns="0" rIns="0" bIns="0" rtlCol="0"/>
          <a:lstStyle/>
          <a:p>
            <a:endParaRPr/>
          </a:p>
        </p:txBody>
      </p:sp>
      <p:sp>
        <p:nvSpPr>
          <p:cNvPr id="730" name="object 730"/>
          <p:cNvSpPr txBox="1"/>
          <p:nvPr/>
        </p:nvSpPr>
        <p:spPr>
          <a:xfrm>
            <a:off x="3681196" y="1749435"/>
            <a:ext cx="170815" cy="107950"/>
          </a:xfrm>
          <a:prstGeom prst="rect">
            <a:avLst/>
          </a:prstGeom>
        </p:spPr>
        <p:txBody>
          <a:bodyPr vert="horz" wrap="square" lIns="0" tIns="17780" rIns="0" bIns="0" rtlCol="0">
            <a:spAutoFit/>
          </a:bodyPr>
          <a:lstStyle/>
          <a:p>
            <a:pPr marL="12700">
              <a:lnSpc>
                <a:spcPct val="100000"/>
              </a:lnSpc>
              <a:spcBef>
                <a:spcPts val="140"/>
              </a:spcBef>
            </a:pPr>
            <a:r>
              <a:rPr sz="500" spc="40" dirty="0">
                <a:solidFill>
                  <a:srgbClr val="333333"/>
                </a:solidFill>
                <a:latin typeface="Arial"/>
                <a:cs typeface="Arial"/>
              </a:rPr>
              <a:t>0</a:t>
            </a:r>
            <a:r>
              <a:rPr sz="500" dirty="0">
                <a:solidFill>
                  <a:srgbClr val="333333"/>
                </a:solidFill>
                <a:latin typeface="Arial"/>
                <a:cs typeface="Arial"/>
              </a:rPr>
              <a:t>-</a:t>
            </a:r>
            <a:r>
              <a:rPr sz="500" spc="40" dirty="0">
                <a:solidFill>
                  <a:srgbClr val="333333"/>
                </a:solidFill>
                <a:latin typeface="Arial"/>
                <a:cs typeface="Arial"/>
              </a:rPr>
              <a:t>6</a:t>
            </a:r>
            <a:r>
              <a:rPr sz="500" spc="45" dirty="0">
                <a:solidFill>
                  <a:srgbClr val="333333"/>
                </a:solidFill>
                <a:latin typeface="Arial"/>
                <a:cs typeface="Arial"/>
              </a:rPr>
              <a:t>0</a:t>
            </a:r>
            <a:endParaRPr sz="500">
              <a:latin typeface="Arial"/>
              <a:cs typeface="Arial"/>
            </a:endParaRPr>
          </a:p>
        </p:txBody>
      </p:sp>
      <p:sp>
        <p:nvSpPr>
          <p:cNvPr id="731" name="object 731"/>
          <p:cNvSpPr txBox="1"/>
          <p:nvPr/>
        </p:nvSpPr>
        <p:spPr>
          <a:xfrm>
            <a:off x="878542" y="2875283"/>
            <a:ext cx="138430" cy="107950"/>
          </a:xfrm>
          <a:prstGeom prst="rect">
            <a:avLst/>
          </a:prstGeom>
        </p:spPr>
        <p:txBody>
          <a:bodyPr vert="horz" wrap="square" lIns="0" tIns="17780" rIns="0" bIns="0" rtlCol="0">
            <a:spAutoFit/>
          </a:bodyPr>
          <a:lstStyle/>
          <a:p>
            <a:pPr marL="12700">
              <a:lnSpc>
                <a:spcPct val="100000"/>
              </a:lnSpc>
              <a:spcBef>
                <a:spcPts val="140"/>
              </a:spcBef>
            </a:pPr>
            <a:r>
              <a:rPr sz="500" spc="-5" dirty="0">
                <a:solidFill>
                  <a:srgbClr val="666666"/>
                </a:solidFill>
                <a:latin typeface="Arial"/>
                <a:cs typeface="Arial"/>
              </a:rPr>
              <a:t>TT</a:t>
            </a:r>
            <a:r>
              <a:rPr sz="500" spc="-10" dirty="0">
                <a:solidFill>
                  <a:srgbClr val="666666"/>
                </a:solidFill>
                <a:latin typeface="Arial"/>
                <a:cs typeface="Arial"/>
              </a:rPr>
              <a:t>L</a:t>
            </a:r>
            <a:endParaRPr sz="500">
              <a:latin typeface="Arial"/>
              <a:cs typeface="Arial"/>
            </a:endParaRPr>
          </a:p>
        </p:txBody>
      </p:sp>
      <p:sp>
        <p:nvSpPr>
          <p:cNvPr id="732" name="object 732"/>
          <p:cNvSpPr/>
          <p:nvPr/>
        </p:nvSpPr>
        <p:spPr>
          <a:xfrm>
            <a:off x="1230746" y="2876553"/>
            <a:ext cx="0" cy="5715"/>
          </a:xfrm>
          <a:custGeom>
            <a:avLst/>
            <a:gdLst/>
            <a:ahLst/>
            <a:cxnLst/>
            <a:rect l="l" t="t" r="r" b="b"/>
            <a:pathLst>
              <a:path h="5714">
                <a:moveTo>
                  <a:pt x="0" y="0"/>
                </a:moveTo>
                <a:lnTo>
                  <a:pt x="0" y="5714"/>
                </a:lnTo>
              </a:path>
            </a:pathLst>
          </a:custGeom>
          <a:ln w="5714">
            <a:solidFill>
              <a:srgbClr val="F1F1F1"/>
            </a:solidFill>
          </a:ln>
        </p:spPr>
        <p:txBody>
          <a:bodyPr wrap="square" lIns="0" tIns="0" rIns="0" bIns="0" rtlCol="0"/>
          <a:lstStyle/>
          <a:p>
            <a:endParaRPr/>
          </a:p>
        </p:txBody>
      </p:sp>
      <p:sp>
        <p:nvSpPr>
          <p:cNvPr id="733" name="object 733"/>
          <p:cNvSpPr/>
          <p:nvPr/>
        </p:nvSpPr>
        <p:spPr>
          <a:xfrm>
            <a:off x="1402195" y="2876553"/>
            <a:ext cx="0" cy="5715"/>
          </a:xfrm>
          <a:custGeom>
            <a:avLst/>
            <a:gdLst/>
            <a:ahLst/>
            <a:cxnLst/>
            <a:rect l="l" t="t" r="r" b="b"/>
            <a:pathLst>
              <a:path h="5714">
                <a:moveTo>
                  <a:pt x="0" y="0"/>
                </a:moveTo>
                <a:lnTo>
                  <a:pt x="0" y="5714"/>
                </a:lnTo>
              </a:path>
            </a:pathLst>
          </a:custGeom>
          <a:ln w="5714">
            <a:solidFill>
              <a:srgbClr val="F1F1F1"/>
            </a:solidFill>
          </a:ln>
        </p:spPr>
        <p:txBody>
          <a:bodyPr wrap="square" lIns="0" tIns="0" rIns="0" bIns="0" rtlCol="0"/>
          <a:lstStyle/>
          <a:p>
            <a:endParaRPr/>
          </a:p>
        </p:txBody>
      </p:sp>
      <p:sp>
        <p:nvSpPr>
          <p:cNvPr id="734" name="object 734"/>
          <p:cNvSpPr/>
          <p:nvPr/>
        </p:nvSpPr>
        <p:spPr>
          <a:xfrm>
            <a:off x="1567929" y="2876553"/>
            <a:ext cx="0" cy="97155"/>
          </a:xfrm>
          <a:custGeom>
            <a:avLst/>
            <a:gdLst/>
            <a:ahLst/>
            <a:cxnLst/>
            <a:rect l="l" t="t" r="r" b="b"/>
            <a:pathLst>
              <a:path h="97155">
                <a:moveTo>
                  <a:pt x="0" y="97154"/>
                </a:moveTo>
                <a:lnTo>
                  <a:pt x="0" y="0"/>
                </a:lnTo>
              </a:path>
            </a:pathLst>
          </a:custGeom>
          <a:ln w="5714">
            <a:solidFill>
              <a:srgbClr val="F1F1F1"/>
            </a:solidFill>
          </a:ln>
        </p:spPr>
        <p:txBody>
          <a:bodyPr wrap="square" lIns="0" tIns="0" rIns="0" bIns="0" rtlCol="0"/>
          <a:lstStyle/>
          <a:p>
            <a:endParaRPr/>
          </a:p>
        </p:txBody>
      </p:sp>
      <p:sp>
        <p:nvSpPr>
          <p:cNvPr id="735" name="object 735"/>
          <p:cNvSpPr/>
          <p:nvPr/>
        </p:nvSpPr>
        <p:spPr>
          <a:xfrm>
            <a:off x="1739378" y="2876553"/>
            <a:ext cx="0" cy="97155"/>
          </a:xfrm>
          <a:custGeom>
            <a:avLst/>
            <a:gdLst/>
            <a:ahLst/>
            <a:cxnLst/>
            <a:rect l="l" t="t" r="r" b="b"/>
            <a:pathLst>
              <a:path h="97155">
                <a:moveTo>
                  <a:pt x="0" y="97154"/>
                </a:moveTo>
                <a:lnTo>
                  <a:pt x="0" y="0"/>
                </a:lnTo>
              </a:path>
            </a:pathLst>
          </a:custGeom>
          <a:ln w="5714">
            <a:solidFill>
              <a:srgbClr val="F1F1F1"/>
            </a:solidFill>
          </a:ln>
        </p:spPr>
        <p:txBody>
          <a:bodyPr wrap="square" lIns="0" tIns="0" rIns="0" bIns="0" rtlCol="0"/>
          <a:lstStyle/>
          <a:p>
            <a:endParaRPr/>
          </a:p>
        </p:txBody>
      </p:sp>
      <p:sp>
        <p:nvSpPr>
          <p:cNvPr id="736" name="object 736"/>
          <p:cNvSpPr/>
          <p:nvPr/>
        </p:nvSpPr>
        <p:spPr>
          <a:xfrm>
            <a:off x="2002267" y="2876553"/>
            <a:ext cx="0" cy="5715"/>
          </a:xfrm>
          <a:custGeom>
            <a:avLst/>
            <a:gdLst/>
            <a:ahLst/>
            <a:cxnLst/>
            <a:rect l="l" t="t" r="r" b="b"/>
            <a:pathLst>
              <a:path h="5714">
                <a:moveTo>
                  <a:pt x="0" y="0"/>
                </a:moveTo>
                <a:lnTo>
                  <a:pt x="0" y="5714"/>
                </a:lnTo>
              </a:path>
            </a:pathLst>
          </a:custGeom>
          <a:ln w="5714">
            <a:solidFill>
              <a:srgbClr val="F1F1F1"/>
            </a:solidFill>
          </a:ln>
        </p:spPr>
        <p:txBody>
          <a:bodyPr wrap="square" lIns="0" tIns="0" rIns="0" bIns="0" rtlCol="0"/>
          <a:lstStyle/>
          <a:p>
            <a:endParaRPr/>
          </a:p>
        </p:txBody>
      </p:sp>
      <p:sp>
        <p:nvSpPr>
          <p:cNvPr id="737" name="object 737"/>
          <p:cNvSpPr/>
          <p:nvPr/>
        </p:nvSpPr>
        <p:spPr>
          <a:xfrm>
            <a:off x="2168001" y="2876553"/>
            <a:ext cx="0" cy="5715"/>
          </a:xfrm>
          <a:custGeom>
            <a:avLst/>
            <a:gdLst/>
            <a:ahLst/>
            <a:cxnLst/>
            <a:rect l="l" t="t" r="r" b="b"/>
            <a:pathLst>
              <a:path h="5714">
                <a:moveTo>
                  <a:pt x="0" y="0"/>
                </a:moveTo>
                <a:lnTo>
                  <a:pt x="0" y="5714"/>
                </a:lnTo>
              </a:path>
            </a:pathLst>
          </a:custGeom>
          <a:ln w="5714">
            <a:solidFill>
              <a:srgbClr val="F1F1F1"/>
            </a:solidFill>
          </a:ln>
        </p:spPr>
        <p:txBody>
          <a:bodyPr wrap="square" lIns="0" tIns="0" rIns="0" bIns="0" rtlCol="0"/>
          <a:lstStyle/>
          <a:p>
            <a:endParaRPr/>
          </a:p>
        </p:txBody>
      </p:sp>
      <p:sp>
        <p:nvSpPr>
          <p:cNvPr id="738" name="object 738"/>
          <p:cNvSpPr/>
          <p:nvPr/>
        </p:nvSpPr>
        <p:spPr>
          <a:xfrm>
            <a:off x="2339450" y="2876553"/>
            <a:ext cx="0" cy="97155"/>
          </a:xfrm>
          <a:custGeom>
            <a:avLst/>
            <a:gdLst/>
            <a:ahLst/>
            <a:cxnLst/>
            <a:rect l="l" t="t" r="r" b="b"/>
            <a:pathLst>
              <a:path h="97155">
                <a:moveTo>
                  <a:pt x="0" y="97154"/>
                </a:moveTo>
                <a:lnTo>
                  <a:pt x="0" y="0"/>
                </a:lnTo>
              </a:path>
            </a:pathLst>
          </a:custGeom>
          <a:ln w="5714">
            <a:solidFill>
              <a:srgbClr val="F1F1F1"/>
            </a:solidFill>
          </a:ln>
        </p:spPr>
        <p:txBody>
          <a:bodyPr wrap="square" lIns="0" tIns="0" rIns="0" bIns="0" rtlCol="0"/>
          <a:lstStyle/>
          <a:p>
            <a:endParaRPr/>
          </a:p>
        </p:txBody>
      </p:sp>
      <p:sp>
        <p:nvSpPr>
          <p:cNvPr id="739" name="object 739"/>
          <p:cNvSpPr/>
          <p:nvPr/>
        </p:nvSpPr>
        <p:spPr>
          <a:xfrm>
            <a:off x="2510899" y="2876553"/>
            <a:ext cx="0" cy="97155"/>
          </a:xfrm>
          <a:custGeom>
            <a:avLst/>
            <a:gdLst/>
            <a:ahLst/>
            <a:cxnLst/>
            <a:rect l="l" t="t" r="r" b="b"/>
            <a:pathLst>
              <a:path h="97155">
                <a:moveTo>
                  <a:pt x="0" y="97154"/>
                </a:moveTo>
                <a:lnTo>
                  <a:pt x="0" y="0"/>
                </a:lnTo>
              </a:path>
            </a:pathLst>
          </a:custGeom>
          <a:ln w="5714">
            <a:solidFill>
              <a:srgbClr val="F1F1F1"/>
            </a:solidFill>
          </a:ln>
        </p:spPr>
        <p:txBody>
          <a:bodyPr wrap="square" lIns="0" tIns="0" rIns="0" bIns="0" rtlCol="0"/>
          <a:lstStyle/>
          <a:p>
            <a:endParaRPr/>
          </a:p>
        </p:txBody>
      </p:sp>
      <p:sp>
        <p:nvSpPr>
          <p:cNvPr id="740" name="object 740"/>
          <p:cNvSpPr/>
          <p:nvPr/>
        </p:nvSpPr>
        <p:spPr>
          <a:xfrm>
            <a:off x="2768072" y="2876553"/>
            <a:ext cx="0" cy="5715"/>
          </a:xfrm>
          <a:custGeom>
            <a:avLst/>
            <a:gdLst/>
            <a:ahLst/>
            <a:cxnLst/>
            <a:rect l="l" t="t" r="r" b="b"/>
            <a:pathLst>
              <a:path h="5714">
                <a:moveTo>
                  <a:pt x="0" y="0"/>
                </a:moveTo>
                <a:lnTo>
                  <a:pt x="0" y="5714"/>
                </a:lnTo>
              </a:path>
            </a:pathLst>
          </a:custGeom>
          <a:ln w="5714">
            <a:solidFill>
              <a:srgbClr val="F1F1F1"/>
            </a:solidFill>
          </a:ln>
        </p:spPr>
        <p:txBody>
          <a:bodyPr wrap="square" lIns="0" tIns="0" rIns="0" bIns="0" rtlCol="0"/>
          <a:lstStyle/>
          <a:p>
            <a:endParaRPr/>
          </a:p>
        </p:txBody>
      </p:sp>
      <p:sp>
        <p:nvSpPr>
          <p:cNvPr id="741" name="object 741"/>
          <p:cNvSpPr/>
          <p:nvPr/>
        </p:nvSpPr>
        <p:spPr>
          <a:xfrm>
            <a:off x="2939521" y="2876553"/>
            <a:ext cx="0" cy="5715"/>
          </a:xfrm>
          <a:custGeom>
            <a:avLst/>
            <a:gdLst/>
            <a:ahLst/>
            <a:cxnLst/>
            <a:rect l="l" t="t" r="r" b="b"/>
            <a:pathLst>
              <a:path h="5714">
                <a:moveTo>
                  <a:pt x="0" y="0"/>
                </a:moveTo>
                <a:lnTo>
                  <a:pt x="0" y="5714"/>
                </a:lnTo>
              </a:path>
            </a:pathLst>
          </a:custGeom>
          <a:ln w="5714">
            <a:solidFill>
              <a:srgbClr val="F1F1F1"/>
            </a:solidFill>
          </a:ln>
        </p:spPr>
        <p:txBody>
          <a:bodyPr wrap="square" lIns="0" tIns="0" rIns="0" bIns="0" rtlCol="0"/>
          <a:lstStyle/>
          <a:p>
            <a:endParaRPr/>
          </a:p>
        </p:txBody>
      </p:sp>
      <p:sp>
        <p:nvSpPr>
          <p:cNvPr id="742" name="object 742"/>
          <p:cNvSpPr/>
          <p:nvPr/>
        </p:nvSpPr>
        <p:spPr>
          <a:xfrm>
            <a:off x="3105255" y="2876553"/>
            <a:ext cx="0" cy="5715"/>
          </a:xfrm>
          <a:custGeom>
            <a:avLst/>
            <a:gdLst/>
            <a:ahLst/>
            <a:cxnLst/>
            <a:rect l="l" t="t" r="r" b="b"/>
            <a:pathLst>
              <a:path h="5714">
                <a:moveTo>
                  <a:pt x="0" y="0"/>
                </a:moveTo>
                <a:lnTo>
                  <a:pt x="0" y="5714"/>
                </a:lnTo>
              </a:path>
            </a:pathLst>
          </a:custGeom>
          <a:ln w="5714">
            <a:solidFill>
              <a:srgbClr val="F1F1F1"/>
            </a:solidFill>
          </a:ln>
        </p:spPr>
        <p:txBody>
          <a:bodyPr wrap="square" lIns="0" tIns="0" rIns="0" bIns="0" rtlCol="0"/>
          <a:lstStyle/>
          <a:p>
            <a:endParaRPr/>
          </a:p>
        </p:txBody>
      </p:sp>
      <p:sp>
        <p:nvSpPr>
          <p:cNvPr id="743" name="object 743"/>
          <p:cNvSpPr/>
          <p:nvPr/>
        </p:nvSpPr>
        <p:spPr>
          <a:xfrm>
            <a:off x="3276704" y="2876553"/>
            <a:ext cx="0" cy="97155"/>
          </a:xfrm>
          <a:custGeom>
            <a:avLst/>
            <a:gdLst/>
            <a:ahLst/>
            <a:cxnLst/>
            <a:rect l="l" t="t" r="r" b="b"/>
            <a:pathLst>
              <a:path h="97155">
                <a:moveTo>
                  <a:pt x="0" y="97154"/>
                </a:moveTo>
                <a:lnTo>
                  <a:pt x="0" y="0"/>
                </a:lnTo>
              </a:path>
            </a:pathLst>
          </a:custGeom>
          <a:ln w="5714">
            <a:solidFill>
              <a:srgbClr val="F1F1F1"/>
            </a:solidFill>
          </a:ln>
        </p:spPr>
        <p:txBody>
          <a:bodyPr wrap="square" lIns="0" tIns="0" rIns="0" bIns="0" rtlCol="0"/>
          <a:lstStyle/>
          <a:p>
            <a:endParaRPr/>
          </a:p>
        </p:txBody>
      </p:sp>
      <p:sp>
        <p:nvSpPr>
          <p:cNvPr id="744" name="object 744"/>
          <p:cNvSpPr/>
          <p:nvPr/>
        </p:nvSpPr>
        <p:spPr>
          <a:xfrm>
            <a:off x="3533878" y="2876553"/>
            <a:ext cx="0" cy="5715"/>
          </a:xfrm>
          <a:custGeom>
            <a:avLst/>
            <a:gdLst/>
            <a:ahLst/>
            <a:cxnLst/>
            <a:rect l="l" t="t" r="r" b="b"/>
            <a:pathLst>
              <a:path h="5714">
                <a:moveTo>
                  <a:pt x="0" y="0"/>
                </a:moveTo>
                <a:lnTo>
                  <a:pt x="0" y="5714"/>
                </a:lnTo>
              </a:path>
            </a:pathLst>
          </a:custGeom>
          <a:ln w="5714">
            <a:solidFill>
              <a:srgbClr val="F1F1F1"/>
            </a:solidFill>
          </a:ln>
        </p:spPr>
        <p:txBody>
          <a:bodyPr wrap="square" lIns="0" tIns="0" rIns="0" bIns="0" rtlCol="0"/>
          <a:lstStyle/>
          <a:p>
            <a:endParaRPr/>
          </a:p>
        </p:txBody>
      </p:sp>
      <p:sp>
        <p:nvSpPr>
          <p:cNvPr id="745" name="object 745"/>
          <p:cNvSpPr/>
          <p:nvPr/>
        </p:nvSpPr>
        <p:spPr>
          <a:xfrm>
            <a:off x="3705326" y="2876553"/>
            <a:ext cx="0" cy="5715"/>
          </a:xfrm>
          <a:custGeom>
            <a:avLst/>
            <a:gdLst/>
            <a:ahLst/>
            <a:cxnLst/>
            <a:rect l="l" t="t" r="r" b="b"/>
            <a:pathLst>
              <a:path h="5714">
                <a:moveTo>
                  <a:pt x="0" y="0"/>
                </a:moveTo>
                <a:lnTo>
                  <a:pt x="0" y="5714"/>
                </a:lnTo>
              </a:path>
            </a:pathLst>
          </a:custGeom>
          <a:ln w="5714">
            <a:solidFill>
              <a:srgbClr val="F1F1F1"/>
            </a:solidFill>
          </a:ln>
        </p:spPr>
        <p:txBody>
          <a:bodyPr wrap="square" lIns="0" tIns="0" rIns="0" bIns="0" rtlCol="0"/>
          <a:lstStyle/>
          <a:p>
            <a:endParaRPr/>
          </a:p>
        </p:txBody>
      </p:sp>
      <p:sp>
        <p:nvSpPr>
          <p:cNvPr id="746" name="object 746"/>
          <p:cNvSpPr/>
          <p:nvPr/>
        </p:nvSpPr>
        <p:spPr>
          <a:xfrm>
            <a:off x="3871060" y="2876553"/>
            <a:ext cx="0" cy="97155"/>
          </a:xfrm>
          <a:custGeom>
            <a:avLst/>
            <a:gdLst/>
            <a:ahLst/>
            <a:cxnLst/>
            <a:rect l="l" t="t" r="r" b="b"/>
            <a:pathLst>
              <a:path h="97155">
                <a:moveTo>
                  <a:pt x="0" y="97154"/>
                </a:moveTo>
                <a:lnTo>
                  <a:pt x="0" y="0"/>
                </a:lnTo>
              </a:path>
            </a:pathLst>
          </a:custGeom>
          <a:ln w="5714">
            <a:solidFill>
              <a:srgbClr val="F1F1F1"/>
            </a:solidFill>
          </a:ln>
        </p:spPr>
        <p:txBody>
          <a:bodyPr wrap="square" lIns="0" tIns="0" rIns="0" bIns="0" rtlCol="0"/>
          <a:lstStyle/>
          <a:p>
            <a:endParaRPr/>
          </a:p>
        </p:txBody>
      </p:sp>
      <p:sp>
        <p:nvSpPr>
          <p:cNvPr id="747" name="object 747"/>
          <p:cNvSpPr/>
          <p:nvPr/>
        </p:nvSpPr>
        <p:spPr>
          <a:xfrm>
            <a:off x="4042509" y="2876553"/>
            <a:ext cx="0" cy="97155"/>
          </a:xfrm>
          <a:custGeom>
            <a:avLst/>
            <a:gdLst/>
            <a:ahLst/>
            <a:cxnLst/>
            <a:rect l="l" t="t" r="r" b="b"/>
            <a:pathLst>
              <a:path h="97155">
                <a:moveTo>
                  <a:pt x="0" y="97154"/>
                </a:moveTo>
                <a:lnTo>
                  <a:pt x="0" y="0"/>
                </a:lnTo>
              </a:path>
            </a:pathLst>
          </a:custGeom>
          <a:ln w="5714">
            <a:solidFill>
              <a:srgbClr val="F1F1F1"/>
            </a:solidFill>
          </a:ln>
        </p:spPr>
        <p:txBody>
          <a:bodyPr wrap="square" lIns="0" tIns="0" rIns="0" bIns="0" rtlCol="0"/>
          <a:lstStyle/>
          <a:p>
            <a:endParaRPr/>
          </a:p>
        </p:txBody>
      </p:sp>
      <p:sp>
        <p:nvSpPr>
          <p:cNvPr id="748" name="object 748"/>
          <p:cNvSpPr/>
          <p:nvPr/>
        </p:nvSpPr>
        <p:spPr>
          <a:xfrm>
            <a:off x="4299683" y="2876553"/>
            <a:ext cx="0" cy="5715"/>
          </a:xfrm>
          <a:custGeom>
            <a:avLst/>
            <a:gdLst/>
            <a:ahLst/>
            <a:cxnLst/>
            <a:rect l="l" t="t" r="r" b="b"/>
            <a:pathLst>
              <a:path h="5714">
                <a:moveTo>
                  <a:pt x="0" y="0"/>
                </a:moveTo>
                <a:lnTo>
                  <a:pt x="0" y="5714"/>
                </a:lnTo>
              </a:path>
            </a:pathLst>
          </a:custGeom>
          <a:ln w="5714">
            <a:solidFill>
              <a:srgbClr val="F1F1F1"/>
            </a:solidFill>
          </a:ln>
        </p:spPr>
        <p:txBody>
          <a:bodyPr wrap="square" lIns="0" tIns="0" rIns="0" bIns="0" rtlCol="0"/>
          <a:lstStyle/>
          <a:p>
            <a:endParaRPr/>
          </a:p>
        </p:txBody>
      </p:sp>
      <p:sp>
        <p:nvSpPr>
          <p:cNvPr id="749" name="object 749"/>
          <p:cNvSpPr/>
          <p:nvPr/>
        </p:nvSpPr>
        <p:spPr>
          <a:xfrm>
            <a:off x="4471132" y="2876553"/>
            <a:ext cx="0" cy="5715"/>
          </a:xfrm>
          <a:custGeom>
            <a:avLst/>
            <a:gdLst/>
            <a:ahLst/>
            <a:cxnLst/>
            <a:rect l="l" t="t" r="r" b="b"/>
            <a:pathLst>
              <a:path h="5714">
                <a:moveTo>
                  <a:pt x="0" y="0"/>
                </a:moveTo>
                <a:lnTo>
                  <a:pt x="0" y="5714"/>
                </a:lnTo>
              </a:path>
            </a:pathLst>
          </a:custGeom>
          <a:ln w="5714">
            <a:solidFill>
              <a:srgbClr val="F1F1F1"/>
            </a:solidFill>
          </a:ln>
        </p:spPr>
        <p:txBody>
          <a:bodyPr wrap="square" lIns="0" tIns="0" rIns="0" bIns="0" rtlCol="0"/>
          <a:lstStyle/>
          <a:p>
            <a:endParaRPr/>
          </a:p>
        </p:txBody>
      </p:sp>
      <p:sp>
        <p:nvSpPr>
          <p:cNvPr id="750" name="object 750"/>
          <p:cNvSpPr/>
          <p:nvPr/>
        </p:nvSpPr>
        <p:spPr>
          <a:xfrm>
            <a:off x="4636866" y="2876553"/>
            <a:ext cx="0" cy="97155"/>
          </a:xfrm>
          <a:custGeom>
            <a:avLst/>
            <a:gdLst/>
            <a:ahLst/>
            <a:cxnLst/>
            <a:rect l="l" t="t" r="r" b="b"/>
            <a:pathLst>
              <a:path h="97155">
                <a:moveTo>
                  <a:pt x="0" y="97154"/>
                </a:moveTo>
                <a:lnTo>
                  <a:pt x="0" y="0"/>
                </a:lnTo>
              </a:path>
            </a:pathLst>
          </a:custGeom>
          <a:ln w="5714">
            <a:solidFill>
              <a:srgbClr val="F1F1F1"/>
            </a:solidFill>
          </a:ln>
        </p:spPr>
        <p:txBody>
          <a:bodyPr wrap="square" lIns="0" tIns="0" rIns="0" bIns="0" rtlCol="0"/>
          <a:lstStyle/>
          <a:p>
            <a:endParaRPr/>
          </a:p>
        </p:txBody>
      </p:sp>
      <p:sp>
        <p:nvSpPr>
          <p:cNvPr id="751" name="object 751"/>
          <p:cNvSpPr/>
          <p:nvPr/>
        </p:nvSpPr>
        <p:spPr>
          <a:xfrm>
            <a:off x="4808315" y="2876553"/>
            <a:ext cx="0" cy="97155"/>
          </a:xfrm>
          <a:custGeom>
            <a:avLst/>
            <a:gdLst/>
            <a:ahLst/>
            <a:cxnLst/>
            <a:rect l="l" t="t" r="r" b="b"/>
            <a:pathLst>
              <a:path h="97155">
                <a:moveTo>
                  <a:pt x="0" y="97154"/>
                </a:moveTo>
                <a:lnTo>
                  <a:pt x="0" y="0"/>
                </a:lnTo>
              </a:path>
            </a:pathLst>
          </a:custGeom>
          <a:ln w="5714">
            <a:solidFill>
              <a:srgbClr val="F1F1F1"/>
            </a:solidFill>
          </a:ln>
        </p:spPr>
        <p:txBody>
          <a:bodyPr wrap="square" lIns="0" tIns="0" rIns="0" bIns="0" rtlCol="0"/>
          <a:lstStyle/>
          <a:p>
            <a:endParaRPr/>
          </a:p>
        </p:txBody>
      </p:sp>
      <p:sp>
        <p:nvSpPr>
          <p:cNvPr id="752" name="object 752"/>
          <p:cNvSpPr/>
          <p:nvPr/>
        </p:nvSpPr>
        <p:spPr>
          <a:xfrm>
            <a:off x="5071203" y="2876553"/>
            <a:ext cx="0" cy="5715"/>
          </a:xfrm>
          <a:custGeom>
            <a:avLst/>
            <a:gdLst/>
            <a:ahLst/>
            <a:cxnLst/>
            <a:rect l="l" t="t" r="r" b="b"/>
            <a:pathLst>
              <a:path h="5714">
                <a:moveTo>
                  <a:pt x="0" y="0"/>
                </a:moveTo>
                <a:lnTo>
                  <a:pt x="0" y="5714"/>
                </a:lnTo>
              </a:path>
            </a:pathLst>
          </a:custGeom>
          <a:ln w="5714">
            <a:solidFill>
              <a:srgbClr val="F1F1F1"/>
            </a:solidFill>
          </a:ln>
        </p:spPr>
        <p:txBody>
          <a:bodyPr wrap="square" lIns="0" tIns="0" rIns="0" bIns="0" rtlCol="0"/>
          <a:lstStyle/>
          <a:p>
            <a:endParaRPr/>
          </a:p>
        </p:txBody>
      </p:sp>
      <p:sp>
        <p:nvSpPr>
          <p:cNvPr id="753" name="object 753"/>
          <p:cNvSpPr/>
          <p:nvPr/>
        </p:nvSpPr>
        <p:spPr>
          <a:xfrm>
            <a:off x="5236937" y="2876553"/>
            <a:ext cx="0" cy="5715"/>
          </a:xfrm>
          <a:custGeom>
            <a:avLst/>
            <a:gdLst/>
            <a:ahLst/>
            <a:cxnLst/>
            <a:rect l="l" t="t" r="r" b="b"/>
            <a:pathLst>
              <a:path h="5714">
                <a:moveTo>
                  <a:pt x="0" y="0"/>
                </a:moveTo>
                <a:lnTo>
                  <a:pt x="0" y="5714"/>
                </a:lnTo>
              </a:path>
            </a:pathLst>
          </a:custGeom>
          <a:ln w="5714">
            <a:solidFill>
              <a:srgbClr val="F1F1F1"/>
            </a:solidFill>
          </a:ln>
        </p:spPr>
        <p:txBody>
          <a:bodyPr wrap="square" lIns="0" tIns="0" rIns="0" bIns="0" rtlCol="0"/>
          <a:lstStyle/>
          <a:p>
            <a:endParaRPr/>
          </a:p>
        </p:txBody>
      </p:sp>
      <p:sp>
        <p:nvSpPr>
          <p:cNvPr id="754" name="object 754"/>
          <p:cNvSpPr/>
          <p:nvPr/>
        </p:nvSpPr>
        <p:spPr>
          <a:xfrm>
            <a:off x="5408386" y="2876553"/>
            <a:ext cx="0" cy="97155"/>
          </a:xfrm>
          <a:custGeom>
            <a:avLst/>
            <a:gdLst/>
            <a:ahLst/>
            <a:cxnLst/>
            <a:rect l="l" t="t" r="r" b="b"/>
            <a:pathLst>
              <a:path h="97155">
                <a:moveTo>
                  <a:pt x="0" y="97154"/>
                </a:moveTo>
                <a:lnTo>
                  <a:pt x="0" y="0"/>
                </a:lnTo>
              </a:path>
            </a:pathLst>
          </a:custGeom>
          <a:ln w="5714">
            <a:solidFill>
              <a:srgbClr val="F1F1F1"/>
            </a:solidFill>
          </a:ln>
        </p:spPr>
        <p:txBody>
          <a:bodyPr wrap="square" lIns="0" tIns="0" rIns="0" bIns="0" rtlCol="0"/>
          <a:lstStyle/>
          <a:p>
            <a:endParaRPr/>
          </a:p>
        </p:txBody>
      </p:sp>
      <p:sp>
        <p:nvSpPr>
          <p:cNvPr id="755" name="object 755"/>
          <p:cNvSpPr/>
          <p:nvPr/>
        </p:nvSpPr>
        <p:spPr>
          <a:xfrm>
            <a:off x="5579835" y="2876553"/>
            <a:ext cx="0" cy="97155"/>
          </a:xfrm>
          <a:custGeom>
            <a:avLst/>
            <a:gdLst/>
            <a:ahLst/>
            <a:cxnLst/>
            <a:rect l="l" t="t" r="r" b="b"/>
            <a:pathLst>
              <a:path h="97155">
                <a:moveTo>
                  <a:pt x="0" y="97154"/>
                </a:moveTo>
                <a:lnTo>
                  <a:pt x="0" y="0"/>
                </a:lnTo>
              </a:path>
            </a:pathLst>
          </a:custGeom>
          <a:ln w="5714">
            <a:solidFill>
              <a:srgbClr val="F1F1F1"/>
            </a:solidFill>
          </a:ln>
        </p:spPr>
        <p:txBody>
          <a:bodyPr wrap="square" lIns="0" tIns="0" rIns="0" bIns="0" rtlCol="0"/>
          <a:lstStyle/>
          <a:p>
            <a:endParaRPr/>
          </a:p>
        </p:txBody>
      </p:sp>
      <p:sp>
        <p:nvSpPr>
          <p:cNvPr id="756" name="object 756"/>
          <p:cNvSpPr/>
          <p:nvPr/>
        </p:nvSpPr>
        <p:spPr>
          <a:xfrm>
            <a:off x="5837009" y="2876553"/>
            <a:ext cx="0" cy="5715"/>
          </a:xfrm>
          <a:custGeom>
            <a:avLst/>
            <a:gdLst/>
            <a:ahLst/>
            <a:cxnLst/>
            <a:rect l="l" t="t" r="r" b="b"/>
            <a:pathLst>
              <a:path h="5714">
                <a:moveTo>
                  <a:pt x="0" y="0"/>
                </a:moveTo>
                <a:lnTo>
                  <a:pt x="0" y="5714"/>
                </a:lnTo>
              </a:path>
            </a:pathLst>
          </a:custGeom>
          <a:ln w="5714">
            <a:solidFill>
              <a:srgbClr val="F1F1F1"/>
            </a:solidFill>
          </a:ln>
        </p:spPr>
        <p:txBody>
          <a:bodyPr wrap="square" lIns="0" tIns="0" rIns="0" bIns="0" rtlCol="0"/>
          <a:lstStyle/>
          <a:p>
            <a:endParaRPr/>
          </a:p>
        </p:txBody>
      </p:sp>
      <p:sp>
        <p:nvSpPr>
          <p:cNvPr id="757" name="object 757"/>
          <p:cNvSpPr/>
          <p:nvPr/>
        </p:nvSpPr>
        <p:spPr>
          <a:xfrm>
            <a:off x="6008457" y="2876553"/>
            <a:ext cx="0" cy="5715"/>
          </a:xfrm>
          <a:custGeom>
            <a:avLst/>
            <a:gdLst/>
            <a:ahLst/>
            <a:cxnLst/>
            <a:rect l="l" t="t" r="r" b="b"/>
            <a:pathLst>
              <a:path h="5714">
                <a:moveTo>
                  <a:pt x="0" y="0"/>
                </a:moveTo>
                <a:lnTo>
                  <a:pt x="0" y="5714"/>
                </a:lnTo>
              </a:path>
            </a:pathLst>
          </a:custGeom>
          <a:ln w="5714">
            <a:solidFill>
              <a:srgbClr val="F1F1F1"/>
            </a:solidFill>
          </a:ln>
        </p:spPr>
        <p:txBody>
          <a:bodyPr wrap="square" lIns="0" tIns="0" rIns="0" bIns="0" rtlCol="0"/>
          <a:lstStyle/>
          <a:p>
            <a:endParaRPr/>
          </a:p>
        </p:txBody>
      </p:sp>
      <p:sp>
        <p:nvSpPr>
          <p:cNvPr id="758" name="object 758"/>
          <p:cNvSpPr/>
          <p:nvPr/>
        </p:nvSpPr>
        <p:spPr>
          <a:xfrm>
            <a:off x="6174192" y="2876553"/>
            <a:ext cx="0" cy="5715"/>
          </a:xfrm>
          <a:custGeom>
            <a:avLst/>
            <a:gdLst/>
            <a:ahLst/>
            <a:cxnLst/>
            <a:rect l="l" t="t" r="r" b="b"/>
            <a:pathLst>
              <a:path h="5714">
                <a:moveTo>
                  <a:pt x="0" y="0"/>
                </a:moveTo>
                <a:lnTo>
                  <a:pt x="0" y="5714"/>
                </a:lnTo>
              </a:path>
            </a:pathLst>
          </a:custGeom>
          <a:ln w="5714">
            <a:solidFill>
              <a:srgbClr val="F1F1F1"/>
            </a:solidFill>
          </a:ln>
        </p:spPr>
        <p:txBody>
          <a:bodyPr wrap="square" lIns="0" tIns="0" rIns="0" bIns="0" rtlCol="0"/>
          <a:lstStyle/>
          <a:p>
            <a:endParaRPr/>
          </a:p>
        </p:txBody>
      </p:sp>
      <p:sp>
        <p:nvSpPr>
          <p:cNvPr id="759" name="object 759"/>
          <p:cNvSpPr/>
          <p:nvPr/>
        </p:nvSpPr>
        <p:spPr>
          <a:xfrm>
            <a:off x="6345640" y="2876553"/>
            <a:ext cx="0" cy="97155"/>
          </a:xfrm>
          <a:custGeom>
            <a:avLst/>
            <a:gdLst/>
            <a:ahLst/>
            <a:cxnLst/>
            <a:rect l="l" t="t" r="r" b="b"/>
            <a:pathLst>
              <a:path h="97155">
                <a:moveTo>
                  <a:pt x="0" y="97154"/>
                </a:moveTo>
                <a:lnTo>
                  <a:pt x="0" y="0"/>
                </a:lnTo>
              </a:path>
            </a:pathLst>
          </a:custGeom>
          <a:ln w="5714">
            <a:solidFill>
              <a:srgbClr val="F1F1F1"/>
            </a:solidFill>
          </a:ln>
        </p:spPr>
        <p:txBody>
          <a:bodyPr wrap="square" lIns="0" tIns="0" rIns="0" bIns="0" rtlCol="0"/>
          <a:lstStyle/>
          <a:p>
            <a:endParaRPr/>
          </a:p>
        </p:txBody>
      </p:sp>
      <p:sp>
        <p:nvSpPr>
          <p:cNvPr id="760" name="object 760"/>
          <p:cNvSpPr/>
          <p:nvPr/>
        </p:nvSpPr>
        <p:spPr>
          <a:xfrm>
            <a:off x="6602814" y="2876553"/>
            <a:ext cx="0" cy="5715"/>
          </a:xfrm>
          <a:custGeom>
            <a:avLst/>
            <a:gdLst/>
            <a:ahLst/>
            <a:cxnLst/>
            <a:rect l="l" t="t" r="r" b="b"/>
            <a:pathLst>
              <a:path h="5714">
                <a:moveTo>
                  <a:pt x="0" y="0"/>
                </a:moveTo>
                <a:lnTo>
                  <a:pt x="0" y="5714"/>
                </a:lnTo>
              </a:path>
            </a:pathLst>
          </a:custGeom>
          <a:ln w="5714">
            <a:solidFill>
              <a:srgbClr val="F1F1F1"/>
            </a:solidFill>
          </a:ln>
        </p:spPr>
        <p:txBody>
          <a:bodyPr wrap="square" lIns="0" tIns="0" rIns="0" bIns="0" rtlCol="0"/>
          <a:lstStyle/>
          <a:p>
            <a:endParaRPr/>
          </a:p>
        </p:txBody>
      </p:sp>
      <p:sp>
        <p:nvSpPr>
          <p:cNvPr id="761" name="object 761"/>
          <p:cNvSpPr/>
          <p:nvPr/>
        </p:nvSpPr>
        <p:spPr>
          <a:xfrm>
            <a:off x="6774263" y="2876553"/>
            <a:ext cx="0" cy="5715"/>
          </a:xfrm>
          <a:custGeom>
            <a:avLst/>
            <a:gdLst/>
            <a:ahLst/>
            <a:cxnLst/>
            <a:rect l="l" t="t" r="r" b="b"/>
            <a:pathLst>
              <a:path h="5714">
                <a:moveTo>
                  <a:pt x="0" y="0"/>
                </a:moveTo>
                <a:lnTo>
                  <a:pt x="0" y="5714"/>
                </a:lnTo>
              </a:path>
            </a:pathLst>
          </a:custGeom>
          <a:ln w="5714">
            <a:solidFill>
              <a:srgbClr val="F1F1F1"/>
            </a:solidFill>
          </a:ln>
        </p:spPr>
        <p:txBody>
          <a:bodyPr wrap="square" lIns="0" tIns="0" rIns="0" bIns="0" rtlCol="0"/>
          <a:lstStyle/>
          <a:p>
            <a:endParaRPr/>
          </a:p>
        </p:txBody>
      </p:sp>
      <p:sp>
        <p:nvSpPr>
          <p:cNvPr id="762" name="object 762"/>
          <p:cNvSpPr/>
          <p:nvPr/>
        </p:nvSpPr>
        <p:spPr>
          <a:xfrm>
            <a:off x="6939997" y="2876553"/>
            <a:ext cx="0" cy="5715"/>
          </a:xfrm>
          <a:custGeom>
            <a:avLst/>
            <a:gdLst/>
            <a:ahLst/>
            <a:cxnLst/>
            <a:rect l="l" t="t" r="r" b="b"/>
            <a:pathLst>
              <a:path h="5714">
                <a:moveTo>
                  <a:pt x="0" y="0"/>
                </a:moveTo>
                <a:lnTo>
                  <a:pt x="0" y="5714"/>
                </a:lnTo>
              </a:path>
            </a:pathLst>
          </a:custGeom>
          <a:ln w="5714">
            <a:solidFill>
              <a:srgbClr val="F1F1F1"/>
            </a:solidFill>
          </a:ln>
        </p:spPr>
        <p:txBody>
          <a:bodyPr wrap="square" lIns="0" tIns="0" rIns="0" bIns="0" rtlCol="0"/>
          <a:lstStyle/>
          <a:p>
            <a:endParaRPr/>
          </a:p>
        </p:txBody>
      </p:sp>
      <p:sp>
        <p:nvSpPr>
          <p:cNvPr id="763" name="object 763"/>
          <p:cNvSpPr/>
          <p:nvPr/>
        </p:nvSpPr>
        <p:spPr>
          <a:xfrm>
            <a:off x="7111446" y="2876553"/>
            <a:ext cx="0" cy="97155"/>
          </a:xfrm>
          <a:custGeom>
            <a:avLst/>
            <a:gdLst/>
            <a:ahLst/>
            <a:cxnLst/>
            <a:rect l="l" t="t" r="r" b="b"/>
            <a:pathLst>
              <a:path h="97155">
                <a:moveTo>
                  <a:pt x="0" y="97154"/>
                </a:moveTo>
                <a:lnTo>
                  <a:pt x="0" y="0"/>
                </a:lnTo>
              </a:path>
            </a:pathLst>
          </a:custGeom>
          <a:ln w="5714">
            <a:solidFill>
              <a:srgbClr val="F1F1F1"/>
            </a:solidFill>
          </a:ln>
        </p:spPr>
        <p:txBody>
          <a:bodyPr wrap="square" lIns="0" tIns="0" rIns="0" bIns="0" rtlCol="0"/>
          <a:lstStyle/>
          <a:p>
            <a:endParaRPr/>
          </a:p>
        </p:txBody>
      </p:sp>
      <p:sp>
        <p:nvSpPr>
          <p:cNvPr id="764" name="object 764"/>
          <p:cNvSpPr/>
          <p:nvPr/>
        </p:nvSpPr>
        <p:spPr>
          <a:xfrm>
            <a:off x="7368619" y="2876553"/>
            <a:ext cx="0" cy="5715"/>
          </a:xfrm>
          <a:custGeom>
            <a:avLst/>
            <a:gdLst/>
            <a:ahLst/>
            <a:cxnLst/>
            <a:rect l="l" t="t" r="r" b="b"/>
            <a:pathLst>
              <a:path h="5714">
                <a:moveTo>
                  <a:pt x="0" y="0"/>
                </a:moveTo>
                <a:lnTo>
                  <a:pt x="0" y="5714"/>
                </a:lnTo>
              </a:path>
            </a:pathLst>
          </a:custGeom>
          <a:ln w="5714">
            <a:solidFill>
              <a:srgbClr val="F1F1F1"/>
            </a:solidFill>
          </a:ln>
        </p:spPr>
        <p:txBody>
          <a:bodyPr wrap="square" lIns="0" tIns="0" rIns="0" bIns="0" rtlCol="0"/>
          <a:lstStyle/>
          <a:p>
            <a:endParaRPr/>
          </a:p>
        </p:txBody>
      </p:sp>
      <p:sp>
        <p:nvSpPr>
          <p:cNvPr id="765" name="object 765"/>
          <p:cNvSpPr/>
          <p:nvPr/>
        </p:nvSpPr>
        <p:spPr>
          <a:xfrm>
            <a:off x="7540068" y="2876553"/>
            <a:ext cx="0" cy="5715"/>
          </a:xfrm>
          <a:custGeom>
            <a:avLst/>
            <a:gdLst/>
            <a:ahLst/>
            <a:cxnLst/>
            <a:rect l="l" t="t" r="r" b="b"/>
            <a:pathLst>
              <a:path h="5714">
                <a:moveTo>
                  <a:pt x="0" y="0"/>
                </a:moveTo>
                <a:lnTo>
                  <a:pt x="0" y="5714"/>
                </a:lnTo>
              </a:path>
            </a:pathLst>
          </a:custGeom>
          <a:ln w="5714">
            <a:solidFill>
              <a:srgbClr val="F1F1F1"/>
            </a:solidFill>
          </a:ln>
        </p:spPr>
        <p:txBody>
          <a:bodyPr wrap="square" lIns="0" tIns="0" rIns="0" bIns="0" rtlCol="0"/>
          <a:lstStyle/>
          <a:p>
            <a:endParaRPr/>
          </a:p>
        </p:txBody>
      </p:sp>
      <p:sp>
        <p:nvSpPr>
          <p:cNvPr id="766" name="object 766"/>
          <p:cNvSpPr/>
          <p:nvPr/>
        </p:nvSpPr>
        <p:spPr>
          <a:xfrm>
            <a:off x="7705802" y="2876553"/>
            <a:ext cx="0" cy="5715"/>
          </a:xfrm>
          <a:custGeom>
            <a:avLst/>
            <a:gdLst/>
            <a:ahLst/>
            <a:cxnLst/>
            <a:rect l="l" t="t" r="r" b="b"/>
            <a:pathLst>
              <a:path h="5714">
                <a:moveTo>
                  <a:pt x="0" y="0"/>
                </a:moveTo>
                <a:lnTo>
                  <a:pt x="0" y="5714"/>
                </a:lnTo>
              </a:path>
            </a:pathLst>
          </a:custGeom>
          <a:ln w="5714">
            <a:solidFill>
              <a:srgbClr val="F1F1F1"/>
            </a:solidFill>
          </a:ln>
        </p:spPr>
        <p:txBody>
          <a:bodyPr wrap="square" lIns="0" tIns="0" rIns="0" bIns="0" rtlCol="0"/>
          <a:lstStyle/>
          <a:p>
            <a:endParaRPr/>
          </a:p>
        </p:txBody>
      </p:sp>
      <p:sp>
        <p:nvSpPr>
          <p:cNvPr id="767" name="object 767"/>
          <p:cNvSpPr/>
          <p:nvPr/>
        </p:nvSpPr>
        <p:spPr>
          <a:xfrm>
            <a:off x="7877252" y="2876553"/>
            <a:ext cx="0" cy="97155"/>
          </a:xfrm>
          <a:custGeom>
            <a:avLst/>
            <a:gdLst/>
            <a:ahLst/>
            <a:cxnLst/>
            <a:rect l="l" t="t" r="r" b="b"/>
            <a:pathLst>
              <a:path h="97155">
                <a:moveTo>
                  <a:pt x="0" y="97154"/>
                </a:moveTo>
                <a:lnTo>
                  <a:pt x="0" y="0"/>
                </a:lnTo>
              </a:path>
            </a:pathLst>
          </a:custGeom>
          <a:ln w="5714">
            <a:solidFill>
              <a:srgbClr val="F1F1F1"/>
            </a:solidFill>
          </a:ln>
        </p:spPr>
        <p:txBody>
          <a:bodyPr wrap="square" lIns="0" tIns="0" rIns="0" bIns="0" rtlCol="0"/>
          <a:lstStyle/>
          <a:p>
            <a:endParaRPr/>
          </a:p>
        </p:txBody>
      </p:sp>
      <p:sp>
        <p:nvSpPr>
          <p:cNvPr id="768" name="object 768"/>
          <p:cNvSpPr/>
          <p:nvPr/>
        </p:nvSpPr>
        <p:spPr>
          <a:xfrm>
            <a:off x="8140139" y="2876553"/>
            <a:ext cx="0" cy="5715"/>
          </a:xfrm>
          <a:custGeom>
            <a:avLst/>
            <a:gdLst/>
            <a:ahLst/>
            <a:cxnLst/>
            <a:rect l="l" t="t" r="r" b="b"/>
            <a:pathLst>
              <a:path h="5714">
                <a:moveTo>
                  <a:pt x="0" y="0"/>
                </a:moveTo>
                <a:lnTo>
                  <a:pt x="0" y="5714"/>
                </a:lnTo>
              </a:path>
            </a:pathLst>
          </a:custGeom>
          <a:ln w="5714">
            <a:solidFill>
              <a:srgbClr val="F1F1F1"/>
            </a:solidFill>
          </a:ln>
        </p:spPr>
        <p:txBody>
          <a:bodyPr wrap="square" lIns="0" tIns="0" rIns="0" bIns="0" rtlCol="0"/>
          <a:lstStyle/>
          <a:p>
            <a:endParaRPr/>
          </a:p>
        </p:txBody>
      </p:sp>
      <p:sp>
        <p:nvSpPr>
          <p:cNvPr id="769" name="object 769"/>
          <p:cNvSpPr/>
          <p:nvPr/>
        </p:nvSpPr>
        <p:spPr>
          <a:xfrm>
            <a:off x="8305873" y="2876553"/>
            <a:ext cx="0" cy="5715"/>
          </a:xfrm>
          <a:custGeom>
            <a:avLst/>
            <a:gdLst/>
            <a:ahLst/>
            <a:cxnLst/>
            <a:rect l="l" t="t" r="r" b="b"/>
            <a:pathLst>
              <a:path h="5714">
                <a:moveTo>
                  <a:pt x="0" y="0"/>
                </a:moveTo>
                <a:lnTo>
                  <a:pt x="0" y="5714"/>
                </a:lnTo>
              </a:path>
            </a:pathLst>
          </a:custGeom>
          <a:ln w="5714">
            <a:solidFill>
              <a:srgbClr val="F1F1F1"/>
            </a:solidFill>
          </a:ln>
        </p:spPr>
        <p:txBody>
          <a:bodyPr wrap="square" lIns="0" tIns="0" rIns="0" bIns="0" rtlCol="0"/>
          <a:lstStyle/>
          <a:p>
            <a:endParaRPr/>
          </a:p>
        </p:txBody>
      </p:sp>
      <p:sp>
        <p:nvSpPr>
          <p:cNvPr id="770" name="object 770"/>
          <p:cNvSpPr/>
          <p:nvPr/>
        </p:nvSpPr>
        <p:spPr>
          <a:xfrm>
            <a:off x="8477323" y="2876553"/>
            <a:ext cx="0" cy="97155"/>
          </a:xfrm>
          <a:custGeom>
            <a:avLst/>
            <a:gdLst/>
            <a:ahLst/>
            <a:cxnLst/>
            <a:rect l="l" t="t" r="r" b="b"/>
            <a:pathLst>
              <a:path h="97155">
                <a:moveTo>
                  <a:pt x="0" y="97154"/>
                </a:moveTo>
                <a:lnTo>
                  <a:pt x="0" y="0"/>
                </a:lnTo>
              </a:path>
            </a:pathLst>
          </a:custGeom>
          <a:ln w="5714">
            <a:solidFill>
              <a:srgbClr val="F1F1F1"/>
            </a:solidFill>
          </a:ln>
        </p:spPr>
        <p:txBody>
          <a:bodyPr wrap="square" lIns="0" tIns="0" rIns="0" bIns="0" rtlCol="0"/>
          <a:lstStyle/>
          <a:p>
            <a:endParaRPr/>
          </a:p>
        </p:txBody>
      </p:sp>
      <p:sp>
        <p:nvSpPr>
          <p:cNvPr id="771" name="object 771"/>
          <p:cNvSpPr/>
          <p:nvPr/>
        </p:nvSpPr>
        <p:spPr>
          <a:xfrm>
            <a:off x="8648772" y="2876553"/>
            <a:ext cx="0" cy="97155"/>
          </a:xfrm>
          <a:custGeom>
            <a:avLst/>
            <a:gdLst/>
            <a:ahLst/>
            <a:cxnLst/>
            <a:rect l="l" t="t" r="r" b="b"/>
            <a:pathLst>
              <a:path h="97155">
                <a:moveTo>
                  <a:pt x="0" y="97154"/>
                </a:moveTo>
                <a:lnTo>
                  <a:pt x="0" y="0"/>
                </a:lnTo>
              </a:path>
            </a:pathLst>
          </a:custGeom>
          <a:ln w="5714">
            <a:solidFill>
              <a:srgbClr val="F1F1F1"/>
            </a:solidFill>
          </a:ln>
        </p:spPr>
        <p:txBody>
          <a:bodyPr wrap="square" lIns="0" tIns="0" rIns="0" bIns="0" rtlCol="0"/>
          <a:lstStyle/>
          <a:p>
            <a:endParaRPr/>
          </a:p>
        </p:txBody>
      </p:sp>
      <p:sp>
        <p:nvSpPr>
          <p:cNvPr id="772" name="object 772"/>
          <p:cNvSpPr/>
          <p:nvPr/>
        </p:nvSpPr>
        <p:spPr>
          <a:xfrm>
            <a:off x="8905945" y="2876553"/>
            <a:ext cx="0" cy="5715"/>
          </a:xfrm>
          <a:custGeom>
            <a:avLst/>
            <a:gdLst/>
            <a:ahLst/>
            <a:cxnLst/>
            <a:rect l="l" t="t" r="r" b="b"/>
            <a:pathLst>
              <a:path h="5714">
                <a:moveTo>
                  <a:pt x="0" y="0"/>
                </a:moveTo>
                <a:lnTo>
                  <a:pt x="0" y="5714"/>
                </a:lnTo>
              </a:path>
            </a:pathLst>
          </a:custGeom>
          <a:ln w="5714">
            <a:solidFill>
              <a:srgbClr val="F1F1F1"/>
            </a:solidFill>
          </a:ln>
        </p:spPr>
        <p:txBody>
          <a:bodyPr wrap="square" lIns="0" tIns="0" rIns="0" bIns="0" rtlCol="0"/>
          <a:lstStyle/>
          <a:p>
            <a:endParaRPr/>
          </a:p>
        </p:txBody>
      </p:sp>
      <p:sp>
        <p:nvSpPr>
          <p:cNvPr id="773" name="object 773"/>
          <p:cNvSpPr/>
          <p:nvPr/>
        </p:nvSpPr>
        <p:spPr>
          <a:xfrm>
            <a:off x="9071679" y="2876553"/>
            <a:ext cx="0" cy="5715"/>
          </a:xfrm>
          <a:custGeom>
            <a:avLst/>
            <a:gdLst/>
            <a:ahLst/>
            <a:cxnLst/>
            <a:rect l="l" t="t" r="r" b="b"/>
            <a:pathLst>
              <a:path h="5714">
                <a:moveTo>
                  <a:pt x="0" y="0"/>
                </a:moveTo>
                <a:lnTo>
                  <a:pt x="0" y="5714"/>
                </a:lnTo>
              </a:path>
            </a:pathLst>
          </a:custGeom>
          <a:ln w="5714">
            <a:solidFill>
              <a:srgbClr val="F1F1F1"/>
            </a:solidFill>
          </a:ln>
        </p:spPr>
        <p:txBody>
          <a:bodyPr wrap="square" lIns="0" tIns="0" rIns="0" bIns="0" rtlCol="0"/>
          <a:lstStyle/>
          <a:p>
            <a:endParaRPr/>
          </a:p>
        </p:txBody>
      </p:sp>
      <p:sp>
        <p:nvSpPr>
          <p:cNvPr id="774" name="object 774"/>
          <p:cNvSpPr/>
          <p:nvPr/>
        </p:nvSpPr>
        <p:spPr>
          <a:xfrm>
            <a:off x="9243128" y="2876553"/>
            <a:ext cx="0" cy="97155"/>
          </a:xfrm>
          <a:custGeom>
            <a:avLst/>
            <a:gdLst/>
            <a:ahLst/>
            <a:cxnLst/>
            <a:rect l="l" t="t" r="r" b="b"/>
            <a:pathLst>
              <a:path h="97155">
                <a:moveTo>
                  <a:pt x="0" y="97154"/>
                </a:moveTo>
                <a:lnTo>
                  <a:pt x="0" y="0"/>
                </a:lnTo>
              </a:path>
            </a:pathLst>
          </a:custGeom>
          <a:ln w="5714">
            <a:solidFill>
              <a:srgbClr val="F1F1F1"/>
            </a:solidFill>
          </a:ln>
        </p:spPr>
        <p:txBody>
          <a:bodyPr wrap="square" lIns="0" tIns="0" rIns="0" bIns="0" rtlCol="0"/>
          <a:lstStyle/>
          <a:p>
            <a:endParaRPr/>
          </a:p>
        </p:txBody>
      </p:sp>
      <p:sp>
        <p:nvSpPr>
          <p:cNvPr id="775" name="object 775"/>
          <p:cNvSpPr/>
          <p:nvPr/>
        </p:nvSpPr>
        <p:spPr>
          <a:xfrm>
            <a:off x="9408862" y="2876553"/>
            <a:ext cx="0" cy="97155"/>
          </a:xfrm>
          <a:custGeom>
            <a:avLst/>
            <a:gdLst/>
            <a:ahLst/>
            <a:cxnLst/>
            <a:rect l="l" t="t" r="r" b="b"/>
            <a:pathLst>
              <a:path h="97155">
                <a:moveTo>
                  <a:pt x="0" y="97154"/>
                </a:moveTo>
                <a:lnTo>
                  <a:pt x="0" y="0"/>
                </a:lnTo>
              </a:path>
            </a:pathLst>
          </a:custGeom>
          <a:ln w="5714">
            <a:solidFill>
              <a:srgbClr val="F1F1F1"/>
            </a:solidFill>
          </a:ln>
        </p:spPr>
        <p:txBody>
          <a:bodyPr wrap="square" lIns="0" tIns="0" rIns="0" bIns="0" rtlCol="0"/>
          <a:lstStyle/>
          <a:p>
            <a:endParaRPr/>
          </a:p>
        </p:txBody>
      </p:sp>
      <p:sp>
        <p:nvSpPr>
          <p:cNvPr id="776" name="object 776"/>
          <p:cNvSpPr/>
          <p:nvPr/>
        </p:nvSpPr>
        <p:spPr>
          <a:xfrm>
            <a:off x="1065012" y="2876553"/>
            <a:ext cx="0" cy="97155"/>
          </a:xfrm>
          <a:custGeom>
            <a:avLst/>
            <a:gdLst/>
            <a:ahLst/>
            <a:cxnLst/>
            <a:rect l="l" t="t" r="r" b="b"/>
            <a:pathLst>
              <a:path h="97155">
                <a:moveTo>
                  <a:pt x="0" y="97154"/>
                </a:moveTo>
                <a:lnTo>
                  <a:pt x="0" y="0"/>
                </a:lnTo>
              </a:path>
            </a:pathLst>
          </a:custGeom>
          <a:ln w="5714">
            <a:solidFill>
              <a:srgbClr val="CACACA"/>
            </a:solidFill>
            <a:prstDash val="dot"/>
          </a:ln>
        </p:spPr>
        <p:txBody>
          <a:bodyPr wrap="square" lIns="0" tIns="0" rIns="0" bIns="0" rtlCol="0"/>
          <a:lstStyle/>
          <a:p>
            <a:endParaRPr/>
          </a:p>
        </p:txBody>
      </p:sp>
      <p:sp>
        <p:nvSpPr>
          <p:cNvPr id="777" name="object 777"/>
          <p:cNvSpPr/>
          <p:nvPr/>
        </p:nvSpPr>
        <p:spPr>
          <a:xfrm>
            <a:off x="1830818" y="2876553"/>
            <a:ext cx="0" cy="97155"/>
          </a:xfrm>
          <a:custGeom>
            <a:avLst/>
            <a:gdLst/>
            <a:ahLst/>
            <a:cxnLst/>
            <a:rect l="l" t="t" r="r" b="b"/>
            <a:pathLst>
              <a:path h="97155">
                <a:moveTo>
                  <a:pt x="0" y="97154"/>
                </a:moveTo>
                <a:lnTo>
                  <a:pt x="0" y="0"/>
                </a:lnTo>
              </a:path>
            </a:pathLst>
          </a:custGeom>
          <a:ln w="5714">
            <a:solidFill>
              <a:srgbClr val="CACACA"/>
            </a:solidFill>
            <a:prstDash val="dot"/>
          </a:ln>
        </p:spPr>
        <p:txBody>
          <a:bodyPr wrap="square" lIns="0" tIns="0" rIns="0" bIns="0" rtlCol="0"/>
          <a:lstStyle/>
          <a:p>
            <a:endParaRPr/>
          </a:p>
        </p:txBody>
      </p:sp>
      <p:sp>
        <p:nvSpPr>
          <p:cNvPr id="778" name="object 778"/>
          <p:cNvSpPr/>
          <p:nvPr/>
        </p:nvSpPr>
        <p:spPr>
          <a:xfrm>
            <a:off x="2602338" y="2876553"/>
            <a:ext cx="0" cy="97155"/>
          </a:xfrm>
          <a:custGeom>
            <a:avLst/>
            <a:gdLst/>
            <a:ahLst/>
            <a:cxnLst/>
            <a:rect l="l" t="t" r="r" b="b"/>
            <a:pathLst>
              <a:path h="97155">
                <a:moveTo>
                  <a:pt x="0" y="97154"/>
                </a:moveTo>
                <a:lnTo>
                  <a:pt x="0" y="0"/>
                </a:lnTo>
              </a:path>
            </a:pathLst>
          </a:custGeom>
          <a:ln w="5714">
            <a:solidFill>
              <a:srgbClr val="CACACA"/>
            </a:solidFill>
            <a:prstDash val="dot"/>
          </a:ln>
        </p:spPr>
        <p:txBody>
          <a:bodyPr wrap="square" lIns="0" tIns="0" rIns="0" bIns="0" rtlCol="0"/>
          <a:lstStyle/>
          <a:p>
            <a:endParaRPr/>
          </a:p>
        </p:txBody>
      </p:sp>
      <p:sp>
        <p:nvSpPr>
          <p:cNvPr id="779" name="object 779"/>
          <p:cNvSpPr/>
          <p:nvPr/>
        </p:nvSpPr>
        <p:spPr>
          <a:xfrm>
            <a:off x="3368143" y="2876553"/>
            <a:ext cx="0" cy="97155"/>
          </a:xfrm>
          <a:custGeom>
            <a:avLst/>
            <a:gdLst/>
            <a:ahLst/>
            <a:cxnLst/>
            <a:rect l="l" t="t" r="r" b="b"/>
            <a:pathLst>
              <a:path h="97155">
                <a:moveTo>
                  <a:pt x="0" y="97154"/>
                </a:moveTo>
                <a:lnTo>
                  <a:pt x="0" y="0"/>
                </a:lnTo>
              </a:path>
            </a:pathLst>
          </a:custGeom>
          <a:ln w="5714">
            <a:solidFill>
              <a:srgbClr val="CACACA"/>
            </a:solidFill>
            <a:prstDash val="dot"/>
          </a:ln>
        </p:spPr>
        <p:txBody>
          <a:bodyPr wrap="square" lIns="0" tIns="0" rIns="0" bIns="0" rtlCol="0"/>
          <a:lstStyle/>
          <a:p>
            <a:endParaRPr/>
          </a:p>
        </p:txBody>
      </p:sp>
      <p:sp>
        <p:nvSpPr>
          <p:cNvPr id="780" name="object 780"/>
          <p:cNvSpPr/>
          <p:nvPr/>
        </p:nvSpPr>
        <p:spPr>
          <a:xfrm>
            <a:off x="4133949" y="2876553"/>
            <a:ext cx="0" cy="97155"/>
          </a:xfrm>
          <a:custGeom>
            <a:avLst/>
            <a:gdLst/>
            <a:ahLst/>
            <a:cxnLst/>
            <a:rect l="l" t="t" r="r" b="b"/>
            <a:pathLst>
              <a:path h="97155">
                <a:moveTo>
                  <a:pt x="0" y="97154"/>
                </a:moveTo>
                <a:lnTo>
                  <a:pt x="0" y="0"/>
                </a:lnTo>
              </a:path>
            </a:pathLst>
          </a:custGeom>
          <a:ln w="5714">
            <a:solidFill>
              <a:srgbClr val="CACACA"/>
            </a:solidFill>
            <a:prstDash val="dot"/>
          </a:ln>
        </p:spPr>
        <p:txBody>
          <a:bodyPr wrap="square" lIns="0" tIns="0" rIns="0" bIns="0" rtlCol="0"/>
          <a:lstStyle/>
          <a:p>
            <a:endParaRPr/>
          </a:p>
        </p:txBody>
      </p:sp>
      <p:sp>
        <p:nvSpPr>
          <p:cNvPr id="781" name="object 781"/>
          <p:cNvSpPr/>
          <p:nvPr/>
        </p:nvSpPr>
        <p:spPr>
          <a:xfrm>
            <a:off x="4899754" y="2876553"/>
            <a:ext cx="0" cy="97155"/>
          </a:xfrm>
          <a:custGeom>
            <a:avLst/>
            <a:gdLst/>
            <a:ahLst/>
            <a:cxnLst/>
            <a:rect l="l" t="t" r="r" b="b"/>
            <a:pathLst>
              <a:path h="97155">
                <a:moveTo>
                  <a:pt x="0" y="97154"/>
                </a:moveTo>
                <a:lnTo>
                  <a:pt x="0" y="0"/>
                </a:lnTo>
              </a:path>
            </a:pathLst>
          </a:custGeom>
          <a:ln w="5714">
            <a:solidFill>
              <a:srgbClr val="CACACA"/>
            </a:solidFill>
            <a:prstDash val="dot"/>
          </a:ln>
        </p:spPr>
        <p:txBody>
          <a:bodyPr wrap="square" lIns="0" tIns="0" rIns="0" bIns="0" rtlCol="0"/>
          <a:lstStyle/>
          <a:p>
            <a:endParaRPr/>
          </a:p>
        </p:txBody>
      </p:sp>
      <p:sp>
        <p:nvSpPr>
          <p:cNvPr id="782" name="object 782"/>
          <p:cNvSpPr/>
          <p:nvPr/>
        </p:nvSpPr>
        <p:spPr>
          <a:xfrm>
            <a:off x="5671275" y="2876553"/>
            <a:ext cx="0" cy="97155"/>
          </a:xfrm>
          <a:custGeom>
            <a:avLst/>
            <a:gdLst/>
            <a:ahLst/>
            <a:cxnLst/>
            <a:rect l="l" t="t" r="r" b="b"/>
            <a:pathLst>
              <a:path h="97155">
                <a:moveTo>
                  <a:pt x="0" y="97154"/>
                </a:moveTo>
                <a:lnTo>
                  <a:pt x="0" y="0"/>
                </a:lnTo>
              </a:path>
            </a:pathLst>
          </a:custGeom>
          <a:ln w="5714">
            <a:solidFill>
              <a:srgbClr val="CACACA"/>
            </a:solidFill>
            <a:prstDash val="dot"/>
          </a:ln>
        </p:spPr>
        <p:txBody>
          <a:bodyPr wrap="square" lIns="0" tIns="0" rIns="0" bIns="0" rtlCol="0"/>
          <a:lstStyle/>
          <a:p>
            <a:endParaRPr/>
          </a:p>
        </p:txBody>
      </p:sp>
      <p:sp>
        <p:nvSpPr>
          <p:cNvPr id="783" name="object 783"/>
          <p:cNvSpPr/>
          <p:nvPr/>
        </p:nvSpPr>
        <p:spPr>
          <a:xfrm>
            <a:off x="6437080" y="2876553"/>
            <a:ext cx="0" cy="97155"/>
          </a:xfrm>
          <a:custGeom>
            <a:avLst/>
            <a:gdLst/>
            <a:ahLst/>
            <a:cxnLst/>
            <a:rect l="l" t="t" r="r" b="b"/>
            <a:pathLst>
              <a:path h="97155">
                <a:moveTo>
                  <a:pt x="0" y="97154"/>
                </a:moveTo>
                <a:lnTo>
                  <a:pt x="0" y="0"/>
                </a:lnTo>
              </a:path>
            </a:pathLst>
          </a:custGeom>
          <a:ln w="5714">
            <a:solidFill>
              <a:srgbClr val="CACACA"/>
            </a:solidFill>
            <a:prstDash val="dot"/>
          </a:ln>
        </p:spPr>
        <p:txBody>
          <a:bodyPr wrap="square" lIns="0" tIns="0" rIns="0" bIns="0" rtlCol="0"/>
          <a:lstStyle/>
          <a:p>
            <a:endParaRPr/>
          </a:p>
        </p:txBody>
      </p:sp>
      <p:sp>
        <p:nvSpPr>
          <p:cNvPr id="784" name="object 784"/>
          <p:cNvSpPr/>
          <p:nvPr/>
        </p:nvSpPr>
        <p:spPr>
          <a:xfrm>
            <a:off x="7202885" y="2876553"/>
            <a:ext cx="0" cy="97155"/>
          </a:xfrm>
          <a:custGeom>
            <a:avLst/>
            <a:gdLst/>
            <a:ahLst/>
            <a:cxnLst/>
            <a:rect l="l" t="t" r="r" b="b"/>
            <a:pathLst>
              <a:path h="97155">
                <a:moveTo>
                  <a:pt x="0" y="97154"/>
                </a:moveTo>
                <a:lnTo>
                  <a:pt x="0" y="0"/>
                </a:lnTo>
              </a:path>
            </a:pathLst>
          </a:custGeom>
          <a:ln w="5714">
            <a:solidFill>
              <a:srgbClr val="CACACA"/>
            </a:solidFill>
            <a:prstDash val="dot"/>
          </a:ln>
        </p:spPr>
        <p:txBody>
          <a:bodyPr wrap="square" lIns="0" tIns="0" rIns="0" bIns="0" rtlCol="0"/>
          <a:lstStyle/>
          <a:p>
            <a:endParaRPr/>
          </a:p>
        </p:txBody>
      </p:sp>
      <p:sp>
        <p:nvSpPr>
          <p:cNvPr id="785" name="object 785"/>
          <p:cNvSpPr/>
          <p:nvPr/>
        </p:nvSpPr>
        <p:spPr>
          <a:xfrm>
            <a:off x="7968691" y="2876553"/>
            <a:ext cx="0" cy="97155"/>
          </a:xfrm>
          <a:custGeom>
            <a:avLst/>
            <a:gdLst/>
            <a:ahLst/>
            <a:cxnLst/>
            <a:rect l="l" t="t" r="r" b="b"/>
            <a:pathLst>
              <a:path h="97155">
                <a:moveTo>
                  <a:pt x="0" y="97154"/>
                </a:moveTo>
                <a:lnTo>
                  <a:pt x="0" y="0"/>
                </a:lnTo>
              </a:path>
            </a:pathLst>
          </a:custGeom>
          <a:ln w="5714">
            <a:solidFill>
              <a:srgbClr val="CACACA"/>
            </a:solidFill>
            <a:prstDash val="dot"/>
          </a:ln>
        </p:spPr>
        <p:txBody>
          <a:bodyPr wrap="square" lIns="0" tIns="0" rIns="0" bIns="0" rtlCol="0"/>
          <a:lstStyle/>
          <a:p>
            <a:endParaRPr/>
          </a:p>
        </p:txBody>
      </p:sp>
      <p:sp>
        <p:nvSpPr>
          <p:cNvPr id="786" name="object 786"/>
          <p:cNvSpPr/>
          <p:nvPr/>
        </p:nvSpPr>
        <p:spPr>
          <a:xfrm>
            <a:off x="8740211" y="2876553"/>
            <a:ext cx="0" cy="97155"/>
          </a:xfrm>
          <a:custGeom>
            <a:avLst/>
            <a:gdLst/>
            <a:ahLst/>
            <a:cxnLst/>
            <a:rect l="l" t="t" r="r" b="b"/>
            <a:pathLst>
              <a:path h="97155">
                <a:moveTo>
                  <a:pt x="0" y="97154"/>
                </a:moveTo>
                <a:lnTo>
                  <a:pt x="0" y="0"/>
                </a:lnTo>
              </a:path>
            </a:pathLst>
          </a:custGeom>
          <a:ln w="5714">
            <a:solidFill>
              <a:srgbClr val="CACACA"/>
            </a:solidFill>
            <a:prstDash val="dot"/>
          </a:ln>
        </p:spPr>
        <p:txBody>
          <a:bodyPr wrap="square" lIns="0" tIns="0" rIns="0" bIns="0" rtlCol="0"/>
          <a:lstStyle/>
          <a:p>
            <a:endParaRPr/>
          </a:p>
        </p:txBody>
      </p:sp>
      <p:sp>
        <p:nvSpPr>
          <p:cNvPr id="787" name="object 787"/>
          <p:cNvSpPr/>
          <p:nvPr/>
        </p:nvSpPr>
        <p:spPr>
          <a:xfrm>
            <a:off x="1065012" y="2882268"/>
            <a:ext cx="497205" cy="91440"/>
          </a:xfrm>
          <a:custGeom>
            <a:avLst/>
            <a:gdLst/>
            <a:ahLst/>
            <a:cxnLst/>
            <a:rect l="l" t="t" r="r" b="b"/>
            <a:pathLst>
              <a:path w="497205" h="91439">
                <a:moveTo>
                  <a:pt x="0" y="0"/>
                </a:moveTo>
                <a:lnTo>
                  <a:pt x="497201" y="0"/>
                </a:lnTo>
                <a:lnTo>
                  <a:pt x="497201" y="91439"/>
                </a:lnTo>
                <a:lnTo>
                  <a:pt x="0" y="91439"/>
                </a:lnTo>
                <a:lnTo>
                  <a:pt x="0" y="0"/>
                </a:lnTo>
                <a:close/>
              </a:path>
            </a:pathLst>
          </a:custGeom>
          <a:solidFill>
            <a:srgbClr val="B9AFAB"/>
          </a:solidFill>
        </p:spPr>
        <p:txBody>
          <a:bodyPr wrap="square" lIns="0" tIns="0" rIns="0" bIns="0" rtlCol="0"/>
          <a:lstStyle/>
          <a:p>
            <a:endParaRPr/>
          </a:p>
        </p:txBody>
      </p:sp>
      <p:sp>
        <p:nvSpPr>
          <p:cNvPr id="788" name="object 788"/>
          <p:cNvSpPr/>
          <p:nvPr/>
        </p:nvSpPr>
        <p:spPr>
          <a:xfrm>
            <a:off x="1065012" y="2927988"/>
            <a:ext cx="514350" cy="0"/>
          </a:xfrm>
          <a:custGeom>
            <a:avLst/>
            <a:gdLst/>
            <a:ahLst/>
            <a:cxnLst/>
            <a:rect l="l" t="t" r="r" b="b"/>
            <a:pathLst>
              <a:path w="514350">
                <a:moveTo>
                  <a:pt x="0" y="0"/>
                </a:moveTo>
                <a:lnTo>
                  <a:pt x="514346" y="0"/>
                </a:lnTo>
              </a:path>
            </a:pathLst>
          </a:custGeom>
          <a:ln w="45719">
            <a:solidFill>
              <a:srgbClr val="4D78A6"/>
            </a:solidFill>
          </a:ln>
        </p:spPr>
        <p:txBody>
          <a:bodyPr wrap="square" lIns="0" tIns="0" rIns="0" bIns="0" rtlCol="0"/>
          <a:lstStyle/>
          <a:p>
            <a:endParaRPr/>
          </a:p>
        </p:txBody>
      </p:sp>
      <p:sp>
        <p:nvSpPr>
          <p:cNvPr id="789" name="object 789"/>
          <p:cNvSpPr/>
          <p:nvPr/>
        </p:nvSpPr>
        <p:spPr>
          <a:xfrm>
            <a:off x="1830818" y="2882268"/>
            <a:ext cx="502920" cy="91440"/>
          </a:xfrm>
          <a:custGeom>
            <a:avLst/>
            <a:gdLst/>
            <a:ahLst/>
            <a:cxnLst/>
            <a:rect l="l" t="t" r="r" b="b"/>
            <a:pathLst>
              <a:path w="502919" h="91439">
                <a:moveTo>
                  <a:pt x="0" y="0"/>
                </a:moveTo>
                <a:lnTo>
                  <a:pt x="502916" y="0"/>
                </a:lnTo>
                <a:lnTo>
                  <a:pt x="502916" y="91439"/>
                </a:lnTo>
                <a:lnTo>
                  <a:pt x="0" y="91439"/>
                </a:lnTo>
                <a:lnTo>
                  <a:pt x="0" y="0"/>
                </a:lnTo>
                <a:close/>
              </a:path>
            </a:pathLst>
          </a:custGeom>
          <a:solidFill>
            <a:srgbClr val="B9AFAB"/>
          </a:solidFill>
        </p:spPr>
        <p:txBody>
          <a:bodyPr wrap="square" lIns="0" tIns="0" rIns="0" bIns="0" rtlCol="0"/>
          <a:lstStyle/>
          <a:p>
            <a:endParaRPr/>
          </a:p>
        </p:txBody>
      </p:sp>
      <p:sp>
        <p:nvSpPr>
          <p:cNvPr id="790" name="object 790"/>
          <p:cNvSpPr/>
          <p:nvPr/>
        </p:nvSpPr>
        <p:spPr>
          <a:xfrm>
            <a:off x="1830818" y="2927988"/>
            <a:ext cx="537210" cy="0"/>
          </a:xfrm>
          <a:custGeom>
            <a:avLst/>
            <a:gdLst/>
            <a:ahLst/>
            <a:cxnLst/>
            <a:rect l="l" t="t" r="r" b="b"/>
            <a:pathLst>
              <a:path w="537210">
                <a:moveTo>
                  <a:pt x="0" y="0"/>
                </a:moveTo>
                <a:lnTo>
                  <a:pt x="537206" y="0"/>
                </a:lnTo>
              </a:path>
            </a:pathLst>
          </a:custGeom>
          <a:ln w="45719">
            <a:solidFill>
              <a:srgbClr val="4D78A6"/>
            </a:solidFill>
          </a:ln>
        </p:spPr>
        <p:txBody>
          <a:bodyPr wrap="square" lIns="0" tIns="0" rIns="0" bIns="0" rtlCol="0"/>
          <a:lstStyle/>
          <a:p>
            <a:endParaRPr/>
          </a:p>
        </p:txBody>
      </p:sp>
      <p:sp>
        <p:nvSpPr>
          <p:cNvPr id="791" name="object 791"/>
          <p:cNvSpPr/>
          <p:nvPr/>
        </p:nvSpPr>
        <p:spPr>
          <a:xfrm>
            <a:off x="2602338" y="2882268"/>
            <a:ext cx="508634" cy="91440"/>
          </a:xfrm>
          <a:custGeom>
            <a:avLst/>
            <a:gdLst/>
            <a:ahLst/>
            <a:cxnLst/>
            <a:rect l="l" t="t" r="r" b="b"/>
            <a:pathLst>
              <a:path w="508635" h="91439">
                <a:moveTo>
                  <a:pt x="0" y="0"/>
                </a:moveTo>
                <a:lnTo>
                  <a:pt x="508631" y="0"/>
                </a:lnTo>
                <a:lnTo>
                  <a:pt x="508631" y="91439"/>
                </a:lnTo>
                <a:lnTo>
                  <a:pt x="0" y="91439"/>
                </a:lnTo>
                <a:lnTo>
                  <a:pt x="0" y="0"/>
                </a:lnTo>
                <a:close/>
              </a:path>
            </a:pathLst>
          </a:custGeom>
          <a:solidFill>
            <a:srgbClr val="B9AFAB"/>
          </a:solidFill>
        </p:spPr>
        <p:txBody>
          <a:bodyPr wrap="square" lIns="0" tIns="0" rIns="0" bIns="0" rtlCol="0"/>
          <a:lstStyle/>
          <a:p>
            <a:endParaRPr/>
          </a:p>
        </p:txBody>
      </p:sp>
      <p:sp>
        <p:nvSpPr>
          <p:cNvPr id="792" name="object 792"/>
          <p:cNvSpPr/>
          <p:nvPr/>
        </p:nvSpPr>
        <p:spPr>
          <a:xfrm>
            <a:off x="2602338" y="2927988"/>
            <a:ext cx="548640" cy="0"/>
          </a:xfrm>
          <a:custGeom>
            <a:avLst/>
            <a:gdLst/>
            <a:ahLst/>
            <a:cxnLst/>
            <a:rect l="l" t="t" r="r" b="b"/>
            <a:pathLst>
              <a:path w="548639">
                <a:moveTo>
                  <a:pt x="0" y="0"/>
                </a:moveTo>
                <a:lnTo>
                  <a:pt x="548636" y="0"/>
                </a:lnTo>
              </a:path>
            </a:pathLst>
          </a:custGeom>
          <a:ln w="45719">
            <a:solidFill>
              <a:srgbClr val="4D78A6"/>
            </a:solidFill>
          </a:ln>
        </p:spPr>
        <p:txBody>
          <a:bodyPr wrap="square" lIns="0" tIns="0" rIns="0" bIns="0" rtlCol="0"/>
          <a:lstStyle/>
          <a:p>
            <a:endParaRPr/>
          </a:p>
        </p:txBody>
      </p:sp>
      <p:sp>
        <p:nvSpPr>
          <p:cNvPr id="793" name="object 793"/>
          <p:cNvSpPr/>
          <p:nvPr/>
        </p:nvSpPr>
        <p:spPr>
          <a:xfrm>
            <a:off x="3368143" y="2882268"/>
            <a:ext cx="491490" cy="91440"/>
          </a:xfrm>
          <a:custGeom>
            <a:avLst/>
            <a:gdLst/>
            <a:ahLst/>
            <a:cxnLst/>
            <a:rect l="l" t="t" r="r" b="b"/>
            <a:pathLst>
              <a:path w="491489" h="91439">
                <a:moveTo>
                  <a:pt x="0" y="0"/>
                </a:moveTo>
                <a:lnTo>
                  <a:pt x="491487" y="0"/>
                </a:lnTo>
                <a:lnTo>
                  <a:pt x="491487" y="91439"/>
                </a:lnTo>
                <a:lnTo>
                  <a:pt x="0" y="91439"/>
                </a:lnTo>
                <a:lnTo>
                  <a:pt x="0" y="0"/>
                </a:lnTo>
                <a:close/>
              </a:path>
            </a:pathLst>
          </a:custGeom>
          <a:solidFill>
            <a:srgbClr val="B9AFAB"/>
          </a:solidFill>
        </p:spPr>
        <p:txBody>
          <a:bodyPr wrap="square" lIns="0" tIns="0" rIns="0" bIns="0" rtlCol="0"/>
          <a:lstStyle/>
          <a:p>
            <a:endParaRPr/>
          </a:p>
        </p:txBody>
      </p:sp>
      <p:sp>
        <p:nvSpPr>
          <p:cNvPr id="794" name="object 794"/>
          <p:cNvSpPr/>
          <p:nvPr/>
        </p:nvSpPr>
        <p:spPr>
          <a:xfrm>
            <a:off x="3368143" y="2927988"/>
            <a:ext cx="542925" cy="0"/>
          </a:xfrm>
          <a:custGeom>
            <a:avLst/>
            <a:gdLst/>
            <a:ahLst/>
            <a:cxnLst/>
            <a:rect l="l" t="t" r="r" b="b"/>
            <a:pathLst>
              <a:path w="542925">
                <a:moveTo>
                  <a:pt x="0" y="0"/>
                </a:moveTo>
                <a:lnTo>
                  <a:pt x="542921" y="0"/>
                </a:lnTo>
              </a:path>
            </a:pathLst>
          </a:custGeom>
          <a:ln w="45719">
            <a:solidFill>
              <a:srgbClr val="4D78A6"/>
            </a:solidFill>
          </a:ln>
        </p:spPr>
        <p:txBody>
          <a:bodyPr wrap="square" lIns="0" tIns="0" rIns="0" bIns="0" rtlCol="0"/>
          <a:lstStyle/>
          <a:p>
            <a:endParaRPr/>
          </a:p>
        </p:txBody>
      </p:sp>
      <p:sp>
        <p:nvSpPr>
          <p:cNvPr id="795" name="object 795"/>
          <p:cNvSpPr/>
          <p:nvPr/>
        </p:nvSpPr>
        <p:spPr>
          <a:xfrm>
            <a:off x="4133949" y="2882268"/>
            <a:ext cx="480059" cy="91440"/>
          </a:xfrm>
          <a:custGeom>
            <a:avLst/>
            <a:gdLst/>
            <a:ahLst/>
            <a:cxnLst/>
            <a:rect l="l" t="t" r="r" b="b"/>
            <a:pathLst>
              <a:path w="480060" h="91439">
                <a:moveTo>
                  <a:pt x="0" y="0"/>
                </a:moveTo>
                <a:lnTo>
                  <a:pt x="480057" y="0"/>
                </a:lnTo>
                <a:lnTo>
                  <a:pt x="480057" y="91439"/>
                </a:lnTo>
                <a:lnTo>
                  <a:pt x="0" y="91439"/>
                </a:lnTo>
                <a:lnTo>
                  <a:pt x="0" y="0"/>
                </a:lnTo>
                <a:close/>
              </a:path>
            </a:pathLst>
          </a:custGeom>
          <a:solidFill>
            <a:srgbClr val="B9AFAB"/>
          </a:solidFill>
        </p:spPr>
        <p:txBody>
          <a:bodyPr wrap="square" lIns="0" tIns="0" rIns="0" bIns="0" rtlCol="0"/>
          <a:lstStyle/>
          <a:p>
            <a:endParaRPr/>
          </a:p>
        </p:txBody>
      </p:sp>
      <p:sp>
        <p:nvSpPr>
          <p:cNvPr id="796" name="object 796"/>
          <p:cNvSpPr/>
          <p:nvPr/>
        </p:nvSpPr>
        <p:spPr>
          <a:xfrm>
            <a:off x="4133949" y="2927988"/>
            <a:ext cx="537210" cy="0"/>
          </a:xfrm>
          <a:custGeom>
            <a:avLst/>
            <a:gdLst/>
            <a:ahLst/>
            <a:cxnLst/>
            <a:rect l="l" t="t" r="r" b="b"/>
            <a:pathLst>
              <a:path w="537210">
                <a:moveTo>
                  <a:pt x="0" y="0"/>
                </a:moveTo>
                <a:lnTo>
                  <a:pt x="537206" y="0"/>
                </a:lnTo>
              </a:path>
            </a:pathLst>
          </a:custGeom>
          <a:ln w="45719">
            <a:solidFill>
              <a:srgbClr val="4D78A6"/>
            </a:solidFill>
          </a:ln>
        </p:spPr>
        <p:txBody>
          <a:bodyPr wrap="square" lIns="0" tIns="0" rIns="0" bIns="0" rtlCol="0"/>
          <a:lstStyle/>
          <a:p>
            <a:endParaRPr/>
          </a:p>
        </p:txBody>
      </p:sp>
      <p:sp>
        <p:nvSpPr>
          <p:cNvPr id="797" name="object 797"/>
          <p:cNvSpPr/>
          <p:nvPr/>
        </p:nvSpPr>
        <p:spPr>
          <a:xfrm>
            <a:off x="4899754" y="2882268"/>
            <a:ext cx="485775" cy="91440"/>
          </a:xfrm>
          <a:custGeom>
            <a:avLst/>
            <a:gdLst/>
            <a:ahLst/>
            <a:cxnLst/>
            <a:rect l="l" t="t" r="r" b="b"/>
            <a:pathLst>
              <a:path w="485775" h="91439">
                <a:moveTo>
                  <a:pt x="0" y="0"/>
                </a:moveTo>
                <a:lnTo>
                  <a:pt x="485772" y="0"/>
                </a:lnTo>
                <a:lnTo>
                  <a:pt x="485772" y="91439"/>
                </a:lnTo>
                <a:lnTo>
                  <a:pt x="0" y="91439"/>
                </a:lnTo>
                <a:lnTo>
                  <a:pt x="0" y="0"/>
                </a:lnTo>
                <a:close/>
              </a:path>
            </a:pathLst>
          </a:custGeom>
          <a:solidFill>
            <a:srgbClr val="B9AFAB"/>
          </a:solidFill>
        </p:spPr>
        <p:txBody>
          <a:bodyPr wrap="square" lIns="0" tIns="0" rIns="0" bIns="0" rtlCol="0"/>
          <a:lstStyle/>
          <a:p>
            <a:endParaRPr/>
          </a:p>
        </p:txBody>
      </p:sp>
      <p:sp>
        <p:nvSpPr>
          <p:cNvPr id="798" name="object 798"/>
          <p:cNvSpPr/>
          <p:nvPr/>
        </p:nvSpPr>
        <p:spPr>
          <a:xfrm>
            <a:off x="4899754" y="2927988"/>
            <a:ext cx="537210" cy="0"/>
          </a:xfrm>
          <a:custGeom>
            <a:avLst/>
            <a:gdLst/>
            <a:ahLst/>
            <a:cxnLst/>
            <a:rect l="l" t="t" r="r" b="b"/>
            <a:pathLst>
              <a:path w="537210">
                <a:moveTo>
                  <a:pt x="0" y="0"/>
                </a:moveTo>
                <a:lnTo>
                  <a:pt x="537206" y="0"/>
                </a:lnTo>
              </a:path>
            </a:pathLst>
          </a:custGeom>
          <a:ln w="45719">
            <a:solidFill>
              <a:srgbClr val="4D78A6"/>
            </a:solidFill>
          </a:ln>
        </p:spPr>
        <p:txBody>
          <a:bodyPr wrap="square" lIns="0" tIns="0" rIns="0" bIns="0" rtlCol="0"/>
          <a:lstStyle/>
          <a:p>
            <a:endParaRPr/>
          </a:p>
        </p:txBody>
      </p:sp>
      <p:sp>
        <p:nvSpPr>
          <p:cNvPr id="799" name="object 799"/>
          <p:cNvSpPr/>
          <p:nvPr/>
        </p:nvSpPr>
        <p:spPr>
          <a:xfrm>
            <a:off x="5671275" y="2882268"/>
            <a:ext cx="525780" cy="91440"/>
          </a:xfrm>
          <a:custGeom>
            <a:avLst/>
            <a:gdLst/>
            <a:ahLst/>
            <a:cxnLst/>
            <a:rect l="l" t="t" r="r" b="b"/>
            <a:pathLst>
              <a:path w="525779" h="91439">
                <a:moveTo>
                  <a:pt x="0" y="0"/>
                </a:moveTo>
                <a:lnTo>
                  <a:pt x="525776" y="0"/>
                </a:lnTo>
                <a:lnTo>
                  <a:pt x="525776" y="91439"/>
                </a:lnTo>
                <a:lnTo>
                  <a:pt x="0" y="91439"/>
                </a:lnTo>
                <a:lnTo>
                  <a:pt x="0" y="0"/>
                </a:lnTo>
                <a:close/>
              </a:path>
            </a:pathLst>
          </a:custGeom>
          <a:solidFill>
            <a:srgbClr val="B9AFAB"/>
          </a:solidFill>
        </p:spPr>
        <p:txBody>
          <a:bodyPr wrap="square" lIns="0" tIns="0" rIns="0" bIns="0" rtlCol="0"/>
          <a:lstStyle/>
          <a:p>
            <a:endParaRPr/>
          </a:p>
        </p:txBody>
      </p:sp>
      <p:sp>
        <p:nvSpPr>
          <p:cNvPr id="800" name="object 800"/>
          <p:cNvSpPr/>
          <p:nvPr/>
        </p:nvSpPr>
        <p:spPr>
          <a:xfrm>
            <a:off x="5671275" y="2927988"/>
            <a:ext cx="542925" cy="0"/>
          </a:xfrm>
          <a:custGeom>
            <a:avLst/>
            <a:gdLst/>
            <a:ahLst/>
            <a:cxnLst/>
            <a:rect l="l" t="t" r="r" b="b"/>
            <a:pathLst>
              <a:path w="542925">
                <a:moveTo>
                  <a:pt x="0" y="0"/>
                </a:moveTo>
                <a:lnTo>
                  <a:pt x="542921" y="0"/>
                </a:lnTo>
              </a:path>
            </a:pathLst>
          </a:custGeom>
          <a:ln w="45719">
            <a:solidFill>
              <a:srgbClr val="4D78A6"/>
            </a:solidFill>
          </a:ln>
        </p:spPr>
        <p:txBody>
          <a:bodyPr wrap="square" lIns="0" tIns="0" rIns="0" bIns="0" rtlCol="0"/>
          <a:lstStyle/>
          <a:p>
            <a:endParaRPr/>
          </a:p>
        </p:txBody>
      </p:sp>
      <p:sp>
        <p:nvSpPr>
          <p:cNvPr id="801" name="object 801"/>
          <p:cNvSpPr/>
          <p:nvPr/>
        </p:nvSpPr>
        <p:spPr>
          <a:xfrm>
            <a:off x="6437080" y="2882268"/>
            <a:ext cx="514350" cy="91440"/>
          </a:xfrm>
          <a:custGeom>
            <a:avLst/>
            <a:gdLst/>
            <a:ahLst/>
            <a:cxnLst/>
            <a:rect l="l" t="t" r="r" b="b"/>
            <a:pathLst>
              <a:path w="514350" h="91439">
                <a:moveTo>
                  <a:pt x="0" y="0"/>
                </a:moveTo>
                <a:lnTo>
                  <a:pt x="514346" y="0"/>
                </a:lnTo>
                <a:lnTo>
                  <a:pt x="514346" y="91439"/>
                </a:lnTo>
                <a:lnTo>
                  <a:pt x="0" y="91439"/>
                </a:lnTo>
                <a:lnTo>
                  <a:pt x="0" y="0"/>
                </a:lnTo>
                <a:close/>
              </a:path>
            </a:pathLst>
          </a:custGeom>
          <a:solidFill>
            <a:srgbClr val="B9AFAB"/>
          </a:solidFill>
        </p:spPr>
        <p:txBody>
          <a:bodyPr wrap="square" lIns="0" tIns="0" rIns="0" bIns="0" rtlCol="0"/>
          <a:lstStyle/>
          <a:p>
            <a:endParaRPr/>
          </a:p>
        </p:txBody>
      </p:sp>
      <p:sp>
        <p:nvSpPr>
          <p:cNvPr id="802" name="object 802"/>
          <p:cNvSpPr/>
          <p:nvPr/>
        </p:nvSpPr>
        <p:spPr>
          <a:xfrm>
            <a:off x="6437080" y="2927988"/>
            <a:ext cx="542925" cy="0"/>
          </a:xfrm>
          <a:custGeom>
            <a:avLst/>
            <a:gdLst/>
            <a:ahLst/>
            <a:cxnLst/>
            <a:rect l="l" t="t" r="r" b="b"/>
            <a:pathLst>
              <a:path w="542925">
                <a:moveTo>
                  <a:pt x="0" y="0"/>
                </a:moveTo>
                <a:lnTo>
                  <a:pt x="542921" y="0"/>
                </a:lnTo>
              </a:path>
            </a:pathLst>
          </a:custGeom>
          <a:ln w="45719">
            <a:solidFill>
              <a:srgbClr val="4D78A6"/>
            </a:solidFill>
          </a:ln>
        </p:spPr>
        <p:txBody>
          <a:bodyPr wrap="square" lIns="0" tIns="0" rIns="0" bIns="0" rtlCol="0"/>
          <a:lstStyle/>
          <a:p>
            <a:endParaRPr/>
          </a:p>
        </p:txBody>
      </p:sp>
      <p:sp>
        <p:nvSpPr>
          <p:cNvPr id="803" name="object 803"/>
          <p:cNvSpPr/>
          <p:nvPr/>
        </p:nvSpPr>
        <p:spPr>
          <a:xfrm>
            <a:off x="7202885" y="2882268"/>
            <a:ext cx="508634" cy="91440"/>
          </a:xfrm>
          <a:custGeom>
            <a:avLst/>
            <a:gdLst/>
            <a:ahLst/>
            <a:cxnLst/>
            <a:rect l="l" t="t" r="r" b="b"/>
            <a:pathLst>
              <a:path w="508634" h="91439">
                <a:moveTo>
                  <a:pt x="0" y="0"/>
                </a:moveTo>
                <a:lnTo>
                  <a:pt x="508631" y="0"/>
                </a:lnTo>
                <a:lnTo>
                  <a:pt x="508631" y="91439"/>
                </a:lnTo>
                <a:lnTo>
                  <a:pt x="0" y="91439"/>
                </a:lnTo>
                <a:lnTo>
                  <a:pt x="0" y="0"/>
                </a:lnTo>
                <a:close/>
              </a:path>
            </a:pathLst>
          </a:custGeom>
          <a:solidFill>
            <a:srgbClr val="B9AFAB"/>
          </a:solidFill>
        </p:spPr>
        <p:txBody>
          <a:bodyPr wrap="square" lIns="0" tIns="0" rIns="0" bIns="0" rtlCol="0"/>
          <a:lstStyle/>
          <a:p>
            <a:endParaRPr/>
          </a:p>
        </p:txBody>
      </p:sp>
      <p:sp>
        <p:nvSpPr>
          <p:cNvPr id="804" name="object 804"/>
          <p:cNvSpPr/>
          <p:nvPr/>
        </p:nvSpPr>
        <p:spPr>
          <a:xfrm>
            <a:off x="7202885" y="2927988"/>
            <a:ext cx="548640" cy="0"/>
          </a:xfrm>
          <a:custGeom>
            <a:avLst/>
            <a:gdLst/>
            <a:ahLst/>
            <a:cxnLst/>
            <a:rect l="l" t="t" r="r" b="b"/>
            <a:pathLst>
              <a:path w="548640">
                <a:moveTo>
                  <a:pt x="0" y="0"/>
                </a:moveTo>
                <a:lnTo>
                  <a:pt x="548636" y="0"/>
                </a:lnTo>
              </a:path>
            </a:pathLst>
          </a:custGeom>
          <a:ln w="45719">
            <a:solidFill>
              <a:srgbClr val="4D78A6"/>
            </a:solidFill>
          </a:ln>
        </p:spPr>
        <p:txBody>
          <a:bodyPr wrap="square" lIns="0" tIns="0" rIns="0" bIns="0" rtlCol="0"/>
          <a:lstStyle/>
          <a:p>
            <a:endParaRPr/>
          </a:p>
        </p:txBody>
      </p:sp>
      <p:sp>
        <p:nvSpPr>
          <p:cNvPr id="805" name="object 805"/>
          <p:cNvSpPr/>
          <p:nvPr/>
        </p:nvSpPr>
        <p:spPr>
          <a:xfrm>
            <a:off x="7968691" y="2882268"/>
            <a:ext cx="491490" cy="91440"/>
          </a:xfrm>
          <a:custGeom>
            <a:avLst/>
            <a:gdLst/>
            <a:ahLst/>
            <a:cxnLst/>
            <a:rect l="l" t="t" r="r" b="b"/>
            <a:pathLst>
              <a:path w="491490" h="91439">
                <a:moveTo>
                  <a:pt x="0" y="0"/>
                </a:moveTo>
                <a:lnTo>
                  <a:pt x="491487" y="0"/>
                </a:lnTo>
                <a:lnTo>
                  <a:pt x="491487" y="91439"/>
                </a:lnTo>
                <a:lnTo>
                  <a:pt x="0" y="91439"/>
                </a:lnTo>
                <a:lnTo>
                  <a:pt x="0" y="0"/>
                </a:lnTo>
                <a:close/>
              </a:path>
            </a:pathLst>
          </a:custGeom>
          <a:solidFill>
            <a:srgbClr val="B9AFAB"/>
          </a:solidFill>
        </p:spPr>
        <p:txBody>
          <a:bodyPr wrap="square" lIns="0" tIns="0" rIns="0" bIns="0" rtlCol="0"/>
          <a:lstStyle/>
          <a:p>
            <a:endParaRPr/>
          </a:p>
        </p:txBody>
      </p:sp>
      <p:sp>
        <p:nvSpPr>
          <p:cNvPr id="806" name="object 806"/>
          <p:cNvSpPr/>
          <p:nvPr/>
        </p:nvSpPr>
        <p:spPr>
          <a:xfrm>
            <a:off x="7968691" y="2927988"/>
            <a:ext cx="514350" cy="0"/>
          </a:xfrm>
          <a:custGeom>
            <a:avLst/>
            <a:gdLst/>
            <a:ahLst/>
            <a:cxnLst/>
            <a:rect l="l" t="t" r="r" b="b"/>
            <a:pathLst>
              <a:path w="514350">
                <a:moveTo>
                  <a:pt x="0" y="0"/>
                </a:moveTo>
                <a:lnTo>
                  <a:pt x="514346" y="0"/>
                </a:lnTo>
              </a:path>
            </a:pathLst>
          </a:custGeom>
          <a:ln w="45719">
            <a:solidFill>
              <a:srgbClr val="4D78A6"/>
            </a:solidFill>
          </a:ln>
        </p:spPr>
        <p:txBody>
          <a:bodyPr wrap="square" lIns="0" tIns="0" rIns="0" bIns="0" rtlCol="0"/>
          <a:lstStyle/>
          <a:p>
            <a:endParaRPr/>
          </a:p>
        </p:txBody>
      </p:sp>
      <p:sp>
        <p:nvSpPr>
          <p:cNvPr id="807" name="object 807"/>
          <p:cNvSpPr/>
          <p:nvPr/>
        </p:nvSpPr>
        <p:spPr>
          <a:xfrm>
            <a:off x="8740211" y="2882268"/>
            <a:ext cx="485775" cy="91440"/>
          </a:xfrm>
          <a:custGeom>
            <a:avLst/>
            <a:gdLst/>
            <a:ahLst/>
            <a:cxnLst/>
            <a:rect l="l" t="t" r="r" b="b"/>
            <a:pathLst>
              <a:path w="485775" h="91439">
                <a:moveTo>
                  <a:pt x="0" y="0"/>
                </a:moveTo>
                <a:lnTo>
                  <a:pt x="485772" y="0"/>
                </a:lnTo>
                <a:lnTo>
                  <a:pt x="485772" y="91439"/>
                </a:lnTo>
                <a:lnTo>
                  <a:pt x="0" y="91439"/>
                </a:lnTo>
                <a:lnTo>
                  <a:pt x="0" y="0"/>
                </a:lnTo>
                <a:close/>
              </a:path>
            </a:pathLst>
          </a:custGeom>
          <a:solidFill>
            <a:srgbClr val="B9AFAB"/>
          </a:solidFill>
        </p:spPr>
        <p:txBody>
          <a:bodyPr wrap="square" lIns="0" tIns="0" rIns="0" bIns="0" rtlCol="0"/>
          <a:lstStyle/>
          <a:p>
            <a:endParaRPr/>
          </a:p>
        </p:txBody>
      </p:sp>
      <p:sp>
        <p:nvSpPr>
          <p:cNvPr id="808" name="object 808"/>
          <p:cNvSpPr/>
          <p:nvPr/>
        </p:nvSpPr>
        <p:spPr>
          <a:xfrm>
            <a:off x="8740211" y="2905128"/>
            <a:ext cx="491490" cy="45720"/>
          </a:xfrm>
          <a:custGeom>
            <a:avLst/>
            <a:gdLst/>
            <a:ahLst/>
            <a:cxnLst/>
            <a:rect l="l" t="t" r="r" b="b"/>
            <a:pathLst>
              <a:path w="491490" h="45719">
                <a:moveTo>
                  <a:pt x="0" y="45719"/>
                </a:moveTo>
                <a:lnTo>
                  <a:pt x="491487" y="45719"/>
                </a:lnTo>
                <a:lnTo>
                  <a:pt x="491487" y="0"/>
                </a:lnTo>
                <a:lnTo>
                  <a:pt x="0" y="0"/>
                </a:lnTo>
                <a:lnTo>
                  <a:pt x="0" y="45719"/>
                </a:lnTo>
                <a:close/>
              </a:path>
            </a:pathLst>
          </a:custGeom>
          <a:solidFill>
            <a:srgbClr val="4D78A6"/>
          </a:solidFill>
        </p:spPr>
        <p:txBody>
          <a:bodyPr wrap="square" lIns="0" tIns="0" rIns="0" bIns="0" rtlCol="0"/>
          <a:lstStyle/>
          <a:p>
            <a:endParaRPr/>
          </a:p>
        </p:txBody>
      </p:sp>
      <p:sp>
        <p:nvSpPr>
          <p:cNvPr id="809" name="object 809"/>
          <p:cNvSpPr txBox="1"/>
          <p:nvPr/>
        </p:nvSpPr>
        <p:spPr>
          <a:xfrm>
            <a:off x="1570787" y="2875283"/>
            <a:ext cx="170180" cy="87630"/>
          </a:xfrm>
          <a:prstGeom prst="rect">
            <a:avLst/>
          </a:prstGeom>
        </p:spPr>
        <p:txBody>
          <a:bodyPr vert="horz" wrap="square" lIns="0" tIns="13335" rIns="0" bIns="0" rtlCol="0">
            <a:spAutoFit/>
          </a:bodyPr>
          <a:lstStyle/>
          <a:p>
            <a:pPr marL="31115">
              <a:lnSpc>
                <a:spcPct val="100000"/>
              </a:lnSpc>
              <a:spcBef>
                <a:spcPts val="105"/>
              </a:spcBef>
            </a:pPr>
            <a:r>
              <a:rPr sz="400" spc="15" dirty="0">
                <a:latin typeface="Arial"/>
                <a:cs typeface="Arial"/>
              </a:rPr>
              <a:t>103</a:t>
            </a:r>
            <a:r>
              <a:rPr sz="400" spc="5" dirty="0">
                <a:latin typeface="Arial"/>
                <a:cs typeface="Arial"/>
              </a:rPr>
              <a:t>%</a:t>
            </a:r>
            <a:endParaRPr sz="400">
              <a:latin typeface="Arial"/>
              <a:cs typeface="Arial"/>
            </a:endParaRPr>
          </a:p>
        </p:txBody>
      </p:sp>
      <p:sp>
        <p:nvSpPr>
          <p:cNvPr id="810" name="object 810"/>
          <p:cNvSpPr txBox="1"/>
          <p:nvPr/>
        </p:nvSpPr>
        <p:spPr>
          <a:xfrm>
            <a:off x="2378184" y="2875283"/>
            <a:ext cx="221615" cy="87630"/>
          </a:xfrm>
          <a:prstGeom prst="rect">
            <a:avLst/>
          </a:prstGeom>
        </p:spPr>
        <p:txBody>
          <a:bodyPr vert="horz" wrap="square" lIns="0" tIns="13335" rIns="0" bIns="0" rtlCol="0">
            <a:spAutoFit/>
          </a:bodyPr>
          <a:lstStyle/>
          <a:p>
            <a:pPr marL="12700">
              <a:lnSpc>
                <a:spcPct val="100000"/>
              </a:lnSpc>
              <a:spcBef>
                <a:spcPts val="105"/>
              </a:spcBef>
            </a:pPr>
            <a:r>
              <a:rPr sz="400" spc="10" dirty="0">
                <a:latin typeface="Arial"/>
                <a:cs typeface="Arial"/>
              </a:rPr>
              <a:t>107%</a:t>
            </a:r>
            <a:endParaRPr sz="400">
              <a:latin typeface="Arial"/>
              <a:cs typeface="Arial"/>
            </a:endParaRPr>
          </a:p>
        </p:txBody>
      </p:sp>
      <p:sp>
        <p:nvSpPr>
          <p:cNvPr id="811" name="object 811"/>
          <p:cNvSpPr txBox="1"/>
          <p:nvPr/>
        </p:nvSpPr>
        <p:spPr>
          <a:xfrm>
            <a:off x="3161135" y="2875283"/>
            <a:ext cx="204470" cy="87630"/>
          </a:xfrm>
          <a:prstGeom prst="rect">
            <a:avLst/>
          </a:prstGeom>
        </p:spPr>
        <p:txBody>
          <a:bodyPr vert="horz" wrap="square" lIns="0" tIns="13335" rIns="0" bIns="0" rtlCol="0">
            <a:spAutoFit/>
          </a:bodyPr>
          <a:lstStyle/>
          <a:p>
            <a:pPr marL="12700">
              <a:lnSpc>
                <a:spcPct val="100000"/>
              </a:lnSpc>
              <a:spcBef>
                <a:spcPts val="105"/>
              </a:spcBef>
            </a:pPr>
            <a:r>
              <a:rPr sz="400" spc="10" dirty="0">
                <a:latin typeface="Arial"/>
                <a:cs typeface="Arial"/>
              </a:rPr>
              <a:t>108%</a:t>
            </a:r>
            <a:endParaRPr sz="400">
              <a:latin typeface="Arial"/>
              <a:cs typeface="Arial"/>
            </a:endParaRPr>
          </a:p>
        </p:txBody>
      </p:sp>
      <p:sp>
        <p:nvSpPr>
          <p:cNvPr id="812" name="object 812"/>
          <p:cNvSpPr txBox="1"/>
          <p:nvPr/>
        </p:nvSpPr>
        <p:spPr>
          <a:xfrm>
            <a:off x="3921225" y="2875283"/>
            <a:ext cx="210185" cy="87630"/>
          </a:xfrm>
          <a:prstGeom prst="rect">
            <a:avLst/>
          </a:prstGeom>
        </p:spPr>
        <p:txBody>
          <a:bodyPr vert="horz" wrap="square" lIns="0" tIns="13335" rIns="0" bIns="0" rtlCol="0">
            <a:spAutoFit/>
          </a:bodyPr>
          <a:lstStyle/>
          <a:p>
            <a:pPr marL="12700">
              <a:lnSpc>
                <a:spcPct val="100000"/>
              </a:lnSpc>
              <a:spcBef>
                <a:spcPts val="105"/>
              </a:spcBef>
            </a:pPr>
            <a:r>
              <a:rPr sz="400" spc="10" dirty="0">
                <a:latin typeface="Arial"/>
                <a:cs typeface="Arial"/>
              </a:rPr>
              <a:t>111%</a:t>
            </a:r>
            <a:endParaRPr sz="400">
              <a:latin typeface="Arial"/>
              <a:cs typeface="Arial"/>
            </a:endParaRPr>
          </a:p>
        </p:txBody>
      </p:sp>
      <p:sp>
        <p:nvSpPr>
          <p:cNvPr id="813" name="object 813"/>
          <p:cNvSpPr txBox="1"/>
          <p:nvPr/>
        </p:nvSpPr>
        <p:spPr>
          <a:xfrm>
            <a:off x="4681316" y="2875283"/>
            <a:ext cx="215900" cy="87630"/>
          </a:xfrm>
          <a:prstGeom prst="rect">
            <a:avLst/>
          </a:prstGeom>
        </p:spPr>
        <p:txBody>
          <a:bodyPr vert="horz" wrap="square" lIns="0" tIns="13335" rIns="0" bIns="0" rtlCol="0">
            <a:spAutoFit/>
          </a:bodyPr>
          <a:lstStyle/>
          <a:p>
            <a:pPr marL="12700">
              <a:lnSpc>
                <a:spcPct val="100000"/>
              </a:lnSpc>
              <a:spcBef>
                <a:spcPts val="105"/>
              </a:spcBef>
            </a:pPr>
            <a:r>
              <a:rPr sz="400" spc="10" dirty="0">
                <a:latin typeface="Arial"/>
                <a:cs typeface="Arial"/>
              </a:rPr>
              <a:t>112%</a:t>
            </a:r>
            <a:endParaRPr sz="400">
              <a:latin typeface="Arial"/>
              <a:cs typeface="Arial"/>
            </a:endParaRPr>
          </a:p>
        </p:txBody>
      </p:sp>
      <p:sp>
        <p:nvSpPr>
          <p:cNvPr id="814" name="object 814"/>
          <p:cNvSpPr txBox="1"/>
          <p:nvPr/>
        </p:nvSpPr>
        <p:spPr>
          <a:xfrm>
            <a:off x="5447121" y="2875283"/>
            <a:ext cx="221615" cy="87630"/>
          </a:xfrm>
          <a:prstGeom prst="rect">
            <a:avLst/>
          </a:prstGeom>
        </p:spPr>
        <p:txBody>
          <a:bodyPr vert="horz" wrap="square" lIns="0" tIns="13335" rIns="0" bIns="0" rtlCol="0">
            <a:spAutoFit/>
          </a:bodyPr>
          <a:lstStyle/>
          <a:p>
            <a:pPr marL="12700">
              <a:lnSpc>
                <a:spcPct val="100000"/>
              </a:lnSpc>
              <a:spcBef>
                <a:spcPts val="105"/>
              </a:spcBef>
            </a:pPr>
            <a:r>
              <a:rPr sz="400" spc="10" dirty="0">
                <a:latin typeface="Arial"/>
                <a:cs typeface="Arial"/>
              </a:rPr>
              <a:t>110%</a:t>
            </a:r>
            <a:endParaRPr sz="400">
              <a:latin typeface="Arial"/>
              <a:cs typeface="Arial"/>
            </a:endParaRPr>
          </a:p>
        </p:txBody>
      </p:sp>
      <p:sp>
        <p:nvSpPr>
          <p:cNvPr id="815" name="object 815"/>
          <p:cNvSpPr txBox="1"/>
          <p:nvPr/>
        </p:nvSpPr>
        <p:spPr>
          <a:xfrm>
            <a:off x="6197051" y="2875283"/>
            <a:ext cx="237490" cy="87630"/>
          </a:xfrm>
          <a:prstGeom prst="rect">
            <a:avLst/>
          </a:prstGeom>
        </p:spPr>
        <p:txBody>
          <a:bodyPr vert="horz" wrap="square" lIns="0" tIns="13335" rIns="0" bIns="0" rtlCol="0">
            <a:spAutoFit/>
          </a:bodyPr>
          <a:lstStyle/>
          <a:p>
            <a:pPr marL="39370">
              <a:lnSpc>
                <a:spcPct val="100000"/>
              </a:lnSpc>
              <a:spcBef>
                <a:spcPts val="105"/>
              </a:spcBef>
            </a:pPr>
            <a:r>
              <a:rPr sz="400" spc="10" dirty="0">
                <a:latin typeface="Arial"/>
                <a:cs typeface="Arial"/>
              </a:rPr>
              <a:t>103%</a:t>
            </a:r>
            <a:endParaRPr sz="400">
              <a:latin typeface="Arial"/>
              <a:cs typeface="Arial"/>
            </a:endParaRPr>
          </a:p>
        </p:txBody>
      </p:sp>
      <p:sp>
        <p:nvSpPr>
          <p:cNvPr id="816" name="object 816"/>
          <p:cNvSpPr txBox="1"/>
          <p:nvPr/>
        </p:nvSpPr>
        <p:spPr>
          <a:xfrm>
            <a:off x="6990162" y="2875283"/>
            <a:ext cx="210185" cy="75021"/>
          </a:xfrm>
          <a:prstGeom prst="rect">
            <a:avLst/>
          </a:prstGeom>
        </p:spPr>
        <p:txBody>
          <a:bodyPr vert="horz" wrap="square" lIns="0" tIns="13335" rIns="0" bIns="0" rtlCol="0">
            <a:spAutoFit/>
          </a:bodyPr>
          <a:lstStyle/>
          <a:p>
            <a:pPr marL="12700">
              <a:lnSpc>
                <a:spcPct val="100000"/>
              </a:lnSpc>
              <a:spcBef>
                <a:spcPts val="105"/>
              </a:spcBef>
            </a:pPr>
            <a:r>
              <a:rPr sz="400" spc="10" dirty="0">
                <a:latin typeface="Arial"/>
                <a:cs typeface="Arial"/>
              </a:rPr>
              <a:t>105%</a:t>
            </a:r>
            <a:endParaRPr sz="400">
              <a:latin typeface="Arial"/>
              <a:cs typeface="Arial"/>
            </a:endParaRPr>
          </a:p>
        </p:txBody>
      </p:sp>
      <p:sp>
        <p:nvSpPr>
          <p:cNvPr id="817" name="object 817"/>
          <p:cNvSpPr txBox="1"/>
          <p:nvPr/>
        </p:nvSpPr>
        <p:spPr>
          <a:xfrm>
            <a:off x="7761682" y="2875283"/>
            <a:ext cx="204470" cy="87630"/>
          </a:xfrm>
          <a:prstGeom prst="rect">
            <a:avLst/>
          </a:prstGeom>
        </p:spPr>
        <p:txBody>
          <a:bodyPr vert="horz" wrap="square" lIns="0" tIns="13335" rIns="0" bIns="0" rtlCol="0">
            <a:spAutoFit/>
          </a:bodyPr>
          <a:lstStyle/>
          <a:p>
            <a:pPr marL="12700">
              <a:lnSpc>
                <a:spcPct val="100000"/>
              </a:lnSpc>
              <a:spcBef>
                <a:spcPts val="105"/>
              </a:spcBef>
            </a:pPr>
            <a:r>
              <a:rPr sz="400" spc="10" dirty="0">
                <a:latin typeface="Arial"/>
                <a:cs typeface="Arial"/>
              </a:rPr>
              <a:t>107%</a:t>
            </a:r>
            <a:endParaRPr sz="400">
              <a:latin typeface="Arial"/>
              <a:cs typeface="Arial"/>
            </a:endParaRPr>
          </a:p>
        </p:txBody>
      </p:sp>
      <p:sp>
        <p:nvSpPr>
          <p:cNvPr id="818" name="object 818"/>
          <p:cNvSpPr txBox="1"/>
          <p:nvPr/>
        </p:nvSpPr>
        <p:spPr>
          <a:xfrm>
            <a:off x="8480180" y="2875283"/>
            <a:ext cx="165735" cy="87630"/>
          </a:xfrm>
          <a:prstGeom prst="rect">
            <a:avLst/>
          </a:prstGeom>
        </p:spPr>
        <p:txBody>
          <a:bodyPr vert="horz" wrap="square" lIns="0" tIns="13335" rIns="0" bIns="0" rtlCol="0">
            <a:spAutoFit/>
          </a:bodyPr>
          <a:lstStyle/>
          <a:p>
            <a:pPr marL="25400">
              <a:lnSpc>
                <a:spcPct val="100000"/>
              </a:lnSpc>
              <a:spcBef>
                <a:spcPts val="105"/>
              </a:spcBef>
            </a:pPr>
            <a:r>
              <a:rPr sz="400" spc="15" dirty="0">
                <a:latin typeface="Arial"/>
                <a:cs typeface="Arial"/>
              </a:rPr>
              <a:t>104</a:t>
            </a:r>
            <a:r>
              <a:rPr sz="400" spc="5" dirty="0">
                <a:latin typeface="Arial"/>
                <a:cs typeface="Arial"/>
              </a:rPr>
              <a:t>%</a:t>
            </a:r>
            <a:endParaRPr sz="400">
              <a:latin typeface="Arial"/>
              <a:cs typeface="Arial"/>
            </a:endParaRPr>
          </a:p>
        </p:txBody>
      </p:sp>
      <p:sp>
        <p:nvSpPr>
          <p:cNvPr id="819" name="object 819"/>
          <p:cNvSpPr txBox="1"/>
          <p:nvPr/>
        </p:nvSpPr>
        <p:spPr>
          <a:xfrm>
            <a:off x="9245985" y="2875283"/>
            <a:ext cx="160020" cy="87630"/>
          </a:xfrm>
          <a:prstGeom prst="rect">
            <a:avLst/>
          </a:prstGeom>
        </p:spPr>
        <p:txBody>
          <a:bodyPr vert="horz" wrap="square" lIns="0" tIns="13335" rIns="0" bIns="0" rtlCol="0">
            <a:spAutoFit/>
          </a:bodyPr>
          <a:lstStyle/>
          <a:p>
            <a:pPr marL="8255">
              <a:lnSpc>
                <a:spcPct val="100000"/>
              </a:lnSpc>
              <a:spcBef>
                <a:spcPts val="105"/>
              </a:spcBef>
            </a:pPr>
            <a:r>
              <a:rPr sz="400" spc="15" dirty="0">
                <a:latin typeface="Arial"/>
                <a:cs typeface="Arial"/>
              </a:rPr>
              <a:t>101</a:t>
            </a:r>
            <a:r>
              <a:rPr sz="400" spc="5" dirty="0">
                <a:latin typeface="Arial"/>
                <a:cs typeface="Arial"/>
              </a:rPr>
              <a:t>%</a:t>
            </a:r>
            <a:endParaRPr sz="400">
              <a:latin typeface="Arial"/>
              <a:cs typeface="Arial"/>
            </a:endParaRPr>
          </a:p>
        </p:txBody>
      </p:sp>
      <p:sp>
        <p:nvSpPr>
          <p:cNvPr id="820" name="object 820"/>
          <p:cNvSpPr/>
          <p:nvPr/>
        </p:nvSpPr>
        <p:spPr>
          <a:xfrm>
            <a:off x="1065012" y="2876553"/>
            <a:ext cx="0" cy="102870"/>
          </a:xfrm>
          <a:custGeom>
            <a:avLst/>
            <a:gdLst/>
            <a:ahLst/>
            <a:cxnLst/>
            <a:rect l="l" t="t" r="r" b="b"/>
            <a:pathLst>
              <a:path h="102869">
                <a:moveTo>
                  <a:pt x="0" y="0"/>
                </a:moveTo>
                <a:lnTo>
                  <a:pt x="0" y="102869"/>
                </a:lnTo>
              </a:path>
            </a:pathLst>
          </a:custGeom>
          <a:ln w="5714">
            <a:solidFill>
              <a:srgbClr val="CACACA"/>
            </a:solidFill>
          </a:ln>
        </p:spPr>
        <p:txBody>
          <a:bodyPr wrap="square" lIns="0" tIns="0" rIns="0" bIns="0" rtlCol="0"/>
          <a:lstStyle/>
          <a:p>
            <a:endParaRPr/>
          </a:p>
        </p:txBody>
      </p:sp>
      <p:sp>
        <p:nvSpPr>
          <p:cNvPr id="821" name="object 821"/>
          <p:cNvSpPr/>
          <p:nvPr/>
        </p:nvSpPr>
        <p:spPr>
          <a:xfrm>
            <a:off x="1830818" y="2876553"/>
            <a:ext cx="0" cy="102870"/>
          </a:xfrm>
          <a:custGeom>
            <a:avLst/>
            <a:gdLst/>
            <a:ahLst/>
            <a:cxnLst/>
            <a:rect l="l" t="t" r="r" b="b"/>
            <a:pathLst>
              <a:path h="102869">
                <a:moveTo>
                  <a:pt x="0" y="0"/>
                </a:moveTo>
                <a:lnTo>
                  <a:pt x="0" y="102869"/>
                </a:lnTo>
              </a:path>
            </a:pathLst>
          </a:custGeom>
          <a:ln w="5714">
            <a:solidFill>
              <a:srgbClr val="CACACA"/>
            </a:solidFill>
          </a:ln>
        </p:spPr>
        <p:txBody>
          <a:bodyPr wrap="square" lIns="0" tIns="0" rIns="0" bIns="0" rtlCol="0"/>
          <a:lstStyle/>
          <a:p>
            <a:endParaRPr/>
          </a:p>
        </p:txBody>
      </p:sp>
      <p:sp>
        <p:nvSpPr>
          <p:cNvPr id="822" name="object 822"/>
          <p:cNvSpPr/>
          <p:nvPr/>
        </p:nvSpPr>
        <p:spPr>
          <a:xfrm>
            <a:off x="1065012" y="2876553"/>
            <a:ext cx="765810" cy="0"/>
          </a:xfrm>
          <a:custGeom>
            <a:avLst/>
            <a:gdLst/>
            <a:ahLst/>
            <a:cxnLst/>
            <a:rect l="l" t="t" r="r" b="b"/>
            <a:pathLst>
              <a:path w="765810">
                <a:moveTo>
                  <a:pt x="0" y="0"/>
                </a:moveTo>
                <a:lnTo>
                  <a:pt x="765805" y="0"/>
                </a:lnTo>
              </a:path>
            </a:pathLst>
          </a:custGeom>
          <a:ln w="5714">
            <a:solidFill>
              <a:srgbClr val="CACACA"/>
            </a:solidFill>
          </a:ln>
        </p:spPr>
        <p:txBody>
          <a:bodyPr wrap="square" lIns="0" tIns="0" rIns="0" bIns="0" rtlCol="0"/>
          <a:lstStyle/>
          <a:p>
            <a:endParaRPr/>
          </a:p>
        </p:txBody>
      </p:sp>
      <p:sp>
        <p:nvSpPr>
          <p:cNvPr id="823" name="object 823"/>
          <p:cNvSpPr/>
          <p:nvPr/>
        </p:nvSpPr>
        <p:spPr>
          <a:xfrm>
            <a:off x="1065012" y="2979422"/>
            <a:ext cx="765810" cy="0"/>
          </a:xfrm>
          <a:custGeom>
            <a:avLst/>
            <a:gdLst/>
            <a:ahLst/>
            <a:cxnLst/>
            <a:rect l="l" t="t" r="r" b="b"/>
            <a:pathLst>
              <a:path w="765810">
                <a:moveTo>
                  <a:pt x="0" y="0"/>
                </a:moveTo>
                <a:lnTo>
                  <a:pt x="765805" y="0"/>
                </a:lnTo>
              </a:path>
            </a:pathLst>
          </a:custGeom>
          <a:ln w="5714">
            <a:solidFill>
              <a:srgbClr val="CACACA"/>
            </a:solidFill>
          </a:ln>
        </p:spPr>
        <p:txBody>
          <a:bodyPr wrap="square" lIns="0" tIns="0" rIns="0" bIns="0" rtlCol="0"/>
          <a:lstStyle/>
          <a:p>
            <a:endParaRPr/>
          </a:p>
        </p:txBody>
      </p:sp>
      <p:sp>
        <p:nvSpPr>
          <p:cNvPr id="824" name="object 824"/>
          <p:cNvSpPr/>
          <p:nvPr/>
        </p:nvSpPr>
        <p:spPr>
          <a:xfrm>
            <a:off x="1830818" y="2876553"/>
            <a:ext cx="0" cy="102870"/>
          </a:xfrm>
          <a:custGeom>
            <a:avLst/>
            <a:gdLst/>
            <a:ahLst/>
            <a:cxnLst/>
            <a:rect l="l" t="t" r="r" b="b"/>
            <a:pathLst>
              <a:path h="102869">
                <a:moveTo>
                  <a:pt x="0" y="0"/>
                </a:moveTo>
                <a:lnTo>
                  <a:pt x="0" y="102869"/>
                </a:lnTo>
              </a:path>
            </a:pathLst>
          </a:custGeom>
          <a:ln w="5714">
            <a:solidFill>
              <a:srgbClr val="CACACA"/>
            </a:solidFill>
          </a:ln>
        </p:spPr>
        <p:txBody>
          <a:bodyPr wrap="square" lIns="0" tIns="0" rIns="0" bIns="0" rtlCol="0"/>
          <a:lstStyle/>
          <a:p>
            <a:endParaRPr/>
          </a:p>
        </p:txBody>
      </p:sp>
      <p:sp>
        <p:nvSpPr>
          <p:cNvPr id="825" name="object 825"/>
          <p:cNvSpPr/>
          <p:nvPr/>
        </p:nvSpPr>
        <p:spPr>
          <a:xfrm>
            <a:off x="2602338" y="2876553"/>
            <a:ext cx="0" cy="102870"/>
          </a:xfrm>
          <a:custGeom>
            <a:avLst/>
            <a:gdLst/>
            <a:ahLst/>
            <a:cxnLst/>
            <a:rect l="l" t="t" r="r" b="b"/>
            <a:pathLst>
              <a:path h="102869">
                <a:moveTo>
                  <a:pt x="0" y="0"/>
                </a:moveTo>
                <a:lnTo>
                  <a:pt x="0" y="102869"/>
                </a:lnTo>
              </a:path>
            </a:pathLst>
          </a:custGeom>
          <a:ln w="5714">
            <a:solidFill>
              <a:srgbClr val="CACACA"/>
            </a:solidFill>
          </a:ln>
        </p:spPr>
        <p:txBody>
          <a:bodyPr wrap="square" lIns="0" tIns="0" rIns="0" bIns="0" rtlCol="0"/>
          <a:lstStyle/>
          <a:p>
            <a:endParaRPr/>
          </a:p>
        </p:txBody>
      </p:sp>
      <p:sp>
        <p:nvSpPr>
          <p:cNvPr id="826" name="object 826"/>
          <p:cNvSpPr/>
          <p:nvPr/>
        </p:nvSpPr>
        <p:spPr>
          <a:xfrm>
            <a:off x="1830818" y="2877982"/>
            <a:ext cx="771525" cy="0"/>
          </a:xfrm>
          <a:custGeom>
            <a:avLst/>
            <a:gdLst/>
            <a:ahLst/>
            <a:cxnLst/>
            <a:rect l="l" t="t" r="r" b="b"/>
            <a:pathLst>
              <a:path w="771525">
                <a:moveTo>
                  <a:pt x="0" y="0"/>
                </a:moveTo>
                <a:lnTo>
                  <a:pt x="771520" y="0"/>
                </a:lnTo>
              </a:path>
            </a:pathLst>
          </a:custGeom>
          <a:ln w="3175">
            <a:solidFill>
              <a:srgbClr val="CACACA"/>
            </a:solidFill>
          </a:ln>
        </p:spPr>
        <p:txBody>
          <a:bodyPr wrap="square" lIns="0" tIns="0" rIns="0" bIns="0" rtlCol="0"/>
          <a:lstStyle/>
          <a:p>
            <a:endParaRPr/>
          </a:p>
        </p:txBody>
      </p:sp>
      <p:sp>
        <p:nvSpPr>
          <p:cNvPr id="827" name="object 827"/>
          <p:cNvSpPr/>
          <p:nvPr/>
        </p:nvSpPr>
        <p:spPr>
          <a:xfrm>
            <a:off x="1830818" y="2977994"/>
            <a:ext cx="771525" cy="0"/>
          </a:xfrm>
          <a:custGeom>
            <a:avLst/>
            <a:gdLst/>
            <a:ahLst/>
            <a:cxnLst/>
            <a:rect l="l" t="t" r="r" b="b"/>
            <a:pathLst>
              <a:path w="771525">
                <a:moveTo>
                  <a:pt x="0" y="0"/>
                </a:moveTo>
                <a:lnTo>
                  <a:pt x="771520" y="0"/>
                </a:lnTo>
              </a:path>
            </a:pathLst>
          </a:custGeom>
          <a:ln w="3175">
            <a:solidFill>
              <a:srgbClr val="CACACA"/>
            </a:solidFill>
          </a:ln>
        </p:spPr>
        <p:txBody>
          <a:bodyPr wrap="square" lIns="0" tIns="0" rIns="0" bIns="0" rtlCol="0"/>
          <a:lstStyle/>
          <a:p>
            <a:endParaRPr/>
          </a:p>
        </p:txBody>
      </p:sp>
      <p:sp>
        <p:nvSpPr>
          <p:cNvPr id="828" name="object 828"/>
          <p:cNvSpPr/>
          <p:nvPr/>
        </p:nvSpPr>
        <p:spPr>
          <a:xfrm>
            <a:off x="2602338" y="2876553"/>
            <a:ext cx="0" cy="102870"/>
          </a:xfrm>
          <a:custGeom>
            <a:avLst/>
            <a:gdLst/>
            <a:ahLst/>
            <a:cxnLst/>
            <a:rect l="l" t="t" r="r" b="b"/>
            <a:pathLst>
              <a:path h="102869">
                <a:moveTo>
                  <a:pt x="0" y="0"/>
                </a:moveTo>
                <a:lnTo>
                  <a:pt x="0" y="102869"/>
                </a:lnTo>
              </a:path>
            </a:pathLst>
          </a:custGeom>
          <a:ln w="5714">
            <a:solidFill>
              <a:srgbClr val="CACACA"/>
            </a:solidFill>
          </a:ln>
        </p:spPr>
        <p:txBody>
          <a:bodyPr wrap="square" lIns="0" tIns="0" rIns="0" bIns="0" rtlCol="0"/>
          <a:lstStyle/>
          <a:p>
            <a:endParaRPr/>
          </a:p>
        </p:txBody>
      </p:sp>
      <p:sp>
        <p:nvSpPr>
          <p:cNvPr id="829" name="object 829"/>
          <p:cNvSpPr/>
          <p:nvPr/>
        </p:nvSpPr>
        <p:spPr>
          <a:xfrm>
            <a:off x="3368143" y="2876553"/>
            <a:ext cx="0" cy="102870"/>
          </a:xfrm>
          <a:custGeom>
            <a:avLst/>
            <a:gdLst/>
            <a:ahLst/>
            <a:cxnLst/>
            <a:rect l="l" t="t" r="r" b="b"/>
            <a:pathLst>
              <a:path h="102869">
                <a:moveTo>
                  <a:pt x="0" y="0"/>
                </a:moveTo>
                <a:lnTo>
                  <a:pt x="0" y="102869"/>
                </a:lnTo>
              </a:path>
            </a:pathLst>
          </a:custGeom>
          <a:ln w="5714">
            <a:solidFill>
              <a:srgbClr val="CACACA"/>
            </a:solidFill>
          </a:ln>
        </p:spPr>
        <p:txBody>
          <a:bodyPr wrap="square" lIns="0" tIns="0" rIns="0" bIns="0" rtlCol="0"/>
          <a:lstStyle/>
          <a:p>
            <a:endParaRPr/>
          </a:p>
        </p:txBody>
      </p:sp>
      <p:sp>
        <p:nvSpPr>
          <p:cNvPr id="830" name="object 830"/>
          <p:cNvSpPr/>
          <p:nvPr/>
        </p:nvSpPr>
        <p:spPr>
          <a:xfrm>
            <a:off x="2602338" y="2877982"/>
            <a:ext cx="765810" cy="0"/>
          </a:xfrm>
          <a:custGeom>
            <a:avLst/>
            <a:gdLst/>
            <a:ahLst/>
            <a:cxnLst/>
            <a:rect l="l" t="t" r="r" b="b"/>
            <a:pathLst>
              <a:path w="765810">
                <a:moveTo>
                  <a:pt x="0" y="0"/>
                </a:moveTo>
                <a:lnTo>
                  <a:pt x="765805" y="0"/>
                </a:lnTo>
              </a:path>
            </a:pathLst>
          </a:custGeom>
          <a:ln w="3175">
            <a:solidFill>
              <a:srgbClr val="CACACA"/>
            </a:solidFill>
          </a:ln>
        </p:spPr>
        <p:txBody>
          <a:bodyPr wrap="square" lIns="0" tIns="0" rIns="0" bIns="0" rtlCol="0"/>
          <a:lstStyle/>
          <a:p>
            <a:endParaRPr/>
          </a:p>
        </p:txBody>
      </p:sp>
      <p:sp>
        <p:nvSpPr>
          <p:cNvPr id="831" name="object 831"/>
          <p:cNvSpPr/>
          <p:nvPr/>
        </p:nvSpPr>
        <p:spPr>
          <a:xfrm>
            <a:off x="2602338" y="2977994"/>
            <a:ext cx="765810" cy="0"/>
          </a:xfrm>
          <a:custGeom>
            <a:avLst/>
            <a:gdLst/>
            <a:ahLst/>
            <a:cxnLst/>
            <a:rect l="l" t="t" r="r" b="b"/>
            <a:pathLst>
              <a:path w="765810">
                <a:moveTo>
                  <a:pt x="0" y="0"/>
                </a:moveTo>
                <a:lnTo>
                  <a:pt x="765805" y="0"/>
                </a:lnTo>
              </a:path>
            </a:pathLst>
          </a:custGeom>
          <a:ln w="3175">
            <a:solidFill>
              <a:srgbClr val="CACACA"/>
            </a:solidFill>
          </a:ln>
        </p:spPr>
        <p:txBody>
          <a:bodyPr wrap="square" lIns="0" tIns="0" rIns="0" bIns="0" rtlCol="0"/>
          <a:lstStyle/>
          <a:p>
            <a:endParaRPr/>
          </a:p>
        </p:txBody>
      </p:sp>
      <p:sp>
        <p:nvSpPr>
          <p:cNvPr id="832" name="object 832"/>
          <p:cNvSpPr/>
          <p:nvPr/>
        </p:nvSpPr>
        <p:spPr>
          <a:xfrm>
            <a:off x="3368143" y="2876553"/>
            <a:ext cx="0" cy="102870"/>
          </a:xfrm>
          <a:custGeom>
            <a:avLst/>
            <a:gdLst/>
            <a:ahLst/>
            <a:cxnLst/>
            <a:rect l="l" t="t" r="r" b="b"/>
            <a:pathLst>
              <a:path h="102869">
                <a:moveTo>
                  <a:pt x="0" y="0"/>
                </a:moveTo>
                <a:lnTo>
                  <a:pt x="0" y="102869"/>
                </a:lnTo>
              </a:path>
            </a:pathLst>
          </a:custGeom>
          <a:ln w="5714">
            <a:solidFill>
              <a:srgbClr val="CACACA"/>
            </a:solidFill>
          </a:ln>
        </p:spPr>
        <p:txBody>
          <a:bodyPr wrap="square" lIns="0" tIns="0" rIns="0" bIns="0" rtlCol="0"/>
          <a:lstStyle/>
          <a:p>
            <a:endParaRPr/>
          </a:p>
        </p:txBody>
      </p:sp>
      <p:sp>
        <p:nvSpPr>
          <p:cNvPr id="833" name="object 833"/>
          <p:cNvSpPr/>
          <p:nvPr/>
        </p:nvSpPr>
        <p:spPr>
          <a:xfrm>
            <a:off x="4133949" y="2876553"/>
            <a:ext cx="0" cy="102870"/>
          </a:xfrm>
          <a:custGeom>
            <a:avLst/>
            <a:gdLst/>
            <a:ahLst/>
            <a:cxnLst/>
            <a:rect l="l" t="t" r="r" b="b"/>
            <a:pathLst>
              <a:path h="102869">
                <a:moveTo>
                  <a:pt x="0" y="0"/>
                </a:moveTo>
                <a:lnTo>
                  <a:pt x="0" y="102869"/>
                </a:lnTo>
              </a:path>
            </a:pathLst>
          </a:custGeom>
          <a:ln w="5714">
            <a:solidFill>
              <a:srgbClr val="CACACA"/>
            </a:solidFill>
          </a:ln>
        </p:spPr>
        <p:txBody>
          <a:bodyPr wrap="square" lIns="0" tIns="0" rIns="0" bIns="0" rtlCol="0"/>
          <a:lstStyle/>
          <a:p>
            <a:endParaRPr/>
          </a:p>
        </p:txBody>
      </p:sp>
      <p:sp>
        <p:nvSpPr>
          <p:cNvPr id="834" name="object 834"/>
          <p:cNvSpPr/>
          <p:nvPr/>
        </p:nvSpPr>
        <p:spPr>
          <a:xfrm>
            <a:off x="3368143" y="2877982"/>
            <a:ext cx="765810" cy="0"/>
          </a:xfrm>
          <a:custGeom>
            <a:avLst/>
            <a:gdLst/>
            <a:ahLst/>
            <a:cxnLst/>
            <a:rect l="l" t="t" r="r" b="b"/>
            <a:pathLst>
              <a:path w="765810">
                <a:moveTo>
                  <a:pt x="0" y="0"/>
                </a:moveTo>
                <a:lnTo>
                  <a:pt x="765805" y="0"/>
                </a:lnTo>
              </a:path>
            </a:pathLst>
          </a:custGeom>
          <a:ln w="3175">
            <a:solidFill>
              <a:srgbClr val="CACACA"/>
            </a:solidFill>
          </a:ln>
        </p:spPr>
        <p:txBody>
          <a:bodyPr wrap="square" lIns="0" tIns="0" rIns="0" bIns="0" rtlCol="0"/>
          <a:lstStyle/>
          <a:p>
            <a:endParaRPr/>
          </a:p>
        </p:txBody>
      </p:sp>
      <p:sp>
        <p:nvSpPr>
          <p:cNvPr id="835" name="object 835"/>
          <p:cNvSpPr/>
          <p:nvPr/>
        </p:nvSpPr>
        <p:spPr>
          <a:xfrm>
            <a:off x="3368143" y="2977994"/>
            <a:ext cx="765810" cy="0"/>
          </a:xfrm>
          <a:custGeom>
            <a:avLst/>
            <a:gdLst/>
            <a:ahLst/>
            <a:cxnLst/>
            <a:rect l="l" t="t" r="r" b="b"/>
            <a:pathLst>
              <a:path w="765810">
                <a:moveTo>
                  <a:pt x="0" y="0"/>
                </a:moveTo>
                <a:lnTo>
                  <a:pt x="765805" y="0"/>
                </a:lnTo>
              </a:path>
            </a:pathLst>
          </a:custGeom>
          <a:ln w="3175">
            <a:solidFill>
              <a:srgbClr val="CACACA"/>
            </a:solidFill>
          </a:ln>
        </p:spPr>
        <p:txBody>
          <a:bodyPr wrap="square" lIns="0" tIns="0" rIns="0" bIns="0" rtlCol="0"/>
          <a:lstStyle/>
          <a:p>
            <a:endParaRPr/>
          </a:p>
        </p:txBody>
      </p:sp>
      <p:sp>
        <p:nvSpPr>
          <p:cNvPr id="836" name="object 836"/>
          <p:cNvSpPr/>
          <p:nvPr/>
        </p:nvSpPr>
        <p:spPr>
          <a:xfrm>
            <a:off x="4133949" y="2876553"/>
            <a:ext cx="0" cy="102870"/>
          </a:xfrm>
          <a:custGeom>
            <a:avLst/>
            <a:gdLst/>
            <a:ahLst/>
            <a:cxnLst/>
            <a:rect l="l" t="t" r="r" b="b"/>
            <a:pathLst>
              <a:path h="102869">
                <a:moveTo>
                  <a:pt x="0" y="0"/>
                </a:moveTo>
                <a:lnTo>
                  <a:pt x="0" y="102869"/>
                </a:lnTo>
              </a:path>
            </a:pathLst>
          </a:custGeom>
          <a:ln w="5714">
            <a:solidFill>
              <a:srgbClr val="CACACA"/>
            </a:solidFill>
          </a:ln>
        </p:spPr>
        <p:txBody>
          <a:bodyPr wrap="square" lIns="0" tIns="0" rIns="0" bIns="0" rtlCol="0"/>
          <a:lstStyle/>
          <a:p>
            <a:endParaRPr/>
          </a:p>
        </p:txBody>
      </p:sp>
      <p:sp>
        <p:nvSpPr>
          <p:cNvPr id="837" name="object 837"/>
          <p:cNvSpPr/>
          <p:nvPr/>
        </p:nvSpPr>
        <p:spPr>
          <a:xfrm>
            <a:off x="4899754" y="2876553"/>
            <a:ext cx="0" cy="102870"/>
          </a:xfrm>
          <a:custGeom>
            <a:avLst/>
            <a:gdLst/>
            <a:ahLst/>
            <a:cxnLst/>
            <a:rect l="l" t="t" r="r" b="b"/>
            <a:pathLst>
              <a:path h="102869">
                <a:moveTo>
                  <a:pt x="0" y="0"/>
                </a:moveTo>
                <a:lnTo>
                  <a:pt x="0" y="102869"/>
                </a:lnTo>
              </a:path>
            </a:pathLst>
          </a:custGeom>
          <a:ln w="5714">
            <a:solidFill>
              <a:srgbClr val="CACACA"/>
            </a:solidFill>
          </a:ln>
        </p:spPr>
        <p:txBody>
          <a:bodyPr wrap="square" lIns="0" tIns="0" rIns="0" bIns="0" rtlCol="0"/>
          <a:lstStyle/>
          <a:p>
            <a:endParaRPr/>
          </a:p>
        </p:txBody>
      </p:sp>
      <p:sp>
        <p:nvSpPr>
          <p:cNvPr id="838" name="object 838"/>
          <p:cNvSpPr/>
          <p:nvPr/>
        </p:nvSpPr>
        <p:spPr>
          <a:xfrm>
            <a:off x="4133949" y="2877982"/>
            <a:ext cx="765810" cy="0"/>
          </a:xfrm>
          <a:custGeom>
            <a:avLst/>
            <a:gdLst/>
            <a:ahLst/>
            <a:cxnLst/>
            <a:rect l="l" t="t" r="r" b="b"/>
            <a:pathLst>
              <a:path w="765810">
                <a:moveTo>
                  <a:pt x="0" y="0"/>
                </a:moveTo>
                <a:lnTo>
                  <a:pt x="765805" y="0"/>
                </a:lnTo>
              </a:path>
            </a:pathLst>
          </a:custGeom>
          <a:ln w="3175">
            <a:solidFill>
              <a:srgbClr val="CACACA"/>
            </a:solidFill>
          </a:ln>
        </p:spPr>
        <p:txBody>
          <a:bodyPr wrap="square" lIns="0" tIns="0" rIns="0" bIns="0" rtlCol="0"/>
          <a:lstStyle/>
          <a:p>
            <a:endParaRPr/>
          </a:p>
        </p:txBody>
      </p:sp>
      <p:sp>
        <p:nvSpPr>
          <p:cNvPr id="839" name="object 839"/>
          <p:cNvSpPr/>
          <p:nvPr/>
        </p:nvSpPr>
        <p:spPr>
          <a:xfrm>
            <a:off x="4133949" y="2977994"/>
            <a:ext cx="765810" cy="0"/>
          </a:xfrm>
          <a:custGeom>
            <a:avLst/>
            <a:gdLst/>
            <a:ahLst/>
            <a:cxnLst/>
            <a:rect l="l" t="t" r="r" b="b"/>
            <a:pathLst>
              <a:path w="765810">
                <a:moveTo>
                  <a:pt x="0" y="0"/>
                </a:moveTo>
                <a:lnTo>
                  <a:pt x="765805" y="0"/>
                </a:lnTo>
              </a:path>
            </a:pathLst>
          </a:custGeom>
          <a:ln w="3175">
            <a:solidFill>
              <a:srgbClr val="CACACA"/>
            </a:solidFill>
          </a:ln>
        </p:spPr>
        <p:txBody>
          <a:bodyPr wrap="square" lIns="0" tIns="0" rIns="0" bIns="0" rtlCol="0"/>
          <a:lstStyle/>
          <a:p>
            <a:endParaRPr/>
          </a:p>
        </p:txBody>
      </p:sp>
      <p:sp>
        <p:nvSpPr>
          <p:cNvPr id="840" name="object 840"/>
          <p:cNvSpPr/>
          <p:nvPr/>
        </p:nvSpPr>
        <p:spPr>
          <a:xfrm>
            <a:off x="4899754" y="2876553"/>
            <a:ext cx="0" cy="102870"/>
          </a:xfrm>
          <a:custGeom>
            <a:avLst/>
            <a:gdLst/>
            <a:ahLst/>
            <a:cxnLst/>
            <a:rect l="l" t="t" r="r" b="b"/>
            <a:pathLst>
              <a:path h="102869">
                <a:moveTo>
                  <a:pt x="0" y="0"/>
                </a:moveTo>
                <a:lnTo>
                  <a:pt x="0" y="102869"/>
                </a:lnTo>
              </a:path>
            </a:pathLst>
          </a:custGeom>
          <a:ln w="5714">
            <a:solidFill>
              <a:srgbClr val="CACACA"/>
            </a:solidFill>
          </a:ln>
        </p:spPr>
        <p:txBody>
          <a:bodyPr wrap="square" lIns="0" tIns="0" rIns="0" bIns="0" rtlCol="0"/>
          <a:lstStyle/>
          <a:p>
            <a:endParaRPr/>
          </a:p>
        </p:txBody>
      </p:sp>
      <p:sp>
        <p:nvSpPr>
          <p:cNvPr id="841" name="object 841"/>
          <p:cNvSpPr/>
          <p:nvPr/>
        </p:nvSpPr>
        <p:spPr>
          <a:xfrm>
            <a:off x="5671275" y="2876553"/>
            <a:ext cx="0" cy="102870"/>
          </a:xfrm>
          <a:custGeom>
            <a:avLst/>
            <a:gdLst/>
            <a:ahLst/>
            <a:cxnLst/>
            <a:rect l="l" t="t" r="r" b="b"/>
            <a:pathLst>
              <a:path h="102869">
                <a:moveTo>
                  <a:pt x="0" y="0"/>
                </a:moveTo>
                <a:lnTo>
                  <a:pt x="0" y="102869"/>
                </a:lnTo>
              </a:path>
            </a:pathLst>
          </a:custGeom>
          <a:ln w="5714">
            <a:solidFill>
              <a:srgbClr val="CACACA"/>
            </a:solidFill>
          </a:ln>
        </p:spPr>
        <p:txBody>
          <a:bodyPr wrap="square" lIns="0" tIns="0" rIns="0" bIns="0" rtlCol="0"/>
          <a:lstStyle/>
          <a:p>
            <a:endParaRPr/>
          </a:p>
        </p:txBody>
      </p:sp>
      <p:sp>
        <p:nvSpPr>
          <p:cNvPr id="842" name="object 842"/>
          <p:cNvSpPr/>
          <p:nvPr/>
        </p:nvSpPr>
        <p:spPr>
          <a:xfrm>
            <a:off x="4899754" y="2877982"/>
            <a:ext cx="771525" cy="0"/>
          </a:xfrm>
          <a:custGeom>
            <a:avLst/>
            <a:gdLst/>
            <a:ahLst/>
            <a:cxnLst/>
            <a:rect l="l" t="t" r="r" b="b"/>
            <a:pathLst>
              <a:path w="771525">
                <a:moveTo>
                  <a:pt x="0" y="0"/>
                </a:moveTo>
                <a:lnTo>
                  <a:pt x="771520" y="0"/>
                </a:lnTo>
              </a:path>
            </a:pathLst>
          </a:custGeom>
          <a:ln w="3175">
            <a:solidFill>
              <a:srgbClr val="CACACA"/>
            </a:solidFill>
          </a:ln>
        </p:spPr>
        <p:txBody>
          <a:bodyPr wrap="square" lIns="0" tIns="0" rIns="0" bIns="0" rtlCol="0"/>
          <a:lstStyle/>
          <a:p>
            <a:endParaRPr/>
          </a:p>
        </p:txBody>
      </p:sp>
      <p:sp>
        <p:nvSpPr>
          <p:cNvPr id="843" name="object 843"/>
          <p:cNvSpPr/>
          <p:nvPr/>
        </p:nvSpPr>
        <p:spPr>
          <a:xfrm>
            <a:off x="4899754" y="2977994"/>
            <a:ext cx="771525" cy="0"/>
          </a:xfrm>
          <a:custGeom>
            <a:avLst/>
            <a:gdLst/>
            <a:ahLst/>
            <a:cxnLst/>
            <a:rect l="l" t="t" r="r" b="b"/>
            <a:pathLst>
              <a:path w="771525">
                <a:moveTo>
                  <a:pt x="0" y="0"/>
                </a:moveTo>
                <a:lnTo>
                  <a:pt x="771520" y="0"/>
                </a:lnTo>
              </a:path>
            </a:pathLst>
          </a:custGeom>
          <a:ln w="3175">
            <a:solidFill>
              <a:srgbClr val="CACACA"/>
            </a:solidFill>
          </a:ln>
        </p:spPr>
        <p:txBody>
          <a:bodyPr wrap="square" lIns="0" tIns="0" rIns="0" bIns="0" rtlCol="0"/>
          <a:lstStyle/>
          <a:p>
            <a:endParaRPr/>
          </a:p>
        </p:txBody>
      </p:sp>
      <p:sp>
        <p:nvSpPr>
          <p:cNvPr id="844" name="object 844"/>
          <p:cNvSpPr/>
          <p:nvPr/>
        </p:nvSpPr>
        <p:spPr>
          <a:xfrm>
            <a:off x="5671275" y="2876553"/>
            <a:ext cx="0" cy="102870"/>
          </a:xfrm>
          <a:custGeom>
            <a:avLst/>
            <a:gdLst/>
            <a:ahLst/>
            <a:cxnLst/>
            <a:rect l="l" t="t" r="r" b="b"/>
            <a:pathLst>
              <a:path h="102869">
                <a:moveTo>
                  <a:pt x="0" y="0"/>
                </a:moveTo>
                <a:lnTo>
                  <a:pt x="0" y="102869"/>
                </a:lnTo>
              </a:path>
            </a:pathLst>
          </a:custGeom>
          <a:ln w="5714">
            <a:solidFill>
              <a:srgbClr val="CACACA"/>
            </a:solidFill>
          </a:ln>
        </p:spPr>
        <p:txBody>
          <a:bodyPr wrap="square" lIns="0" tIns="0" rIns="0" bIns="0" rtlCol="0"/>
          <a:lstStyle/>
          <a:p>
            <a:endParaRPr/>
          </a:p>
        </p:txBody>
      </p:sp>
      <p:sp>
        <p:nvSpPr>
          <p:cNvPr id="845" name="object 845"/>
          <p:cNvSpPr/>
          <p:nvPr/>
        </p:nvSpPr>
        <p:spPr>
          <a:xfrm>
            <a:off x="6437080" y="2876553"/>
            <a:ext cx="0" cy="102870"/>
          </a:xfrm>
          <a:custGeom>
            <a:avLst/>
            <a:gdLst/>
            <a:ahLst/>
            <a:cxnLst/>
            <a:rect l="l" t="t" r="r" b="b"/>
            <a:pathLst>
              <a:path h="102869">
                <a:moveTo>
                  <a:pt x="0" y="0"/>
                </a:moveTo>
                <a:lnTo>
                  <a:pt x="0" y="102869"/>
                </a:lnTo>
              </a:path>
            </a:pathLst>
          </a:custGeom>
          <a:ln w="5714">
            <a:solidFill>
              <a:srgbClr val="CACACA"/>
            </a:solidFill>
          </a:ln>
        </p:spPr>
        <p:txBody>
          <a:bodyPr wrap="square" lIns="0" tIns="0" rIns="0" bIns="0" rtlCol="0"/>
          <a:lstStyle/>
          <a:p>
            <a:endParaRPr/>
          </a:p>
        </p:txBody>
      </p:sp>
      <p:sp>
        <p:nvSpPr>
          <p:cNvPr id="846" name="object 846"/>
          <p:cNvSpPr/>
          <p:nvPr/>
        </p:nvSpPr>
        <p:spPr>
          <a:xfrm>
            <a:off x="5671275" y="2877982"/>
            <a:ext cx="765810" cy="0"/>
          </a:xfrm>
          <a:custGeom>
            <a:avLst/>
            <a:gdLst/>
            <a:ahLst/>
            <a:cxnLst/>
            <a:rect l="l" t="t" r="r" b="b"/>
            <a:pathLst>
              <a:path w="765809">
                <a:moveTo>
                  <a:pt x="0" y="0"/>
                </a:moveTo>
                <a:lnTo>
                  <a:pt x="765805" y="0"/>
                </a:lnTo>
              </a:path>
            </a:pathLst>
          </a:custGeom>
          <a:ln w="3175">
            <a:solidFill>
              <a:srgbClr val="CACACA"/>
            </a:solidFill>
          </a:ln>
        </p:spPr>
        <p:txBody>
          <a:bodyPr wrap="square" lIns="0" tIns="0" rIns="0" bIns="0" rtlCol="0"/>
          <a:lstStyle/>
          <a:p>
            <a:endParaRPr/>
          </a:p>
        </p:txBody>
      </p:sp>
      <p:sp>
        <p:nvSpPr>
          <p:cNvPr id="847" name="object 847"/>
          <p:cNvSpPr/>
          <p:nvPr/>
        </p:nvSpPr>
        <p:spPr>
          <a:xfrm>
            <a:off x="5671275" y="2977994"/>
            <a:ext cx="765810" cy="0"/>
          </a:xfrm>
          <a:custGeom>
            <a:avLst/>
            <a:gdLst/>
            <a:ahLst/>
            <a:cxnLst/>
            <a:rect l="l" t="t" r="r" b="b"/>
            <a:pathLst>
              <a:path w="765809">
                <a:moveTo>
                  <a:pt x="0" y="0"/>
                </a:moveTo>
                <a:lnTo>
                  <a:pt x="765805" y="0"/>
                </a:lnTo>
              </a:path>
            </a:pathLst>
          </a:custGeom>
          <a:ln w="3175">
            <a:solidFill>
              <a:srgbClr val="CACACA"/>
            </a:solidFill>
          </a:ln>
        </p:spPr>
        <p:txBody>
          <a:bodyPr wrap="square" lIns="0" tIns="0" rIns="0" bIns="0" rtlCol="0"/>
          <a:lstStyle/>
          <a:p>
            <a:endParaRPr/>
          </a:p>
        </p:txBody>
      </p:sp>
      <p:sp>
        <p:nvSpPr>
          <p:cNvPr id="848" name="object 848"/>
          <p:cNvSpPr/>
          <p:nvPr/>
        </p:nvSpPr>
        <p:spPr>
          <a:xfrm>
            <a:off x="6437080" y="2876553"/>
            <a:ext cx="0" cy="102870"/>
          </a:xfrm>
          <a:custGeom>
            <a:avLst/>
            <a:gdLst/>
            <a:ahLst/>
            <a:cxnLst/>
            <a:rect l="l" t="t" r="r" b="b"/>
            <a:pathLst>
              <a:path h="102869">
                <a:moveTo>
                  <a:pt x="0" y="0"/>
                </a:moveTo>
                <a:lnTo>
                  <a:pt x="0" y="102869"/>
                </a:lnTo>
              </a:path>
            </a:pathLst>
          </a:custGeom>
          <a:ln w="5714">
            <a:solidFill>
              <a:srgbClr val="CACACA"/>
            </a:solidFill>
          </a:ln>
        </p:spPr>
        <p:txBody>
          <a:bodyPr wrap="square" lIns="0" tIns="0" rIns="0" bIns="0" rtlCol="0"/>
          <a:lstStyle/>
          <a:p>
            <a:endParaRPr/>
          </a:p>
        </p:txBody>
      </p:sp>
      <p:sp>
        <p:nvSpPr>
          <p:cNvPr id="849" name="object 849"/>
          <p:cNvSpPr/>
          <p:nvPr/>
        </p:nvSpPr>
        <p:spPr>
          <a:xfrm>
            <a:off x="7202885" y="2876553"/>
            <a:ext cx="0" cy="102870"/>
          </a:xfrm>
          <a:custGeom>
            <a:avLst/>
            <a:gdLst/>
            <a:ahLst/>
            <a:cxnLst/>
            <a:rect l="l" t="t" r="r" b="b"/>
            <a:pathLst>
              <a:path h="102869">
                <a:moveTo>
                  <a:pt x="0" y="0"/>
                </a:moveTo>
                <a:lnTo>
                  <a:pt x="0" y="102869"/>
                </a:lnTo>
              </a:path>
            </a:pathLst>
          </a:custGeom>
          <a:ln w="5714">
            <a:solidFill>
              <a:srgbClr val="CACACA"/>
            </a:solidFill>
          </a:ln>
        </p:spPr>
        <p:txBody>
          <a:bodyPr wrap="square" lIns="0" tIns="0" rIns="0" bIns="0" rtlCol="0"/>
          <a:lstStyle/>
          <a:p>
            <a:endParaRPr/>
          </a:p>
        </p:txBody>
      </p:sp>
      <p:sp>
        <p:nvSpPr>
          <p:cNvPr id="850" name="object 850"/>
          <p:cNvSpPr/>
          <p:nvPr/>
        </p:nvSpPr>
        <p:spPr>
          <a:xfrm>
            <a:off x="6437080" y="2877982"/>
            <a:ext cx="765810" cy="0"/>
          </a:xfrm>
          <a:custGeom>
            <a:avLst/>
            <a:gdLst/>
            <a:ahLst/>
            <a:cxnLst/>
            <a:rect l="l" t="t" r="r" b="b"/>
            <a:pathLst>
              <a:path w="765809">
                <a:moveTo>
                  <a:pt x="0" y="0"/>
                </a:moveTo>
                <a:lnTo>
                  <a:pt x="765805" y="0"/>
                </a:lnTo>
              </a:path>
            </a:pathLst>
          </a:custGeom>
          <a:ln w="3175">
            <a:solidFill>
              <a:srgbClr val="CACACA"/>
            </a:solidFill>
          </a:ln>
        </p:spPr>
        <p:txBody>
          <a:bodyPr wrap="square" lIns="0" tIns="0" rIns="0" bIns="0" rtlCol="0"/>
          <a:lstStyle/>
          <a:p>
            <a:endParaRPr/>
          </a:p>
        </p:txBody>
      </p:sp>
      <p:sp>
        <p:nvSpPr>
          <p:cNvPr id="851" name="object 851"/>
          <p:cNvSpPr/>
          <p:nvPr/>
        </p:nvSpPr>
        <p:spPr>
          <a:xfrm>
            <a:off x="6437080" y="2977994"/>
            <a:ext cx="765810" cy="0"/>
          </a:xfrm>
          <a:custGeom>
            <a:avLst/>
            <a:gdLst/>
            <a:ahLst/>
            <a:cxnLst/>
            <a:rect l="l" t="t" r="r" b="b"/>
            <a:pathLst>
              <a:path w="765809">
                <a:moveTo>
                  <a:pt x="0" y="0"/>
                </a:moveTo>
                <a:lnTo>
                  <a:pt x="765805" y="0"/>
                </a:lnTo>
              </a:path>
            </a:pathLst>
          </a:custGeom>
          <a:ln w="3175">
            <a:solidFill>
              <a:srgbClr val="CACACA"/>
            </a:solidFill>
          </a:ln>
        </p:spPr>
        <p:txBody>
          <a:bodyPr wrap="square" lIns="0" tIns="0" rIns="0" bIns="0" rtlCol="0"/>
          <a:lstStyle/>
          <a:p>
            <a:endParaRPr/>
          </a:p>
        </p:txBody>
      </p:sp>
      <p:sp>
        <p:nvSpPr>
          <p:cNvPr id="852" name="object 852"/>
          <p:cNvSpPr/>
          <p:nvPr/>
        </p:nvSpPr>
        <p:spPr>
          <a:xfrm>
            <a:off x="7202885" y="2876553"/>
            <a:ext cx="0" cy="102870"/>
          </a:xfrm>
          <a:custGeom>
            <a:avLst/>
            <a:gdLst/>
            <a:ahLst/>
            <a:cxnLst/>
            <a:rect l="l" t="t" r="r" b="b"/>
            <a:pathLst>
              <a:path h="102869">
                <a:moveTo>
                  <a:pt x="0" y="0"/>
                </a:moveTo>
                <a:lnTo>
                  <a:pt x="0" y="102869"/>
                </a:lnTo>
              </a:path>
            </a:pathLst>
          </a:custGeom>
          <a:ln w="5714">
            <a:solidFill>
              <a:srgbClr val="CACACA"/>
            </a:solidFill>
          </a:ln>
        </p:spPr>
        <p:txBody>
          <a:bodyPr wrap="square" lIns="0" tIns="0" rIns="0" bIns="0" rtlCol="0"/>
          <a:lstStyle/>
          <a:p>
            <a:endParaRPr/>
          </a:p>
        </p:txBody>
      </p:sp>
      <p:sp>
        <p:nvSpPr>
          <p:cNvPr id="853" name="object 853"/>
          <p:cNvSpPr/>
          <p:nvPr/>
        </p:nvSpPr>
        <p:spPr>
          <a:xfrm>
            <a:off x="7968691" y="2876553"/>
            <a:ext cx="0" cy="102870"/>
          </a:xfrm>
          <a:custGeom>
            <a:avLst/>
            <a:gdLst/>
            <a:ahLst/>
            <a:cxnLst/>
            <a:rect l="l" t="t" r="r" b="b"/>
            <a:pathLst>
              <a:path h="102869">
                <a:moveTo>
                  <a:pt x="0" y="0"/>
                </a:moveTo>
                <a:lnTo>
                  <a:pt x="0" y="102869"/>
                </a:lnTo>
              </a:path>
            </a:pathLst>
          </a:custGeom>
          <a:ln w="5714">
            <a:solidFill>
              <a:srgbClr val="CACACA"/>
            </a:solidFill>
          </a:ln>
        </p:spPr>
        <p:txBody>
          <a:bodyPr wrap="square" lIns="0" tIns="0" rIns="0" bIns="0" rtlCol="0"/>
          <a:lstStyle/>
          <a:p>
            <a:endParaRPr/>
          </a:p>
        </p:txBody>
      </p:sp>
      <p:sp>
        <p:nvSpPr>
          <p:cNvPr id="854" name="object 854"/>
          <p:cNvSpPr/>
          <p:nvPr/>
        </p:nvSpPr>
        <p:spPr>
          <a:xfrm>
            <a:off x="7202886" y="2877982"/>
            <a:ext cx="765810" cy="0"/>
          </a:xfrm>
          <a:custGeom>
            <a:avLst/>
            <a:gdLst/>
            <a:ahLst/>
            <a:cxnLst/>
            <a:rect l="l" t="t" r="r" b="b"/>
            <a:pathLst>
              <a:path w="765809">
                <a:moveTo>
                  <a:pt x="0" y="0"/>
                </a:moveTo>
                <a:lnTo>
                  <a:pt x="765805" y="0"/>
                </a:lnTo>
              </a:path>
            </a:pathLst>
          </a:custGeom>
          <a:ln w="3175">
            <a:solidFill>
              <a:srgbClr val="CACACA"/>
            </a:solidFill>
          </a:ln>
        </p:spPr>
        <p:txBody>
          <a:bodyPr wrap="square" lIns="0" tIns="0" rIns="0" bIns="0" rtlCol="0"/>
          <a:lstStyle/>
          <a:p>
            <a:endParaRPr/>
          </a:p>
        </p:txBody>
      </p:sp>
      <p:sp>
        <p:nvSpPr>
          <p:cNvPr id="855" name="object 855"/>
          <p:cNvSpPr/>
          <p:nvPr/>
        </p:nvSpPr>
        <p:spPr>
          <a:xfrm>
            <a:off x="7202886" y="2977994"/>
            <a:ext cx="765810" cy="0"/>
          </a:xfrm>
          <a:custGeom>
            <a:avLst/>
            <a:gdLst/>
            <a:ahLst/>
            <a:cxnLst/>
            <a:rect l="l" t="t" r="r" b="b"/>
            <a:pathLst>
              <a:path w="765809">
                <a:moveTo>
                  <a:pt x="0" y="0"/>
                </a:moveTo>
                <a:lnTo>
                  <a:pt x="765805" y="0"/>
                </a:lnTo>
              </a:path>
            </a:pathLst>
          </a:custGeom>
          <a:ln w="3175">
            <a:solidFill>
              <a:srgbClr val="CACACA"/>
            </a:solidFill>
          </a:ln>
        </p:spPr>
        <p:txBody>
          <a:bodyPr wrap="square" lIns="0" tIns="0" rIns="0" bIns="0" rtlCol="0"/>
          <a:lstStyle/>
          <a:p>
            <a:endParaRPr/>
          </a:p>
        </p:txBody>
      </p:sp>
      <p:sp>
        <p:nvSpPr>
          <p:cNvPr id="856" name="object 856"/>
          <p:cNvSpPr/>
          <p:nvPr/>
        </p:nvSpPr>
        <p:spPr>
          <a:xfrm>
            <a:off x="7968691" y="2876553"/>
            <a:ext cx="0" cy="102870"/>
          </a:xfrm>
          <a:custGeom>
            <a:avLst/>
            <a:gdLst/>
            <a:ahLst/>
            <a:cxnLst/>
            <a:rect l="l" t="t" r="r" b="b"/>
            <a:pathLst>
              <a:path h="102869">
                <a:moveTo>
                  <a:pt x="0" y="0"/>
                </a:moveTo>
                <a:lnTo>
                  <a:pt x="0" y="102869"/>
                </a:lnTo>
              </a:path>
            </a:pathLst>
          </a:custGeom>
          <a:ln w="5714">
            <a:solidFill>
              <a:srgbClr val="CACACA"/>
            </a:solidFill>
          </a:ln>
        </p:spPr>
        <p:txBody>
          <a:bodyPr wrap="square" lIns="0" tIns="0" rIns="0" bIns="0" rtlCol="0"/>
          <a:lstStyle/>
          <a:p>
            <a:endParaRPr/>
          </a:p>
        </p:txBody>
      </p:sp>
      <p:sp>
        <p:nvSpPr>
          <p:cNvPr id="857" name="object 857"/>
          <p:cNvSpPr/>
          <p:nvPr/>
        </p:nvSpPr>
        <p:spPr>
          <a:xfrm>
            <a:off x="8740211" y="2876553"/>
            <a:ext cx="0" cy="102870"/>
          </a:xfrm>
          <a:custGeom>
            <a:avLst/>
            <a:gdLst/>
            <a:ahLst/>
            <a:cxnLst/>
            <a:rect l="l" t="t" r="r" b="b"/>
            <a:pathLst>
              <a:path h="102869">
                <a:moveTo>
                  <a:pt x="0" y="0"/>
                </a:moveTo>
                <a:lnTo>
                  <a:pt x="0" y="102869"/>
                </a:lnTo>
              </a:path>
            </a:pathLst>
          </a:custGeom>
          <a:ln w="5714">
            <a:solidFill>
              <a:srgbClr val="CACACA"/>
            </a:solidFill>
          </a:ln>
        </p:spPr>
        <p:txBody>
          <a:bodyPr wrap="square" lIns="0" tIns="0" rIns="0" bIns="0" rtlCol="0"/>
          <a:lstStyle/>
          <a:p>
            <a:endParaRPr/>
          </a:p>
        </p:txBody>
      </p:sp>
      <p:sp>
        <p:nvSpPr>
          <p:cNvPr id="858" name="object 858"/>
          <p:cNvSpPr/>
          <p:nvPr/>
        </p:nvSpPr>
        <p:spPr>
          <a:xfrm>
            <a:off x="7968691" y="2877982"/>
            <a:ext cx="771525" cy="0"/>
          </a:xfrm>
          <a:custGeom>
            <a:avLst/>
            <a:gdLst/>
            <a:ahLst/>
            <a:cxnLst/>
            <a:rect l="l" t="t" r="r" b="b"/>
            <a:pathLst>
              <a:path w="771525">
                <a:moveTo>
                  <a:pt x="0" y="0"/>
                </a:moveTo>
                <a:lnTo>
                  <a:pt x="771520" y="0"/>
                </a:lnTo>
              </a:path>
            </a:pathLst>
          </a:custGeom>
          <a:ln w="3175">
            <a:solidFill>
              <a:srgbClr val="CACACA"/>
            </a:solidFill>
          </a:ln>
        </p:spPr>
        <p:txBody>
          <a:bodyPr wrap="square" lIns="0" tIns="0" rIns="0" bIns="0" rtlCol="0"/>
          <a:lstStyle/>
          <a:p>
            <a:endParaRPr/>
          </a:p>
        </p:txBody>
      </p:sp>
      <p:sp>
        <p:nvSpPr>
          <p:cNvPr id="859" name="object 859"/>
          <p:cNvSpPr/>
          <p:nvPr/>
        </p:nvSpPr>
        <p:spPr>
          <a:xfrm>
            <a:off x="7968691" y="2977994"/>
            <a:ext cx="771525" cy="0"/>
          </a:xfrm>
          <a:custGeom>
            <a:avLst/>
            <a:gdLst/>
            <a:ahLst/>
            <a:cxnLst/>
            <a:rect l="l" t="t" r="r" b="b"/>
            <a:pathLst>
              <a:path w="771525">
                <a:moveTo>
                  <a:pt x="0" y="0"/>
                </a:moveTo>
                <a:lnTo>
                  <a:pt x="771520" y="0"/>
                </a:lnTo>
              </a:path>
            </a:pathLst>
          </a:custGeom>
          <a:ln w="3175">
            <a:solidFill>
              <a:srgbClr val="CACACA"/>
            </a:solidFill>
          </a:ln>
        </p:spPr>
        <p:txBody>
          <a:bodyPr wrap="square" lIns="0" tIns="0" rIns="0" bIns="0" rtlCol="0"/>
          <a:lstStyle/>
          <a:p>
            <a:endParaRPr/>
          </a:p>
        </p:txBody>
      </p:sp>
      <p:sp>
        <p:nvSpPr>
          <p:cNvPr id="860" name="object 860"/>
          <p:cNvSpPr/>
          <p:nvPr/>
        </p:nvSpPr>
        <p:spPr>
          <a:xfrm>
            <a:off x="8740211" y="2876553"/>
            <a:ext cx="0" cy="102870"/>
          </a:xfrm>
          <a:custGeom>
            <a:avLst/>
            <a:gdLst/>
            <a:ahLst/>
            <a:cxnLst/>
            <a:rect l="l" t="t" r="r" b="b"/>
            <a:pathLst>
              <a:path h="102869">
                <a:moveTo>
                  <a:pt x="0" y="0"/>
                </a:moveTo>
                <a:lnTo>
                  <a:pt x="0" y="102869"/>
                </a:lnTo>
              </a:path>
            </a:pathLst>
          </a:custGeom>
          <a:ln w="5714">
            <a:solidFill>
              <a:srgbClr val="CACACA"/>
            </a:solidFill>
          </a:ln>
        </p:spPr>
        <p:txBody>
          <a:bodyPr wrap="square" lIns="0" tIns="0" rIns="0" bIns="0" rtlCol="0"/>
          <a:lstStyle/>
          <a:p>
            <a:endParaRPr/>
          </a:p>
        </p:txBody>
      </p:sp>
      <p:sp>
        <p:nvSpPr>
          <p:cNvPr id="861" name="object 861"/>
          <p:cNvSpPr/>
          <p:nvPr/>
        </p:nvSpPr>
        <p:spPr>
          <a:xfrm>
            <a:off x="9500301" y="2876553"/>
            <a:ext cx="0" cy="102870"/>
          </a:xfrm>
          <a:custGeom>
            <a:avLst/>
            <a:gdLst/>
            <a:ahLst/>
            <a:cxnLst/>
            <a:rect l="l" t="t" r="r" b="b"/>
            <a:pathLst>
              <a:path h="102869">
                <a:moveTo>
                  <a:pt x="0" y="0"/>
                </a:moveTo>
                <a:lnTo>
                  <a:pt x="0" y="102869"/>
                </a:lnTo>
              </a:path>
            </a:pathLst>
          </a:custGeom>
          <a:ln w="5714">
            <a:solidFill>
              <a:srgbClr val="CACACA"/>
            </a:solidFill>
          </a:ln>
        </p:spPr>
        <p:txBody>
          <a:bodyPr wrap="square" lIns="0" tIns="0" rIns="0" bIns="0" rtlCol="0"/>
          <a:lstStyle/>
          <a:p>
            <a:endParaRPr/>
          </a:p>
        </p:txBody>
      </p:sp>
      <p:sp>
        <p:nvSpPr>
          <p:cNvPr id="862" name="object 862"/>
          <p:cNvSpPr/>
          <p:nvPr/>
        </p:nvSpPr>
        <p:spPr>
          <a:xfrm>
            <a:off x="8740211" y="2877982"/>
            <a:ext cx="760095" cy="0"/>
          </a:xfrm>
          <a:custGeom>
            <a:avLst/>
            <a:gdLst/>
            <a:ahLst/>
            <a:cxnLst/>
            <a:rect l="l" t="t" r="r" b="b"/>
            <a:pathLst>
              <a:path w="760095">
                <a:moveTo>
                  <a:pt x="0" y="0"/>
                </a:moveTo>
                <a:lnTo>
                  <a:pt x="760090" y="0"/>
                </a:lnTo>
              </a:path>
            </a:pathLst>
          </a:custGeom>
          <a:ln w="3175">
            <a:solidFill>
              <a:srgbClr val="CACACA"/>
            </a:solidFill>
          </a:ln>
        </p:spPr>
        <p:txBody>
          <a:bodyPr wrap="square" lIns="0" tIns="0" rIns="0" bIns="0" rtlCol="0"/>
          <a:lstStyle/>
          <a:p>
            <a:endParaRPr/>
          </a:p>
        </p:txBody>
      </p:sp>
      <p:sp>
        <p:nvSpPr>
          <p:cNvPr id="863" name="object 863"/>
          <p:cNvSpPr/>
          <p:nvPr/>
        </p:nvSpPr>
        <p:spPr>
          <a:xfrm>
            <a:off x="8740211" y="2977994"/>
            <a:ext cx="760095" cy="0"/>
          </a:xfrm>
          <a:custGeom>
            <a:avLst/>
            <a:gdLst/>
            <a:ahLst/>
            <a:cxnLst/>
            <a:rect l="l" t="t" r="r" b="b"/>
            <a:pathLst>
              <a:path w="760095">
                <a:moveTo>
                  <a:pt x="0" y="0"/>
                </a:moveTo>
                <a:lnTo>
                  <a:pt x="760090" y="0"/>
                </a:lnTo>
              </a:path>
            </a:pathLst>
          </a:custGeom>
          <a:ln w="3175">
            <a:solidFill>
              <a:srgbClr val="CACACA"/>
            </a:solidFill>
          </a:ln>
        </p:spPr>
        <p:txBody>
          <a:bodyPr wrap="square" lIns="0" tIns="0" rIns="0" bIns="0" rtlCol="0"/>
          <a:lstStyle/>
          <a:p>
            <a:endParaRPr/>
          </a:p>
        </p:txBody>
      </p:sp>
      <p:sp>
        <p:nvSpPr>
          <p:cNvPr id="864" name="object 864"/>
          <p:cNvSpPr/>
          <p:nvPr/>
        </p:nvSpPr>
        <p:spPr>
          <a:xfrm>
            <a:off x="413506" y="459122"/>
            <a:ext cx="9092565" cy="200025"/>
          </a:xfrm>
          <a:custGeom>
            <a:avLst/>
            <a:gdLst/>
            <a:ahLst/>
            <a:cxnLst/>
            <a:rect l="l" t="t" r="r" b="b"/>
            <a:pathLst>
              <a:path w="9092565" h="200025">
                <a:moveTo>
                  <a:pt x="0" y="0"/>
                </a:moveTo>
                <a:lnTo>
                  <a:pt x="9092509" y="0"/>
                </a:lnTo>
                <a:lnTo>
                  <a:pt x="9092509" y="200023"/>
                </a:lnTo>
                <a:lnTo>
                  <a:pt x="0" y="200023"/>
                </a:lnTo>
                <a:lnTo>
                  <a:pt x="0" y="0"/>
                </a:lnTo>
                <a:close/>
              </a:path>
            </a:pathLst>
          </a:custGeom>
          <a:solidFill>
            <a:srgbClr val="000000"/>
          </a:solidFill>
        </p:spPr>
        <p:txBody>
          <a:bodyPr wrap="square" lIns="0" tIns="0" rIns="0" bIns="0" rtlCol="0"/>
          <a:lstStyle/>
          <a:p>
            <a:endParaRPr/>
          </a:p>
        </p:txBody>
      </p:sp>
      <p:sp>
        <p:nvSpPr>
          <p:cNvPr id="865" name="object 865"/>
          <p:cNvSpPr txBox="1"/>
          <p:nvPr/>
        </p:nvSpPr>
        <p:spPr>
          <a:xfrm>
            <a:off x="423666" y="463567"/>
            <a:ext cx="2048510" cy="224790"/>
          </a:xfrm>
          <a:prstGeom prst="rect">
            <a:avLst/>
          </a:prstGeom>
        </p:spPr>
        <p:txBody>
          <a:bodyPr vert="horz" wrap="square" lIns="0" tIns="13335" rIns="0" bIns="0" rtlCol="0">
            <a:spAutoFit/>
          </a:bodyPr>
          <a:lstStyle/>
          <a:p>
            <a:pPr marL="12700">
              <a:lnSpc>
                <a:spcPct val="100000"/>
              </a:lnSpc>
              <a:spcBef>
                <a:spcPts val="105"/>
              </a:spcBef>
            </a:pPr>
            <a:r>
              <a:rPr sz="1300" b="1" dirty="0">
                <a:solidFill>
                  <a:srgbClr val="FFFFFF"/>
                </a:solidFill>
                <a:latin typeface="Trebuchet MS"/>
                <a:cs typeface="Trebuchet MS"/>
              </a:rPr>
              <a:t>2/24</a:t>
            </a:r>
            <a:r>
              <a:rPr sz="1300" b="1" spc="-125" dirty="0">
                <a:solidFill>
                  <a:srgbClr val="FFFFFF"/>
                </a:solidFill>
                <a:latin typeface="Trebuchet MS"/>
                <a:cs typeface="Trebuchet MS"/>
              </a:rPr>
              <a:t> </a:t>
            </a:r>
            <a:r>
              <a:rPr sz="1300" b="1" spc="-60" dirty="0">
                <a:solidFill>
                  <a:srgbClr val="FFFFFF"/>
                </a:solidFill>
                <a:latin typeface="Trebuchet MS"/>
                <a:cs typeface="Trebuchet MS"/>
              </a:rPr>
              <a:t>-</a:t>
            </a:r>
            <a:r>
              <a:rPr sz="1300" b="1" spc="-120" dirty="0">
                <a:solidFill>
                  <a:srgbClr val="FFFFFF"/>
                </a:solidFill>
                <a:latin typeface="Trebuchet MS"/>
                <a:cs typeface="Trebuchet MS"/>
              </a:rPr>
              <a:t> </a:t>
            </a:r>
            <a:r>
              <a:rPr sz="1300" b="1" spc="-25" dirty="0">
                <a:solidFill>
                  <a:srgbClr val="FFFFFF"/>
                </a:solidFill>
                <a:latin typeface="Trebuchet MS"/>
                <a:cs typeface="Trebuchet MS"/>
              </a:rPr>
              <a:t>Tier</a:t>
            </a:r>
            <a:r>
              <a:rPr sz="1300" b="1" spc="-120" dirty="0">
                <a:solidFill>
                  <a:srgbClr val="FFFFFF"/>
                </a:solidFill>
                <a:latin typeface="Trebuchet MS"/>
                <a:cs typeface="Trebuchet MS"/>
              </a:rPr>
              <a:t> </a:t>
            </a:r>
            <a:r>
              <a:rPr sz="1300" b="1" spc="40" dirty="0">
                <a:solidFill>
                  <a:srgbClr val="FFFFFF"/>
                </a:solidFill>
                <a:latin typeface="Trebuchet MS"/>
                <a:cs typeface="Trebuchet MS"/>
              </a:rPr>
              <a:t>Sales</a:t>
            </a:r>
            <a:r>
              <a:rPr sz="1300" b="1" spc="-120" dirty="0">
                <a:solidFill>
                  <a:srgbClr val="FFFFFF"/>
                </a:solidFill>
                <a:latin typeface="Trebuchet MS"/>
                <a:cs typeface="Trebuchet MS"/>
              </a:rPr>
              <a:t> </a:t>
            </a:r>
            <a:r>
              <a:rPr sz="1300" b="1" spc="30" dirty="0">
                <a:solidFill>
                  <a:srgbClr val="FFFFFF"/>
                </a:solidFill>
                <a:latin typeface="Trebuchet MS"/>
                <a:cs typeface="Trebuchet MS"/>
              </a:rPr>
              <a:t>Summary</a:t>
            </a:r>
            <a:endParaRPr sz="1300">
              <a:latin typeface="Trebuchet MS"/>
              <a:cs typeface="Trebuchet MS"/>
            </a:endParaRPr>
          </a:p>
        </p:txBody>
      </p:sp>
      <p:sp>
        <p:nvSpPr>
          <p:cNvPr id="866" name="object 866"/>
          <p:cNvSpPr txBox="1"/>
          <p:nvPr/>
        </p:nvSpPr>
        <p:spPr>
          <a:xfrm>
            <a:off x="7607378" y="654448"/>
            <a:ext cx="2464877" cy="243014"/>
          </a:xfrm>
          <a:prstGeom prst="rect">
            <a:avLst/>
          </a:prstGeom>
        </p:spPr>
        <p:txBody>
          <a:bodyPr vert="horz" wrap="square" lIns="0" tIns="32384" rIns="0" bIns="0" rtlCol="0">
            <a:spAutoFit/>
          </a:bodyPr>
          <a:lstStyle/>
          <a:p>
            <a:pPr marL="12700">
              <a:lnSpc>
                <a:spcPct val="100000"/>
              </a:lnSpc>
              <a:spcBef>
                <a:spcPts val="254"/>
              </a:spcBef>
            </a:pPr>
            <a:r>
              <a:rPr sz="600" spc="-35" dirty="0">
                <a:latin typeface="Arial Black"/>
                <a:cs typeface="Arial Black"/>
              </a:rPr>
              <a:t>Select</a:t>
            </a:r>
            <a:r>
              <a:rPr sz="600" spc="-60" dirty="0">
                <a:latin typeface="Arial Black"/>
                <a:cs typeface="Arial Black"/>
              </a:rPr>
              <a:t> </a:t>
            </a:r>
            <a:r>
              <a:rPr sz="600" spc="-25" dirty="0">
                <a:latin typeface="Arial Black"/>
                <a:cs typeface="Arial Black"/>
              </a:rPr>
              <a:t>Tier</a:t>
            </a:r>
            <a:endParaRPr sz="600" dirty="0">
              <a:latin typeface="Arial Black"/>
              <a:cs typeface="Arial Black"/>
            </a:endParaRPr>
          </a:p>
          <a:p>
            <a:pPr marL="23495">
              <a:lnSpc>
                <a:spcPct val="100000"/>
              </a:lnSpc>
              <a:spcBef>
                <a:spcPts val="165"/>
              </a:spcBef>
              <a:tabLst>
                <a:tab pos="937894" algn="l"/>
              </a:tabLst>
            </a:pPr>
            <a:r>
              <a:rPr sz="600" spc="15" dirty="0">
                <a:latin typeface="Arial"/>
                <a:cs typeface="Arial"/>
              </a:rPr>
              <a:t>Sales	</a:t>
            </a:r>
            <a:r>
              <a:rPr sz="800" spc="60" baseline="5555" dirty="0">
                <a:latin typeface="Arial"/>
                <a:cs typeface="Arial"/>
              </a:rPr>
              <a:t>2/10/2022 </a:t>
            </a:r>
            <a:r>
              <a:rPr sz="800" spc="-67" baseline="5555" dirty="0">
                <a:latin typeface="Arial"/>
                <a:cs typeface="Arial"/>
              </a:rPr>
              <a:t>120000 </a:t>
            </a:r>
            <a:r>
              <a:rPr sz="800" spc="67" baseline="5555" dirty="0">
                <a:latin typeface="Arial"/>
                <a:cs typeface="Arial"/>
              </a:rPr>
              <a:t>AM</a:t>
            </a:r>
            <a:r>
              <a:rPr sz="800" spc="-135" baseline="5555" dirty="0">
                <a:latin typeface="Arial"/>
                <a:cs typeface="Arial"/>
              </a:rPr>
              <a:t> </a:t>
            </a:r>
            <a:r>
              <a:rPr sz="800" spc="60" baseline="5555" dirty="0">
                <a:latin typeface="Arial"/>
                <a:cs typeface="Arial"/>
              </a:rPr>
              <a:t>to..</a:t>
            </a:r>
            <a:endParaRPr sz="800" baseline="5555" dirty="0">
              <a:latin typeface="Arial"/>
              <a:cs typeface="Arial"/>
            </a:endParaRPr>
          </a:p>
        </p:txBody>
      </p:sp>
      <p:sp>
        <p:nvSpPr>
          <p:cNvPr id="867" name="TextBox 866">
            <a:extLst>
              <a:ext uri="{FF2B5EF4-FFF2-40B4-BE49-F238E27FC236}">
                <a16:creationId xmlns:a16="http://schemas.microsoft.com/office/drawing/2014/main" id="{DC386FDE-CC87-F7B5-C132-9E4B7BB852B5}"/>
              </a:ext>
            </a:extLst>
          </p:cNvPr>
          <p:cNvSpPr txBox="1"/>
          <p:nvPr/>
        </p:nvSpPr>
        <p:spPr>
          <a:xfrm>
            <a:off x="429997" y="5673708"/>
            <a:ext cx="9099541" cy="830997"/>
          </a:xfrm>
          <a:prstGeom prst="rect">
            <a:avLst/>
          </a:prstGeom>
          <a:noFill/>
        </p:spPr>
        <p:txBody>
          <a:bodyPr wrap="square" rtlCol="0">
            <a:spAutoFit/>
          </a:bodyPr>
          <a:lstStyle/>
          <a:p>
            <a:pPr marL="285750" indent="-285750">
              <a:buClr>
                <a:schemeClr val="tx1"/>
              </a:buClr>
              <a:buFont typeface="Arial" panose="020B0604020202020204" pitchFamily="34" charset="0"/>
              <a:buChar char="•"/>
            </a:pPr>
            <a:r>
              <a:rPr lang="en-US" sz="1600" i="0" dirty="0">
                <a:effectLst/>
                <a:latin typeface="+mj-lt"/>
              </a:rPr>
              <a:t>A histogram is a chart that displays the shape of a distribution. A histogram looks like a bar chart but groups values for a continuous measure into ranges, or bins. Histograms split a single continuous measure into bins, or groups, that represent a specific range of values.</a:t>
            </a:r>
            <a:endParaRPr lang="en-US" sz="1600" dirty="0">
              <a:latin typeface="+mj-lt"/>
            </a:endParaRPr>
          </a:p>
        </p:txBody>
      </p:sp>
      <p:sp>
        <p:nvSpPr>
          <p:cNvPr id="868" name="Rectangle 867">
            <a:extLst>
              <a:ext uri="{FF2B5EF4-FFF2-40B4-BE49-F238E27FC236}">
                <a16:creationId xmlns:a16="http://schemas.microsoft.com/office/drawing/2014/main" id="{8DCD9F24-AE73-8683-CEAE-51C5613FDC0B}"/>
              </a:ext>
            </a:extLst>
          </p:cNvPr>
          <p:cNvSpPr/>
          <p:nvPr/>
        </p:nvSpPr>
        <p:spPr>
          <a:xfrm>
            <a:off x="3996790" y="3208019"/>
            <a:ext cx="505772" cy="2570212"/>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4710186" y="1038856"/>
            <a:ext cx="415290" cy="135255"/>
          </a:xfrm>
          <a:prstGeom prst="rect">
            <a:avLst/>
          </a:prstGeom>
        </p:spPr>
        <p:txBody>
          <a:bodyPr vert="horz" wrap="square" lIns="0" tIns="15240" rIns="0" bIns="0" rtlCol="0">
            <a:spAutoFit/>
          </a:bodyPr>
          <a:lstStyle/>
          <a:p>
            <a:pPr marL="12700">
              <a:lnSpc>
                <a:spcPct val="100000"/>
              </a:lnSpc>
              <a:spcBef>
                <a:spcPts val="120"/>
              </a:spcBef>
            </a:pPr>
            <a:r>
              <a:rPr sz="700" spc="25" dirty="0">
                <a:latin typeface="Arial"/>
                <a:cs typeface="Arial"/>
              </a:rPr>
              <a:t>February</a:t>
            </a:r>
            <a:endParaRPr sz="700">
              <a:latin typeface="Arial"/>
              <a:cs typeface="Arial"/>
            </a:endParaRPr>
          </a:p>
        </p:txBody>
      </p:sp>
      <p:sp>
        <p:nvSpPr>
          <p:cNvPr id="3" name="object 3"/>
          <p:cNvSpPr txBox="1"/>
          <p:nvPr/>
        </p:nvSpPr>
        <p:spPr>
          <a:xfrm>
            <a:off x="1223521" y="1170300"/>
            <a:ext cx="107950" cy="107950"/>
          </a:xfrm>
          <a:prstGeom prst="rect">
            <a:avLst/>
          </a:prstGeom>
        </p:spPr>
        <p:txBody>
          <a:bodyPr vert="horz" wrap="square" lIns="0" tIns="17780" rIns="0" bIns="0" rtlCol="0">
            <a:spAutoFit/>
          </a:bodyPr>
          <a:lstStyle/>
          <a:p>
            <a:pPr marL="12700">
              <a:lnSpc>
                <a:spcPct val="100000"/>
              </a:lnSpc>
              <a:spcBef>
                <a:spcPts val="140"/>
              </a:spcBef>
            </a:pPr>
            <a:r>
              <a:rPr sz="500" spc="40" dirty="0">
                <a:latin typeface="Arial"/>
                <a:cs typeface="Arial"/>
              </a:rPr>
              <a:t>1</a:t>
            </a:r>
            <a:r>
              <a:rPr sz="500" spc="45" dirty="0">
                <a:latin typeface="Arial"/>
                <a:cs typeface="Arial"/>
              </a:rPr>
              <a:t>0</a:t>
            </a:r>
            <a:endParaRPr sz="500">
              <a:latin typeface="Arial"/>
              <a:cs typeface="Arial"/>
            </a:endParaRPr>
          </a:p>
        </p:txBody>
      </p:sp>
      <p:sp>
        <p:nvSpPr>
          <p:cNvPr id="4" name="object 4"/>
          <p:cNvSpPr txBox="1"/>
          <p:nvPr/>
        </p:nvSpPr>
        <p:spPr>
          <a:xfrm>
            <a:off x="1743583" y="1170300"/>
            <a:ext cx="107950" cy="107950"/>
          </a:xfrm>
          <a:prstGeom prst="rect">
            <a:avLst/>
          </a:prstGeom>
        </p:spPr>
        <p:txBody>
          <a:bodyPr vert="horz" wrap="square" lIns="0" tIns="17780" rIns="0" bIns="0" rtlCol="0">
            <a:spAutoFit/>
          </a:bodyPr>
          <a:lstStyle/>
          <a:p>
            <a:pPr marL="12700">
              <a:lnSpc>
                <a:spcPct val="100000"/>
              </a:lnSpc>
              <a:spcBef>
                <a:spcPts val="140"/>
              </a:spcBef>
            </a:pPr>
            <a:r>
              <a:rPr sz="500" spc="40" dirty="0">
                <a:latin typeface="Arial"/>
                <a:cs typeface="Arial"/>
              </a:rPr>
              <a:t>1</a:t>
            </a:r>
            <a:r>
              <a:rPr sz="500" spc="45" dirty="0">
                <a:latin typeface="Arial"/>
                <a:cs typeface="Arial"/>
              </a:rPr>
              <a:t>1</a:t>
            </a:r>
            <a:endParaRPr sz="500">
              <a:latin typeface="Arial"/>
              <a:cs typeface="Arial"/>
            </a:endParaRPr>
          </a:p>
        </p:txBody>
      </p:sp>
      <p:sp>
        <p:nvSpPr>
          <p:cNvPr id="5" name="object 5"/>
          <p:cNvSpPr txBox="1"/>
          <p:nvPr/>
        </p:nvSpPr>
        <p:spPr>
          <a:xfrm>
            <a:off x="2263644" y="1170300"/>
            <a:ext cx="107950" cy="107950"/>
          </a:xfrm>
          <a:prstGeom prst="rect">
            <a:avLst/>
          </a:prstGeom>
        </p:spPr>
        <p:txBody>
          <a:bodyPr vert="horz" wrap="square" lIns="0" tIns="17780" rIns="0" bIns="0" rtlCol="0">
            <a:spAutoFit/>
          </a:bodyPr>
          <a:lstStyle/>
          <a:p>
            <a:pPr marL="12700">
              <a:lnSpc>
                <a:spcPct val="100000"/>
              </a:lnSpc>
              <a:spcBef>
                <a:spcPts val="140"/>
              </a:spcBef>
            </a:pPr>
            <a:r>
              <a:rPr sz="500" spc="40" dirty="0">
                <a:latin typeface="Arial"/>
                <a:cs typeface="Arial"/>
              </a:rPr>
              <a:t>1</a:t>
            </a:r>
            <a:r>
              <a:rPr sz="500" spc="45" dirty="0">
                <a:latin typeface="Arial"/>
                <a:cs typeface="Arial"/>
              </a:rPr>
              <a:t>2</a:t>
            </a:r>
            <a:endParaRPr sz="500">
              <a:latin typeface="Arial"/>
              <a:cs typeface="Arial"/>
            </a:endParaRPr>
          </a:p>
        </p:txBody>
      </p:sp>
      <p:sp>
        <p:nvSpPr>
          <p:cNvPr id="6" name="object 6"/>
          <p:cNvSpPr txBox="1"/>
          <p:nvPr/>
        </p:nvSpPr>
        <p:spPr>
          <a:xfrm>
            <a:off x="2783706" y="1170300"/>
            <a:ext cx="107950" cy="107950"/>
          </a:xfrm>
          <a:prstGeom prst="rect">
            <a:avLst/>
          </a:prstGeom>
        </p:spPr>
        <p:txBody>
          <a:bodyPr vert="horz" wrap="square" lIns="0" tIns="17780" rIns="0" bIns="0" rtlCol="0">
            <a:spAutoFit/>
          </a:bodyPr>
          <a:lstStyle/>
          <a:p>
            <a:pPr marL="12700">
              <a:lnSpc>
                <a:spcPct val="100000"/>
              </a:lnSpc>
              <a:spcBef>
                <a:spcPts val="140"/>
              </a:spcBef>
            </a:pPr>
            <a:r>
              <a:rPr sz="500" spc="40" dirty="0">
                <a:latin typeface="Arial"/>
                <a:cs typeface="Arial"/>
              </a:rPr>
              <a:t>1</a:t>
            </a:r>
            <a:r>
              <a:rPr sz="500" spc="45" dirty="0">
                <a:latin typeface="Arial"/>
                <a:cs typeface="Arial"/>
              </a:rPr>
              <a:t>3</a:t>
            </a:r>
            <a:endParaRPr sz="500">
              <a:latin typeface="Arial"/>
              <a:cs typeface="Arial"/>
            </a:endParaRPr>
          </a:p>
        </p:txBody>
      </p:sp>
      <p:sp>
        <p:nvSpPr>
          <p:cNvPr id="7" name="object 7"/>
          <p:cNvSpPr txBox="1"/>
          <p:nvPr/>
        </p:nvSpPr>
        <p:spPr>
          <a:xfrm>
            <a:off x="3303768" y="1170300"/>
            <a:ext cx="107950" cy="107950"/>
          </a:xfrm>
          <a:prstGeom prst="rect">
            <a:avLst/>
          </a:prstGeom>
        </p:spPr>
        <p:txBody>
          <a:bodyPr vert="horz" wrap="square" lIns="0" tIns="17780" rIns="0" bIns="0" rtlCol="0">
            <a:spAutoFit/>
          </a:bodyPr>
          <a:lstStyle/>
          <a:p>
            <a:pPr marL="12700">
              <a:lnSpc>
                <a:spcPct val="100000"/>
              </a:lnSpc>
              <a:spcBef>
                <a:spcPts val="140"/>
              </a:spcBef>
            </a:pPr>
            <a:r>
              <a:rPr sz="500" spc="40" dirty="0">
                <a:latin typeface="Arial"/>
                <a:cs typeface="Arial"/>
              </a:rPr>
              <a:t>1</a:t>
            </a:r>
            <a:r>
              <a:rPr sz="500" spc="45" dirty="0">
                <a:latin typeface="Arial"/>
                <a:cs typeface="Arial"/>
              </a:rPr>
              <a:t>4</a:t>
            </a:r>
            <a:endParaRPr sz="500">
              <a:latin typeface="Arial"/>
              <a:cs typeface="Arial"/>
            </a:endParaRPr>
          </a:p>
        </p:txBody>
      </p:sp>
      <p:sp>
        <p:nvSpPr>
          <p:cNvPr id="8" name="object 8"/>
          <p:cNvSpPr txBox="1"/>
          <p:nvPr/>
        </p:nvSpPr>
        <p:spPr>
          <a:xfrm>
            <a:off x="3823830" y="1170300"/>
            <a:ext cx="107950" cy="107950"/>
          </a:xfrm>
          <a:prstGeom prst="rect">
            <a:avLst/>
          </a:prstGeom>
        </p:spPr>
        <p:txBody>
          <a:bodyPr vert="horz" wrap="square" lIns="0" tIns="17780" rIns="0" bIns="0" rtlCol="0">
            <a:spAutoFit/>
          </a:bodyPr>
          <a:lstStyle/>
          <a:p>
            <a:pPr marL="12700">
              <a:lnSpc>
                <a:spcPct val="100000"/>
              </a:lnSpc>
              <a:spcBef>
                <a:spcPts val="140"/>
              </a:spcBef>
            </a:pPr>
            <a:r>
              <a:rPr sz="500" spc="40" dirty="0">
                <a:latin typeface="Arial"/>
                <a:cs typeface="Arial"/>
              </a:rPr>
              <a:t>1</a:t>
            </a:r>
            <a:r>
              <a:rPr sz="500" spc="45" dirty="0">
                <a:latin typeface="Arial"/>
                <a:cs typeface="Arial"/>
              </a:rPr>
              <a:t>5</a:t>
            </a:r>
            <a:endParaRPr sz="500">
              <a:latin typeface="Arial"/>
              <a:cs typeface="Arial"/>
            </a:endParaRPr>
          </a:p>
        </p:txBody>
      </p:sp>
      <p:sp>
        <p:nvSpPr>
          <p:cNvPr id="9" name="object 9"/>
          <p:cNvSpPr txBox="1"/>
          <p:nvPr/>
        </p:nvSpPr>
        <p:spPr>
          <a:xfrm>
            <a:off x="4343892" y="1170300"/>
            <a:ext cx="107950" cy="107950"/>
          </a:xfrm>
          <a:prstGeom prst="rect">
            <a:avLst/>
          </a:prstGeom>
        </p:spPr>
        <p:txBody>
          <a:bodyPr vert="horz" wrap="square" lIns="0" tIns="17780" rIns="0" bIns="0" rtlCol="0">
            <a:spAutoFit/>
          </a:bodyPr>
          <a:lstStyle/>
          <a:p>
            <a:pPr marL="12700">
              <a:lnSpc>
                <a:spcPct val="100000"/>
              </a:lnSpc>
              <a:spcBef>
                <a:spcPts val="140"/>
              </a:spcBef>
            </a:pPr>
            <a:r>
              <a:rPr sz="500" spc="40" dirty="0">
                <a:latin typeface="Arial"/>
                <a:cs typeface="Arial"/>
              </a:rPr>
              <a:t>1</a:t>
            </a:r>
            <a:r>
              <a:rPr sz="500" spc="45" dirty="0">
                <a:latin typeface="Arial"/>
                <a:cs typeface="Arial"/>
              </a:rPr>
              <a:t>6</a:t>
            </a:r>
            <a:endParaRPr sz="500">
              <a:latin typeface="Arial"/>
              <a:cs typeface="Arial"/>
            </a:endParaRPr>
          </a:p>
        </p:txBody>
      </p:sp>
      <p:sp>
        <p:nvSpPr>
          <p:cNvPr id="10" name="object 10"/>
          <p:cNvSpPr txBox="1"/>
          <p:nvPr/>
        </p:nvSpPr>
        <p:spPr>
          <a:xfrm>
            <a:off x="4866811" y="1170300"/>
            <a:ext cx="107950" cy="107950"/>
          </a:xfrm>
          <a:prstGeom prst="rect">
            <a:avLst/>
          </a:prstGeom>
        </p:spPr>
        <p:txBody>
          <a:bodyPr vert="horz" wrap="square" lIns="0" tIns="17780" rIns="0" bIns="0" rtlCol="0">
            <a:spAutoFit/>
          </a:bodyPr>
          <a:lstStyle/>
          <a:p>
            <a:pPr marL="12700">
              <a:lnSpc>
                <a:spcPct val="100000"/>
              </a:lnSpc>
              <a:spcBef>
                <a:spcPts val="140"/>
              </a:spcBef>
            </a:pPr>
            <a:r>
              <a:rPr sz="500" spc="40" dirty="0">
                <a:latin typeface="Arial"/>
                <a:cs typeface="Arial"/>
              </a:rPr>
              <a:t>1</a:t>
            </a:r>
            <a:r>
              <a:rPr sz="500" spc="45" dirty="0">
                <a:latin typeface="Arial"/>
                <a:cs typeface="Arial"/>
              </a:rPr>
              <a:t>7</a:t>
            </a:r>
            <a:endParaRPr sz="500">
              <a:latin typeface="Arial"/>
              <a:cs typeface="Arial"/>
            </a:endParaRPr>
          </a:p>
        </p:txBody>
      </p:sp>
      <p:sp>
        <p:nvSpPr>
          <p:cNvPr id="11" name="object 11"/>
          <p:cNvSpPr txBox="1"/>
          <p:nvPr/>
        </p:nvSpPr>
        <p:spPr>
          <a:xfrm>
            <a:off x="5389731" y="1170300"/>
            <a:ext cx="107950" cy="107950"/>
          </a:xfrm>
          <a:prstGeom prst="rect">
            <a:avLst/>
          </a:prstGeom>
        </p:spPr>
        <p:txBody>
          <a:bodyPr vert="horz" wrap="square" lIns="0" tIns="17780" rIns="0" bIns="0" rtlCol="0">
            <a:spAutoFit/>
          </a:bodyPr>
          <a:lstStyle/>
          <a:p>
            <a:pPr marL="12700">
              <a:lnSpc>
                <a:spcPct val="100000"/>
              </a:lnSpc>
              <a:spcBef>
                <a:spcPts val="140"/>
              </a:spcBef>
            </a:pPr>
            <a:r>
              <a:rPr sz="500" spc="40" dirty="0">
                <a:latin typeface="Arial"/>
                <a:cs typeface="Arial"/>
              </a:rPr>
              <a:t>1</a:t>
            </a:r>
            <a:r>
              <a:rPr sz="500" spc="45" dirty="0">
                <a:latin typeface="Arial"/>
                <a:cs typeface="Arial"/>
              </a:rPr>
              <a:t>8</a:t>
            </a:r>
            <a:endParaRPr sz="500">
              <a:latin typeface="Arial"/>
              <a:cs typeface="Arial"/>
            </a:endParaRPr>
          </a:p>
        </p:txBody>
      </p:sp>
      <p:sp>
        <p:nvSpPr>
          <p:cNvPr id="12" name="object 12"/>
          <p:cNvSpPr txBox="1"/>
          <p:nvPr/>
        </p:nvSpPr>
        <p:spPr>
          <a:xfrm>
            <a:off x="5909793" y="1170300"/>
            <a:ext cx="107950" cy="107950"/>
          </a:xfrm>
          <a:prstGeom prst="rect">
            <a:avLst/>
          </a:prstGeom>
        </p:spPr>
        <p:txBody>
          <a:bodyPr vert="horz" wrap="square" lIns="0" tIns="17780" rIns="0" bIns="0" rtlCol="0">
            <a:spAutoFit/>
          </a:bodyPr>
          <a:lstStyle/>
          <a:p>
            <a:pPr marL="12700">
              <a:lnSpc>
                <a:spcPct val="100000"/>
              </a:lnSpc>
              <a:spcBef>
                <a:spcPts val="140"/>
              </a:spcBef>
            </a:pPr>
            <a:r>
              <a:rPr sz="500" spc="40" dirty="0">
                <a:latin typeface="Arial"/>
                <a:cs typeface="Arial"/>
              </a:rPr>
              <a:t>1</a:t>
            </a:r>
            <a:r>
              <a:rPr sz="500" spc="45" dirty="0">
                <a:latin typeface="Arial"/>
                <a:cs typeface="Arial"/>
              </a:rPr>
              <a:t>9</a:t>
            </a:r>
            <a:endParaRPr sz="500">
              <a:latin typeface="Arial"/>
              <a:cs typeface="Arial"/>
            </a:endParaRPr>
          </a:p>
        </p:txBody>
      </p:sp>
      <p:sp>
        <p:nvSpPr>
          <p:cNvPr id="13" name="object 13"/>
          <p:cNvSpPr txBox="1"/>
          <p:nvPr/>
        </p:nvSpPr>
        <p:spPr>
          <a:xfrm>
            <a:off x="6429854" y="1170300"/>
            <a:ext cx="107950" cy="107950"/>
          </a:xfrm>
          <a:prstGeom prst="rect">
            <a:avLst/>
          </a:prstGeom>
        </p:spPr>
        <p:txBody>
          <a:bodyPr vert="horz" wrap="square" lIns="0" tIns="17780" rIns="0" bIns="0" rtlCol="0">
            <a:spAutoFit/>
          </a:bodyPr>
          <a:lstStyle/>
          <a:p>
            <a:pPr marL="12700">
              <a:lnSpc>
                <a:spcPct val="100000"/>
              </a:lnSpc>
              <a:spcBef>
                <a:spcPts val="140"/>
              </a:spcBef>
            </a:pPr>
            <a:r>
              <a:rPr sz="500" spc="40" dirty="0">
                <a:latin typeface="Arial"/>
                <a:cs typeface="Arial"/>
              </a:rPr>
              <a:t>2</a:t>
            </a:r>
            <a:r>
              <a:rPr sz="500" spc="45" dirty="0">
                <a:latin typeface="Arial"/>
                <a:cs typeface="Arial"/>
              </a:rPr>
              <a:t>0</a:t>
            </a:r>
            <a:endParaRPr sz="500">
              <a:latin typeface="Arial"/>
              <a:cs typeface="Arial"/>
            </a:endParaRPr>
          </a:p>
        </p:txBody>
      </p:sp>
      <p:sp>
        <p:nvSpPr>
          <p:cNvPr id="14" name="object 14"/>
          <p:cNvSpPr txBox="1"/>
          <p:nvPr/>
        </p:nvSpPr>
        <p:spPr>
          <a:xfrm>
            <a:off x="6949916" y="1170300"/>
            <a:ext cx="107950" cy="107950"/>
          </a:xfrm>
          <a:prstGeom prst="rect">
            <a:avLst/>
          </a:prstGeom>
        </p:spPr>
        <p:txBody>
          <a:bodyPr vert="horz" wrap="square" lIns="0" tIns="17780" rIns="0" bIns="0" rtlCol="0">
            <a:spAutoFit/>
          </a:bodyPr>
          <a:lstStyle/>
          <a:p>
            <a:pPr marL="12700">
              <a:lnSpc>
                <a:spcPct val="100000"/>
              </a:lnSpc>
              <a:spcBef>
                <a:spcPts val="140"/>
              </a:spcBef>
            </a:pPr>
            <a:r>
              <a:rPr sz="500" spc="40" dirty="0">
                <a:latin typeface="Arial"/>
                <a:cs typeface="Arial"/>
              </a:rPr>
              <a:t>2</a:t>
            </a:r>
            <a:r>
              <a:rPr sz="500" spc="45" dirty="0">
                <a:latin typeface="Arial"/>
                <a:cs typeface="Arial"/>
              </a:rPr>
              <a:t>1</a:t>
            </a:r>
            <a:endParaRPr sz="500">
              <a:latin typeface="Arial"/>
              <a:cs typeface="Arial"/>
            </a:endParaRPr>
          </a:p>
        </p:txBody>
      </p:sp>
      <p:sp>
        <p:nvSpPr>
          <p:cNvPr id="15" name="object 15"/>
          <p:cNvSpPr txBox="1"/>
          <p:nvPr/>
        </p:nvSpPr>
        <p:spPr>
          <a:xfrm>
            <a:off x="7469978" y="1170300"/>
            <a:ext cx="107950" cy="107950"/>
          </a:xfrm>
          <a:prstGeom prst="rect">
            <a:avLst/>
          </a:prstGeom>
        </p:spPr>
        <p:txBody>
          <a:bodyPr vert="horz" wrap="square" lIns="0" tIns="17780" rIns="0" bIns="0" rtlCol="0">
            <a:spAutoFit/>
          </a:bodyPr>
          <a:lstStyle/>
          <a:p>
            <a:pPr marL="12700">
              <a:lnSpc>
                <a:spcPct val="100000"/>
              </a:lnSpc>
              <a:spcBef>
                <a:spcPts val="140"/>
              </a:spcBef>
            </a:pPr>
            <a:r>
              <a:rPr sz="500" spc="40" dirty="0">
                <a:latin typeface="Arial"/>
                <a:cs typeface="Arial"/>
              </a:rPr>
              <a:t>2</a:t>
            </a:r>
            <a:r>
              <a:rPr sz="500" spc="45" dirty="0">
                <a:latin typeface="Arial"/>
                <a:cs typeface="Arial"/>
              </a:rPr>
              <a:t>2</a:t>
            </a:r>
            <a:endParaRPr sz="500">
              <a:latin typeface="Arial"/>
              <a:cs typeface="Arial"/>
            </a:endParaRPr>
          </a:p>
        </p:txBody>
      </p:sp>
      <p:sp>
        <p:nvSpPr>
          <p:cNvPr id="16" name="object 16"/>
          <p:cNvSpPr txBox="1"/>
          <p:nvPr/>
        </p:nvSpPr>
        <p:spPr>
          <a:xfrm>
            <a:off x="7990040" y="1170300"/>
            <a:ext cx="107950" cy="107950"/>
          </a:xfrm>
          <a:prstGeom prst="rect">
            <a:avLst/>
          </a:prstGeom>
        </p:spPr>
        <p:txBody>
          <a:bodyPr vert="horz" wrap="square" lIns="0" tIns="17780" rIns="0" bIns="0" rtlCol="0">
            <a:spAutoFit/>
          </a:bodyPr>
          <a:lstStyle/>
          <a:p>
            <a:pPr marL="12700">
              <a:lnSpc>
                <a:spcPct val="100000"/>
              </a:lnSpc>
              <a:spcBef>
                <a:spcPts val="140"/>
              </a:spcBef>
            </a:pPr>
            <a:r>
              <a:rPr sz="500" spc="40" dirty="0">
                <a:latin typeface="Arial"/>
                <a:cs typeface="Arial"/>
              </a:rPr>
              <a:t>2</a:t>
            </a:r>
            <a:r>
              <a:rPr sz="500" spc="45" dirty="0">
                <a:latin typeface="Arial"/>
                <a:cs typeface="Arial"/>
              </a:rPr>
              <a:t>3</a:t>
            </a:r>
            <a:endParaRPr sz="500">
              <a:latin typeface="Arial"/>
              <a:cs typeface="Arial"/>
            </a:endParaRPr>
          </a:p>
        </p:txBody>
      </p:sp>
      <p:sp>
        <p:nvSpPr>
          <p:cNvPr id="17" name="object 17"/>
          <p:cNvSpPr txBox="1"/>
          <p:nvPr/>
        </p:nvSpPr>
        <p:spPr>
          <a:xfrm>
            <a:off x="8507245" y="1170300"/>
            <a:ext cx="107950" cy="107950"/>
          </a:xfrm>
          <a:prstGeom prst="rect">
            <a:avLst/>
          </a:prstGeom>
        </p:spPr>
        <p:txBody>
          <a:bodyPr vert="horz" wrap="square" lIns="0" tIns="17780" rIns="0" bIns="0" rtlCol="0">
            <a:spAutoFit/>
          </a:bodyPr>
          <a:lstStyle/>
          <a:p>
            <a:pPr marL="12700">
              <a:lnSpc>
                <a:spcPct val="100000"/>
              </a:lnSpc>
              <a:spcBef>
                <a:spcPts val="140"/>
              </a:spcBef>
            </a:pPr>
            <a:r>
              <a:rPr sz="500" spc="40" dirty="0">
                <a:latin typeface="Arial"/>
                <a:cs typeface="Arial"/>
              </a:rPr>
              <a:t>2</a:t>
            </a:r>
            <a:r>
              <a:rPr sz="500" spc="45" dirty="0">
                <a:latin typeface="Arial"/>
                <a:cs typeface="Arial"/>
              </a:rPr>
              <a:t>4</a:t>
            </a:r>
            <a:endParaRPr sz="500">
              <a:latin typeface="Arial"/>
              <a:cs typeface="Arial"/>
            </a:endParaRPr>
          </a:p>
        </p:txBody>
      </p:sp>
      <p:sp>
        <p:nvSpPr>
          <p:cNvPr id="18" name="object 18"/>
          <p:cNvSpPr/>
          <p:nvPr/>
        </p:nvSpPr>
        <p:spPr>
          <a:xfrm>
            <a:off x="1017266" y="1051556"/>
            <a:ext cx="7800975" cy="0"/>
          </a:xfrm>
          <a:custGeom>
            <a:avLst/>
            <a:gdLst/>
            <a:ahLst/>
            <a:cxnLst/>
            <a:rect l="l" t="t" r="r" b="b"/>
            <a:pathLst>
              <a:path w="7800975">
                <a:moveTo>
                  <a:pt x="0" y="0"/>
                </a:moveTo>
                <a:lnTo>
                  <a:pt x="7800927" y="0"/>
                </a:lnTo>
              </a:path>
            </a:pathLst>
          </a:custGeom>
          <a:ln w="5714">
            <a:solidFill>
              <a:srgbClr val="AFAFAF"/>
            </a:solidFill>
          </a:ln>
        </p:spPr>
        <p:txBody>
          <a:bodyPr wrap="square" lIns="0" tIns="0" rIns="0" bIns="0" rtlCol="0"/>
          <a:lstStyle/>
          <a:p>
            <a:endParaRPr/>
          </a:p>
        </p:txBody>
      </p:sp>
      <p:sp>
        <p:nvSpPr>
          <p:cNvPr id="19" name="object 19"/>
          <p:cNvSpPr/>
          <p:nvPr/>
        </p:nvSpPr>
        <p:spPr>
          <a:xfrm>
            <a:off x="1017266" y="1165855"/>
            <a:ext cx="520065" cy="0"/>
          </a:xfrm>
          <a:custGeom>
            <a:avLst/>
            <a:gdLst/>
            <a:ahLst/>
            <a:cxnLst/>
            <a:rect l="l" t="t" r="r" b="b"/>
            <a:pathLst>
              <a:path w="520065">
                <a:moveTo>
                  <a:pt x="0" y="0"/>
                </a:moveTo>
                <a:lnTo>
                  <a:pt x="520061" y="0"/>
                </a:lnTo>
              </a:path>
            </a:pathLst>
          </a:custGeom>
          <a:ln w="5714">
            <a:solidFill>
              <a:srgbClr val="AFAFAF"/>
            </a:solidFill>
          </a:ln>
        </p:spPr>
        <p:txBody>
          <a:bodyPr wrap="square" lIns="0" tIns="0" rIns="0" bIns="0" rtlCol="0"/>
          <a:lstStyle/>
          <a:p>
            <a:endParaRPr/>
          </a:p>
        </p:txBody>
      </p:sp>
      <p:sp>
        <p:nvSpPr>
          <p:cNvPr id="20" name="object 20"/>
          <p:cNvSpPr/>
          <p:nvPr/>
        </p:nvSpPr>
        <p:spPr>
          <a:xfrm>
            <a:off x="1537328" y="1165855"/>
            <a:ext cx="520065" cy="0"/>
          </a:xfrm>
          <a:custGeom>
            <a:avLst/>
            <a:gdLst/>
            <a:ahLst/>
            <a:cxnLst/>
            <a:rect l="l" t="t" r="r" b="b"/>
            <a:pathLst>
              <a:path w="520064">
                <a:moveTo>
                  <a:pt x="0" y="0"/>
                </a:moveTo>
                <a:lnTo>
                  <a:pt x="520061" y="0"/>
                </a:lnTo>
              </a:path>
            </a:pathLst>
          </a:custGeom>
          <a:ln w="5714">
            <a:solidFill>
              <a:srgbClr val="AFAFAF"/>
            </a:solidFill>
          </a:ln>
        </p:spPr>
        <p:txBody>
          <a:bodyPr wrap="square" lIns="0" tIns="0" rIns="0" bIns="0" rtlCol="0"/>
          <a:lstStyle/>
          <a:p>
            <a:endParaRPr/>
          </a:p>
        </p:txBody>
      </p:sp>
      <p:sp>
        <p:nvSpPr>
          <p:cNvPr id="21" name="object 21"/>
          <p:cNvSpPr/>
          <p:nvPr/>
        </p:nvSpPr>
        <p:spPr>
          <a:xfrm>
            <a:off x="2057390" y="1165855"/>
            <a:ext cx="520065" cy="0"/>
          </a:xfrm>
          <a:custGeom>
            <a:avLst/>
            <a:gdLst/>
            <a:ahLst/>
            <a:cxnLst/>
            <a:rect l="l" t="t" r="r" b="b"/>
            <a:pathLst>
              <a:path w="520064">
                <a:moveTo>
                  <a:pt x="0" y="0"/>
                </a:moveTo>
                <a:lnTo>
                  <a:pt x="520061" y="0"/>
                </a:lnTo>
              </a:path>
            </a:pathLst>
          </a:custGeom>
          <a:ln w="5714">
            <a:solidFill>
              <a:srgbClr val="AFAFAF"/>
            </a:solidFill>
          </a:ln>
        </p:spPr>
        <p:txBody>
          <a:bodyPr wrap="square" lIns="0" tIns="0" rIns="0" bIns="0" rtlCol="0"/>
          <a:lstStyle/>
          <a:p>
            <a:endParaRPr/>
          </a:p>
        </p:txBody>
      </p:sp>
      <p:sp>
        <p:nvSpPr>
          <p:cNvPr id="22" name="object 22"/>
          <p:cNvSpPr/>
          <p:nvPr/>
        </p:nvSpPr>
        <p:spPr>
          <a:xfrm>
            <a:off x="2577452" y="1165855"/>
            <a:ext cx="520065" cy="0"/>
          </a:xfrm>
          <a:custGeom>
            <a:avLst/>
            <a:gdLst/>
            <a:ahLst/>
            <a:cxnLst/>
            <a:rect l="l" t="t" r="r" b="b"/>
            <a:pathLst>
              <a:path w="520064">
                <a:moveTo>
                  <a:pt x="0" y="0"/>
                </a:moveTo>
                <a:lnTo>
                  <a:pt x="520061" y="0"/>
                </a:lnTo>
              </a:path>
            </a:pathLst>
          </a:custGeom>
          <a:ln w="5714">
            <a:solidFill>
              <a:srgbClr val="AFAFAF"/>
            </a:solidFill>
          </a:ln>
        </p:spPr>
        <p:txBody>
          <a:bodyPr wrap="square" lIns="0" tIns="0" rIns="0" bIns="0" rtlCol="0"/>
          <a:lstStyle/>
          <a:p>
            <a:endParaRPr/>
          </a:p>
        </p:txBody>
      </p:sp>
      <p:sp>
        <p:nvSpPr>
          <p:cNvPr id="23" name="object 23"/>
          <p:cNvSpPr/>
          <p:nvPr/>
        </p:nvSpPr>
        <p:spPr>
          <a:xfrm>
            <a:off x="3097514" y="1165855"/>
            <a:ext cx="520065" cy="0"/>
          </a:xfrm>
          <a:custGeom>
            <a:avLst/>
            <a:gdLst/>
            <a:ahLst/>
            <a:cxnLst/>
            <a:rect l="l" t="t" r="r" b="b"/>
            <a:pathLst>
              <a:path w="520064">
                <a:moveTo>
                  <a:pt x="0" y="0"/>
                </a:moveTo>
                <a:lnTo>
                  <a:pt x="520061" y="0"/>
                </a:lnTo>
              </a:path>
            </a:pathLst>
          </a:custGeom>
          <a:ln w="5714">
            <a:solidFill>
              <a:srgbClr val="AFAFAF"/>
            </a:solidFill>
          </a:ln>
        </p:spPr>
        <p:txBody>
          <a:bodyPr wrap="square" lIns="0" tIns="0" rIns="0" bIns="0" rtlCol="0"/>
          <a:lstStyle/>
          <a:p>
            <a:endParaRPr/>
          </a:p>
        </p:txBody>
      </p:sp>
      <p:sp>
        <p:nvSpPr>
          <p:cNvPr id="24" name="object 24"/>
          <p:cNvSpPr/>
          <p:nvPr/>
        </p:nvSpPr>
        <p:spPr>
          <a:xfrm>
            <a:off x="3617575" y="1165855"/>
            <a:ext cx="520065" cy="0"/>
          </a:xfrm>
          <a:custGeom>
            <a:avLst/>
            <a:gdLst/>
            <a:ahLst/>
            <a:cxnLst/>
            <a:rect l="l" t="t" r="r" b="b"/>
            <a:pathLst>
              <a:path w="520064">
                <a:moveTo>
                  <a:pt x="0" y="0"/>
                </a:moveTo>
                <a:lnTo>
                  <a:pt x="520061" y="0"/>
                </a:lnTo>
              </a:path>
            </a:pathLst>
          </a:custGeom>
          <a:ln w="5714">
            <a:solidFill>
              <a:srgbClr val="AFAFAF"/>
            </a:solidFill>
          </a:ln>
        </p:spPr>
        <p:txBody>
          <a:bodyPr wrap="square" lIns="0" tIns="0" rIns="0" bIns="0" rtlCol="0"/>
          <a:lstStyle/>
          <a:p>
            <a:endParaRPr/>
          </a:p>
        </p:txBody>
      </p:sp>
      <p:sp>
        <p:nvSpPr>
          <p:cNvPr id="25" name="object 25"/>
          <p:cNvSpPr/>
          <p:nvPr/>
        </p:nvSpPr>
        <p:spPr>
          <a:xfrm>
            <a:off x="4137637" y="1165855"/>
            <a:ext cx="520065" cy="0"/>
          </a:xfrm>
          <a:custGeom>
            <a:avLst/>
            <a:gdLst/>
            <a:ahLst/>
            <a:cxnLst/>
            <a:rect l="l" t="t" r="r" b="b"/>
            <a:pathLst>
              <a:path w="520064">
                <a:moveTo>
                  <a:pt x="0" y="0"/>
                </a:moveTo>
                <a:lnTo>
                  <a:pt x="520061" y="0"/>
                </a:lnTo>
              </a:path>
            </a:pathLst>
          </a:custGeom>
          <a:ln w="5714">
            <a:solidFill>
              <a:srgbClr val="AFAFAF"/>
            </a:solidFill>
          </a:ln>
        </p:spPr>
        <p:txBody>
          <a:bodyPr wrap="square" lIns="0" tIns="0" rIns="0" bIns="0" rtlCol="0"/>
          <a:lstStyle/>
          <a:p>
            <a:endParaRPr/>
          </a:p>
        </p:txBody>
      </p:sp>
      <p:sp>
        <p:nvSpPr>
          <p:cNvPr id="26" name="object 26"/>
          <p:cNvSpPr/>
          <p:nvPr/>
        </p:nvSpPr>
        <p:spPr>
          <a:xfrm>
            <a:off x="4657699" y="1165855"/>
            <a:ext cx="525780" cy="0"/>
          </a:xfrm>
          <a:custGeom>
            <a:avLst/>
            <a:gdLst/>
            <a:ahLst/>
            <a:cxnLst/>
            <a:rect l="l" t="t" r="r" b="b"/>
            <a:pathLst>
              <a:path w="525779">
                <a:moveTo>
                  <a:pt x="0" y="0"/>
                </a:moveTo>
                <a:lnTo>
                  <a:pt x="525776" y="0"/>
                </a:lnTo>
              </a:path>
            </a:pathLst>
          </a:custGeom>
          <a:ln w="5714">
            <a:solidFill>
              <a:srgbClr val="AFAFAF"/>
            </a:solidFill>
          </a:ln>
        </p:spPr>
        <p:txBody>
          <a:bodyPr wrap="square" lIns="0" tIns="0" rIns="0" bIns="0" rtlCol="0"/>
          <a:lstStyle/>
          <a:p>
            <a:endParaRPr/>
          </a:p>
        </p:txBody>
      </p:sp>
      <p:sp>
        <p:nvSpPr>
          <p:cNvPr id="27" name="object 27"/>
          <p:cNvSpPr/>
          <p:nvPr/>
        </p:nvSpPr>
        <p:spPr>
          <a:xfrm>
            <a:off x="5183476" y="1165855"/>
            <a:ext cx="520065" cy="0"/>
          </a:xfrm>
          <a:custGeom>
            <a:avLst/>
            <a:gdLst/>
            <a:ahLst/>
            <a:cxnLst/>
            <a:rect l="l" t="t" r="r" b="b"/>
            <a:pathLst>
              <a:path w="520064">
                <a:moveTo>
                  <a:pt x="0" y="0"/>
                </a:moveTo>
                <a:lnTo>
                  <a:pt x="520061" y="0"/>
                </a:lnTo>
              </a:path>
            </a:pathLst>
          </a:custGeom>
          <a:ln w="5714">
            <a:solidFill>
              <a:srgbClr val="AFAFAF"/>
            </a:solidFill>
          </a:ln>
        </p:spPr>
        <p:txBody>
          <a:bodyPr wrap="square" lIns="0" tIns="0" rIns="0" bIns="0" rtlCol="0"/>
          <a:lstStyle/>
          <a:p>
            <a:endParaRPr/>
          </a:p>
        </p:txBody>
      </p:sp>
      <p:sp>
        <p:nvSpPr>
          <p:cNvPr id="28" name="object 28"/>
          <p:cNvSpPr/>
          <p:nvPr/>
        </p:nvSpPr>
        <p:spPr>
          <a:xfrm>
            <a:off x="5703538" y="1165855"/>
            <a:ext cx="520065" cy="0"/>
          </a:xfrm>
          <a:custGeom>
            <a:avLst/>
            <a:gdLst/>
            <a:ahLst/>
            <a:cxnLst/>
            <a:rect l="l" t="t" r="r" b="b"/>
            <a:pathLst>
              <a:path w="520064">
                <a:moveTo>
                  <a:pt x="0" y="0"/>
                </a:moveTo>
                <a:lnTo>
                  <a:pt x="520061" y="0"/>
                </a:lnTo>
              </a:path>
            </a:pathLst>
          </a:custGeom>
          <a:ln w="5714">
            <a:solidFill>
              <a:srgbClr val="AFAFAF"/>
            </a:solidFill>
          </a:ln>
        </p:spPr>
        <p:txBody>
          <a:bodyPr wrap="square" lIns="0" tIns="0" rIns="0" bIns="0" rtlCol="0"/>
          <a:lstStyle/>
          <a:p>
            <a:endParaRPr/>
          </a:p>
        </p:txBody>
      </p:sp>
      <p:sp>
        <p:nvSpPr>
          <p:cNvPr id="29" name="object 29"/>
          <p:cNvSpPr/>
          <p:nvPr/>
        </p:nvSpPr>
        <p:spPr>
          <a:xfrm>
            <a:off x="6223599" y="1165855"/>
            <a:ext cx="520065" cy="0"/>
          </a:xfrm>
          <a:custGeom>
            <a:avLst/>
            <a:gdLst/>
            <a:ahLst/>
            <a:cxnLst/>
            <a:rect l="l" t="t" r="r" b="b"/>
            <a:pathLst>
              <a:path w="520065">
                <a:moveTo>
                  <a:pt x="0" y="0"/>
                </a:moveTo>
                <a:lnTo>
                  <a:pt x="520061" y="0"/>
                </a:lnTo>
              </a:path>
            </a:pathLst>
          </a:custGeom>
          <a:ln w="5714">
            <a:solidFill>
              <a:srgbClr val="AFAFAF"/>
            </a:solidFill>
          </a:ln>
        </p:spPr>
        <p:txBody>
          <a:bodyPr wrap="square" lIns="0" tIns="0" rIns="0" bIns="0" rtlCol="0"/>
          <a:lstStyle/>
          <a:p>
            <a:endParaRPr/>
          </a:p>
        </p:txBody>
      </p:sp>
      <p:sp>
        <p:nvSpPr>
          <p:cNvPr id="30" name="object 30"/>
          <p:cNvSpPr/>
          <p:nvPr/>
        </p:nvSpPr>
        <p:spPr>
          <a:xfrm>
            <a:off x="6743662" y="1165855"/>
            <a:ext cx="520065" cy="0"/>
          </a:xfrm>
          <a:custGeom>
            <a:avLst/>
            <a:gdLst/>
            <a:ahLst/>
            <a:cxnLst/>
            <a:rect l="l" t="t" r="r" b="b"/>
            <a:pathLst>
              <a:path w="520065">
                <a:moveTo>
                  <a:pt x="0" y="0"/>
                </a:moveTo>
                <a:lnTo>
                  <a:pt x="520061" y="0"/>
                </a:lnTo>
              </a:path>
            </a:pathLst>
          </a:custGeom>
          <a:ln w="5714">
            <a:solidFill>
              <a:srgbClr val="AFAFAF"/>
            </a:solidFill>
          </a:ln>
        </p:spPr>
        <p:txBody>
          <a:bodyPr wrap="square" lIns="0" tIns="0" rIns="0" bIns="0" rtlCol="0"/>
          <a:lstStyle/>
          <a:p>
            <a:endParaRPr/>
          </a:p>
        </p:txBody>
      </p:sp>
      <p:sp>
        <p:nvSpPr>
          <p:cNvPr id="31" name="object 31"/>
          <p:cNvSpPr/>
          <p:nvPr/>
        </p:nvSpPr>
        <p:spPr>
          <a:xfrm>
            <a:off x="7263724" y="1165855"/>
            <a:ext cx="520065" cy="0"/>
          </a:xfrm>
          <a:custGeom>
            <a:avLst/>
            <a:gdLst/>
            <a:ahLst/>
            <a:cxnLst/>
            <a:rect l="l" t="t" r="r" b="b"/>
            <a:pathLst>
              <a:path w="520065">
                <a:moveTo>
                  <a:pt x="0" y="0"/>
                </a:moveTo>
                <a:lnTo>
                  <a:pt x="520061" y="0"/>
                </a:lnTo>
              </a:path>
            </a:pathLst>
          </a:custGeom>
          <a:ln w="5714">
            <a:solidFill>
              <a:srgbClr val="AFAFAF"/>
            </a:solidFill>
          </a:ln>
        </p:spPr>
        <p:txBody>
          <a:bodyPr wrap="square" lIns="0" tIns="0" rIns="0" bIns="0" rtlCol="0"/>
          <a:lstStyle/>
          <a:p>
            <a:endParaRPr/>
          </a:p>
        </p:txBody>
      </p:sp>
      <p:sp>
        <p:nvSpPr>
          <p:cNvPr id="32" name="object 32"/>
          <p:cNvSpPr/>
          <p:nvPr/>
        </p:nvSpPr>
        <p:spPr>
          <a:xfrm>
            <a:off x="7783785" y="1165855"/>
            <a:ext cx="520065" cy="0"/>
          </a:xfrm>
          <a:custGeom>
            <a:avLst/>
            <a:gdLst/>
            <a:ahLst/>
            <a:cxnLst/>
            <a:rect l="l" t="t" r="r" b="b"/>
            <a:pathLst>
              <a:path w="520065">
                <a:moveTo>
                  <a:pt x="0" y="0"/>
                </a:moveTo>
                <a:lnTo>
                  <a:pt x="520061" y="0"/>
                </a:lnTo>
              </a:path>
            </a:pathLst>
          </a:custGeom>
          <a:ln w="5714">
            <a:solidFill>
              <a:srgbClr val="AFAFAF"/>
            </a:solidFill>
          </a:ln>
        </p:spPr>
        <p:txBody>
          <a:bodyPr wrap="square" lIns="0" tIns="0" rIns="0" bIns="0" rtlCol="0"/>
          <a:lstStyle/>
          <a:p>
            <a:endParaRPr/>
          </a:p>
        </p:txBody>
      </p:sp>
      <p:sp>
        <p:nvSpPr>
          <p:cNvPr id="33" name="object 33"/>
          <p:cNvSpPr/>
          <p:nvPr/>
        </p:nvSpPr>
        <p:spPr>
          <a:xfrm>
            <a:off x="8303847" y="1165855"/>
            <a:ext cx="514350" cy="0"/>
          </a:xfrm>
          <a:custGeom>
            <a:avLst/>
            <a:gdLst/>
            <a:ahLst/>
            <a:cxnLst/>
            <a:rect l="l" t="t" r="r" b="b"/>
            <a:pathLst>
              <a:path w="514350">
                <a:moveTo>
                  <a:pt x="0" y="0"/>
                </a:moveTo>
                <a:lnTo>
                  <a:pt x="514346" y="0"/>
                </a:lnTo>
              </a:path>
            </a:pathLst>
          </a:custGeom>
          <a:ln w="5714">
            <a:solidFill>
              <a:srgbClr val="AFAFAF"/>
            </a:solidFill>
          </a:ln>
        </p:spPr>
        <p:txBody>
          <a:bodyPr wrap="square" lIns="0" tIns="0" rIns="0" bIns="0" rtlCol="0"/>
          <a:lstStyle/>
          <a:p>
            <a:endParaRPr/>
          </a:p>
        </p:txBody>
      </p:sp>
      <p:sp>
        <p:nvSpPr>
          <p:cNvPr id="34" name="object 34"/>
          <p:cNvSpPr/>
          <p:nvPr/>
        </p:nvSpPr>
        <p:spPr>
          <a:xfrm>
            <a:off x="1017266" y="1051556"/>
            <a:ext cx="0" cy="228600"/>
          </a:xfrm>
          <a:custGeom>
            <a:avLst/>
            <a:gdLst/>
            <a:ahLst/>
            <a:cxnLst/>
            <a:rect l="l" t="t" r="r" b="b"/>
            <a:pathLst>
              <a:path h="228600">
                <a:moveTo>
                  <a:pt x="0" y="228598"/>
                </a:moveTo>
                <a:lnTo>
                  <a:pt x="0" y="0"/>
                </a:lnTo>
              </a:path>
            </a:pathLst>
          </a:custGeom>
          <a:ln w="5714">
            <a:solidFill>
              <a:srgbClr val="CACACA"/>
            </a:solidFill>
          </a:ln>
        </p:spPr>
        <p:txBody>
          <a:bodyPr wrap="square" lIns="0" tIns="0" rIns="0" bIns="0" rtlCol="0"/>
          <a:lstStyle/>
          <a:p>
            <a:endParaRPr/>
          </a:p>
        </p:txBody>
      </p:sp>
      <p:sp>
        <p:nvSpPr>
          <p:cNvPr id="35" name="object 35"/>
          <p:cNvSpPr/>
          <p:nvPr/>
        </p:nvSpPr>
        <p:spPr>
          <a:xfrm>
            <a:off x="8818194" y="1051556"/>
            <a:ext cx="0" cy="228600"/>
          </a:xfrm>
          <a:custGeom>
            <a:avLst/>
            <a:gdLst/>
            <a:ahLst/>
            <a:cxnLst/>
            <a:rect l="l" t="t" r="r" b="b"/>
            <a:pathLst>
              <a:path h="228600">
                <a:moveTo>
                  <a:pt x="0" y="228598"/>
                </a:moveTo>
                <a:lnTo>
                  <a:pt x="0" y="0"/>
                </a:lnTo>
              </a:path>
            </a:pathLst>
          </a:custGeom>
          <a:ln w="5714">
            <a:solidFill>
              <a:srgbClr val="CACACA"/>
            </a:solidFill>
          </a:ln>
        </p:spPr>
        <p:txBody>
          <a:bodyPr wrap="square" lIns="0" tIns="0" rIns="0" bIns="0" rtlCol="0"/>
          <a:lstStyle/>
          <a:p>
            <a:endParaRPr/>
          </a:p>
        </p:txBody>
      </p:sp>
      <p:sp>
        <p:nvSpPr>
          <p:cNvPr id="36" name="object 36"/>
          <p:cNvSpPr/>
          <p:nvPr/>
        </p:nvSpPr>
        <p:spPr>
          <a:xfrm>
            <a:off x="1537328" y="1165855"/>
            <a:ext cx="0" cy="114300"/>
          </a:xfrm>
          <a:custGeom>
            <a:avLst/>
            <a:gdLst/>
            <a:ahLst/>
            <a:cxnLst/>
            <a:rect l="l" t="t" r="r" b="b"/>
            <a:pathLst>
              <a:path h="114300">
                <a:moveTo>
                  <a:pt x="0" y="114299"/>
                </a:moveTo>
                <a:lnTo>
                  <a:pt x="0" y="0"/>
                </a:lnTo>
              </a:path>
            </a:pathLst>
          </a:custGeom>
          <a:ln w="5714">
            <a:solidFill>
              <a:srgbClr val="AFAFAF"/>
            </a:solidFill>
          </a:ln>
        </p:spPr>
        <p:txBody>
          <a:bodyPr wrap="square" lIns="0" tIns="0" rIns="0" bIns="0" rtlCol="0"/>
          <a:lstStyle/>
          <a:p>
            <a:endParaRPr/>
          </a:p>
        </p:txBody>
      </p:sp>
      <p:sp>
        <p:nvSpPr>
          <p:cNvPr id="37" name="object 37"/>
          <p:cNvSpPr/>
          <p:nvPr/>
        </p:nvSpPr>
        <p:spPr>
          <a:xfrm>
            <a:off x="2057390" y="1165855"/>
            <a:ext cx="0" cy="114300"/>
          </a:xfrm>
          <a:custGeom>
            <a:avLst/>
            <a:gdLst/>
            <a:ahLst/>
            <a:cxnLst/>
            <a:rect l="l" t="t" r="r" b="b"/>
            <a:pathLst>
              <a:path h="114300">
                <a:moveTo>
                  <a:pt x="0" y="114299"/>
                </a:moveTo>
                <a:lnTo>
                  <a:pt x="0" y="0"/>
                </a:lnTo>
              </a:path>
            </a:pathLst>
          </a:custGeom>
          <a:ln w="5714">
            <a:solidFill>
              <a:srgbClr val="AFAFAF"/>
            </a:solidFill>
          </a:ln>
        </p:spPr>
        <p:txBody>
          <a:bodyPr wrap="square" lIns="0" tIns="0" rIns="0" bIns="0" rtlCol="0"/>
          <a:lstStyle/>
          <a:p>
            <a:endParaRPr/>
          </a:p>
        </p:txBody>
      </p:sp>
      <p:sp>
        <p:nvSpPr>
          <p:cNvPr id="38" name="object 38"/>
          <p:cNvSpPr/>
          <p:nvPr/>
        </p:nvSpPr>
        <p:spPr>
          <a:xfrm>
            <a:off x="2577452" y="1165855"/>
            <a:ext cx="0" cy="114300"/>
          </a:xfrm>
          <a:custGeom>
            <a:avLst/>
            <a:gdLst/>
            <a:ahLst/>
            <a:cxnLst/>
            <a:rect l="l" t="t" r="r" b="b"/>
            <a:pathLst>
              <a:path h="114300">
                <a:moveTo>
                  <a:pt x="0" y="114299"/>
                </a:moveTo>
                <a:lnTo>
                  <a:pt x="0" y="0"/>
                </a:lnTo>
              </a:path>
            </a:pathLst>
          </a:custGeom>
          <a:ln w="5714">
            <a:solidFill>
              <a:srgbClr val="AFAFAF"/>
            </a:solidFill>
          </a:ln>
        </p:spPr>
        <p:txBody>
          <a:bodyPr wrap="square" lIns="0" tIns="0" rIns="0" bIns="0" rtlCol="0"/>
          <a:lstStyle/>
          <a:p>
            <a:endParaRPr/>
          </a:p>
        </p:txBody>
      </p:sp>
      <p:sp>
        <p:nvSpPr>
          <p:cNvPr id="39" name="object 39"/>
          <p:cNvSpPr/>
          <p:nvPr/>
        </p:nvSpPr>
        <p:spPr>
          <a:xfrm>
            <a:off x="3097514" y="1165855"/>
            <a:ext cx="0" cy="114300"/>
          </a:xfrm>
          <a:custGeom>
            <a:avLst/>
            <a:gdLst/>
            <a:ahLst/>
            <a:cxnLst/>
            <a:rect l="l" t="t" r="r" b="b"/>
            <a:pathLst>
              <a:path h="114300">
                <a:moveTo>
                  <a:pt x="0" y="114299"/>
                </a:moveTo>
                <a:lnTo>
                  <a:pt x="0" y="0"/>
                </a:lnTo>
              </a:path>
            </a:pathLst>
          </a:custGeom>
          <a:ln w="5714">
            <a:solidFill>
              <a:srgbClr val="AFAFAF"/>
            </a:solidFill>
          </a:ln>
        </p:spPr>
        <p:txBody>
          <a:bodyPr wrap="square" lIns="0" tIns="0" rIns="0" bIns="0" rtlCol="0"/>
          <a:lstStyle/>
          <a:p>
            <a:endParaRPr/>
          </a:p>
        </p:txBody>
      </p:sp>
      <p:sp>
        <p:nvSpPr>
          <p:cNvPr id="40" name="object 40"/>
          <p:cNvSpPr/>
          <p:nvPr/>
        </p:nvSpPr>
        <p:spPr>
          <a:xfrm>
            <a:off x="3617575" y="1165855"/>
            <a:ext cx="0" cy="114300"/>
          </a:xfrm>
          <a:custGeom>
            <a:avLst/>
            <a:gdLst/>
            <a:ahLst/>
            <a:cxnLst/>
            <a:rect l="l" t="t" r="r" b="b"/>
            <a:pathLst>
              <a:path h="114300">
                <a:moveTo>
                  <a:pt x="0" y="114299"/>
                </a:moveTo>
                <a:lnTo>
                  <a:pt x="0" y="0"/>
                </a:lnTo>
              </a:path>
            </a:pathLst>
          </a:custGeom>
          <a:ln w="5714">
            <a:solidFill>
              <a:srgbClr val="AFAFAF"/>
            </a:solidFill>
          </a:ln>
        </p:spPr>
        <p:txBody>
          <a:bodyPr wrap="square" lIns="0" tIns="0" rIns="0" bIns="0" rtlCol="0"/>
          <a:lstStyle/>
          <a:p>
            <a:endParaRPr/>
          </a:p>
        </p:txBody>
      </p:sp>
      <p:sp>
        <p:nvSpPr>
          <p:cNvPr id="41" name="object 41"/>
          <p:cNvSpPr/>
          <p:nvPr/>
        </p:nvSpPr>
        <p:spPr>
          <a:xfrm>
            <a:off x="4137637" y="1165855"/>
            <a:ext cx="0" cy="114300"/>
          </a:xfrm>
          <a:custGeom>
            <a:avLst/>
            <a:gdLst/>
            <a:ahLst/>
            <a:cxnLst/>
            <a:rect l="l" t="t" r="r" b="b"/>
            <a:pathLst>
              <a:path h="114300">
                <a:moveTo>
                  <a:pt x="0" y="114299"/>
                </a:moveTo>
                <a:lnTo>
                  <a:pt x="0" y="0"/>
                </a:lnTo>
              </a:path>
            </a:pathLst>
          </a:custGeom>
          <a:ln w="5714">
            <a:solidFill>
              <a:srgbClr val="AFAFAF"/>
            </a:solidFill>
          </a:ln>
        </p:spPr>
        <p:txBody>
          <a:bodyPr wrap="square" lIns="0" tIns="0" rIns="0" bIns="0" rtlCol="0"/>
          <a:lstStyle/>
          <a:p>
            <a:endParaRPr/>
          </a:p>
        </p:txBody>
      </p:sp>
      <p:sp>
        <p:nvSpPr>
          <p:cNvPr id="42" name="object 42"/>
          <p:cNvSpPr/>
          <p:nvPr/>
        </p:nvSpPr>
        <p:spPr>
          <a:xfrm>
            <a:off x="4657699" y="1165855"/>
            <a:ext cx="0" cy="114300"/>
          </a:xfrm>
          <a:custGeom>
            <a:avLst/>
            <a:gdLst/>
            <a:ahLst/>
            <a:cxnLst/>
            <a:rect l="l" t="t" r="r" b="b"/>
            <a:pathLst>
              <a:path h="114300">
                <a:moveTo>
                  <a:pt x="0" y="114299"/>
                </a:moveTo>
                <a:lnTo>
                  <a:pt x="0" y="0"/>
                </a:lnTo>
              </a:path>
            </a:pathLst>
          </a:custGeom>
          <a:ln w="5714">
            <a:solidFill>
              <a:srgbClr val="AFAFAF"/>
            </a:solidFill>
          </a:ln>
        </p:spPr>
        <p:txBody>
          <a:bodyPr wrap="square" lIns="0" tIns="0" rIns="0" bIns="0" rtlCol="0"/>
          <a:lstStyle/>
          <a:p>
            <a:endParaRPr/>
          </a:p>
        </p:txBody>
      </p:sp>
      <p:sp>
        <p:nvSpPr>
          <p:cNvPr id="43" name="object 43"/>
          <p:cNvSpPr/>
          <p:nvPr/>
        </p:nvSpPr>
        <p:spPr>
          <a:xfrm>
            <a:off x="5183476" y="1165855"/>
            <a:ext cx="0" cy="114300"/>
          </a:xfrm>
          <a:custGeom>
            <a:avLst/>
            <a:gdLst/>
            <a:ahLst/>
            <a:cxnLst/>
            <a:rect l="l" t="t" r="r" b="b"/>
            <a:pathLst>
              <a:path h="114300">
                <a:moveTo>
                  <a:pt x="0" y="114299"/>
                </a:moveTo>
                <a:lnTo>
                  <a:pt x="0" y="0"/>
                </a:lnTo>
              </a:path>
            </a:pathLst>
          </a:custGeom>
          <a:ln w="5714">
            <a:solidFill>
              <a:srgbClr val="AFAFAF"/>
            </a:solidFill>
          </a:ln>
        </p:spPr>
        <p:txBody>
          <a:bodyPr wrap="square" lIns="0" tIns="0" rIns="0" bIns="0" rtlCol="0"/>
          <a:lstStyle/>
          <a:p>
            <a:endParaRPr/>
          </a:p>
        </p:txBody>
      </p:sp>
      <p:sp>
        <p:nvSpPr>
          <p:cNvPr id="44" name="object 44"/>
          <p:cNvSpPr/>
          <p:nvPr/>
        </p:nvSpPr>
        <p:spPr>
          <a:xfrm>
            <a:off x="5703538" y="1165855"/>
            <a:ext cx="0" cy="114300"/>
          </a:xfrm>
          <a:custGeom>
            <a:avLst/>
            <a:gdLst/>
            <a:ahLst/>
            <a:cxnLst/>
            <a:rect l="l" t="t" r="r" b="b"/>
            <a:pathLst>
              <a:path h="114300">
                <a:moveTo>
                  <a:pt x="0" y="114299"/>
                </a:moveTo>
                <a:lnTo>
                  <a:pt x="0" y="0"/>
                </a:lnTo>
              </a:path>
            </a:pathLst>
          </a:custGeom>
          <a:ln w="5714">
            <a:solidFill>
              <a:srgbClr val="AFAFAF"/>
            </a:solidFill>
          </a:ln>
        </p:spPr>
        <p:txBody>
          <a:bodyPr wrap="square" lIns="0" tIns="0" rIns="0" bIns="0" rtlCol="0"/>
          <a:lstStyle/>
          <a:p>
            <a:endParaRPr/>
          </a:p>
        </p:txBody>
      </p:sp>
      <p:sp>
        <p:nvSpPr>
          <p:cNvPr id="45" name="object 45"/>
          <p:cNvSpPr/>
          <p:nvPr/>
        </p:nvSpPr>
        <p:spPr>
          <a:xfrm>
            <a:off x="6223599" y="1165855"/>
            <a:ext cx="0" cy="114300"/>
          </a:xfrm>
          <a:custGeom>
            <a:avLst/>
            <a:gdLst/>
            <a:ahLst/>
            <a:cxnLst/>
            <a:rect l="l" t="t" r="r" b="b"/>
            <a:pathLst>
              <a:path h="114300">
                <a:moveTo>
                  <a:pt x="0" y="114299"/>
                </a:moveTo>
                <a:lnTo>
                  <a:pt x="0" y="0"/>
                </a:lnTo>
              </a:path>
            </a:pathLst>
          </a:custGeom>
          <a:ln w="5714">
            <a:solidFill>
              <a:srgbClr val="AFAFAF"/>
            </a:solidFill>
          </a:ln>
        </p:spPr>
        <p:txBody>
          <a:bodyPr wrap="square" lIns="0" tIns="0" rIns="0" bIns="0" rtlCol="0"/>
          <a:lstStyle/>
          <a:p>
            <a:endParaRPr/>
          </a:p>
        </p:txBody>
      </p:sp>
      <p:sp>
        <p:nvSpPr>
          <p:cNvPr id="46" name="object 46"/>
          <p:cNvSpPr/>
          <p:nvPr/>
        </p:nvSpPr>
        <p:spPr>
          <a:xfrm>
            <a:off x="6743662" y="1165855"/>
            <a:ext cx="0" cy="114300"/>
          </a:xfrm>
          <a:custGeom>
            <a:avLst/>
            <a:gdLst/>
            <a:ahLst/>
            <a:cxnLst/>
            <a:rect l="l" t="t" r="r" b="b"/>
            <a:pathLst>
              <a:path h="114300">
                <a:moveTo>
                  <a:pt x="0" y="114299"/>
                </a:moveTo>
                <a:lnTo>
                  <a:pt x="0" y="0"/>
                </a:lnTo>
              </a:path>
            </a:pathLst>
          </a:custGeom>
          <a:ln w="5714">
            <a:solidFill>
              <a:srgbClr val="AFAFAF"/>
            </a:solidFill>
          </a:ln>
        </p:spPr>
        <p:txBody>
          <a:bodyPr wrap="square" lIns="0" tIns="0" rIns="0" bIns="0" rtlCol="0"/>
          <a:lstStyle/>
          <a:p>
            <a:endParaRPr/>
          </a:p>
        </p:txBody>
      </p:sp>
      <p:sp>
        <p:nvSpPr>
          <p:cNvPr id="47" name="object 47"/>
          <p:cNvSpPr/>
          <p:nvPr/>
        </p:nvSpPr>
        <p:spPr>
          <a:xfrm>
            <a:off x="7263724" y="1165855"/>
            <a:ext cx="0" cy="114300"/>
          </a:xfrm>
          <a:custGeom>
            <a:avLst/>
            <a:gdLst/>
            <a:ahLst/>
            <a:cxnLst/>
            <a:rect l="l" t="t" r="r" b="b"/>
            <a:pathLst>
              <a:path h="114300">
                <a:moveTo>
                  <a:pt x="0" y="114299"/>
                </a:moveTo>
                <a:lnTo>
                  <a:pt x="0" y="0"/>
                </a:lnTo>
              </a:path>
            </a:pathLst>
          </a:custGeom>
          <a:ln w="5714">
            <a:solidFill>
              <a:srgbClr val="AFAFAF"/>
            </a:solidFill>
          </a:ln>
        </p:spPr>
        <p:txBody>
          <a:bodyPr wrap="square" lIns="0" tIns="0" rIns="0" bIns="0" rtlCol="0"/>
          <a:lstStyle/>
          <a:p>
            <a:endParaRPr/>
          </a:p>
        </p:txBody>
      </p:sp>
      <p:sp>
        <p:nvSpPr>
          <p:cNvPr id="48" name="object 48"/>
          <p:cNvSpPr/>
          <p:nvPr/>
        </p:nvSpPr>
        <p:spPr>
          <a:xfrm>
            <a:off x="7783785" y="1165855"/>
            <a:ext cx="0" cy="114300"/>
          </a:xfrm>
          <a:custGeom>
            <a:avLst/>
            <a:gdLst/>
            <a:ahLst/>
            <a:cxnLst/>
            <a:rect l="l" t="t" r="r" b="b"/>
            <a:pathLst>
              <a:path h="114300">
                <a:moveTo>
                  <a:pt x="0" y="114299"/>
                </a:moveTo>
                <a:lnTo>
                  <a:pt x="0" y="0"/>
                </a:lnTo>
              </a:path>
            </a:pathLst>
          </a:custGeom>
          <a:ln w="5714">
            <a:solidFill>
              <a:srgbClr val="AFAFAF"/>
            </a:solidFill>
          </a:ln>
        </p:spPr>
        <p:txBody>
          <a:bodyPr wrap="square" lIns="0" tIns="0" rIns="0" bIns="0" rtlCol="0"/>
          <a:lstStyle/>
          <a:p>
            <a:endParaRPr/>
          </a:p>
        </p:txBody>
      </p:sp>
      <p:sp>
        <p:nvSpPr>
          <p:cNvPr id="49" name="object 49"/>
          <p:cNvSpPr/>
          <p:nvPr/>
        </p:nvSpPr>
        <p:spPr>
          <a:xfrm>
            <a:off x="8303847" y="1165855"/>
            <a:ext cx="0" cy="114300"/>
          </a:xfrm>
          <a:custGeom>
            <a:avLst/>
            <a:gdLst/>
            <a:ahLst/>
            <a:cxnLst/>
            <a:rect l="l" t="t" r="r" b="b"/>
            <a:pathLst>
              <a:path h="114300">
                <a:moveTo>
                  <a:pt x="0" y="114299"/>
                </a:moveTo>
                <a:lnTo>
                  <a:pt x="0" y="0"/>
                </a:lnTo>
              </a:path>
            </a:pathLst>
          </a:custGeom>
          <a:ln w="5714">
            <a:solidFill>
              <a:srgbClr val="AFAFAF"/>
            </a:solidFill>
          </a:ln>
        </p:spPr>
        <p:txBody>
          <a:bodyPr wrap="square" lIns="0" tIns="0" rIns="0" bIns="0" rtlCol="0"/>
          <a:lstStyle/>
          <a:p>
            <a:endParaRPr/>
          </a:p>
        </p:txBody>
      </p:sp>
      <p:sp>
        <p:nvSpPr>
          <p:cNvPr id="50" name="object 50"/>
          <p:cNvSpPr txBox="1"/>
          <p:nvPr/>
        </p:nvSpPr>
        <p:spPr>
          <a:xfrm>
            <a:off x="521573" y="1626229"/>
            <a:ext cx="107722" cy="280573"/>
          </a:xfrm>
          <a:prstGeom prst="rect">
            <a:avLst/>
          </a:prstGeom>
        </p:spPr>
        <p:txBody>
          <a:bodyPr vert="vert270" wrap="square" lIns="0" tIns="24130" rIns="0" bIns="0" rtlCol="0">
            <a:spAutoFit/>
          </a:bodyPr>
          <a:lstStyle/>
          <a:p>
            <a:pPr marL="12700">
              <a:lnSpc>
                <a:spcPct val="100000"/>
              </a:lnSpc>
              <a:spcBef>
                <a:spcPts val="190"/>
              </a:spcBef>
            </a:pPr>
            <a:r>
              <a:rPr sz="700" spc="-5" dirty="0">
                <a:latin typeface="Arial"/>
                <a:cs typeface="Arial"/>
              </a:rPr>
              <a:t>AFN</a:t>
            </a:r>
            <a:r>
              <a:rPr sz="700" dirty="0">
                <a:latin typeface="Arial"/>
                <a:cs typeface="Arial"/>
              </a:rPr>
              <a:t>I</a:t>
            </a:r>
            <a:endParaRPr sz="700">
              <a:latin typeface="Arial"/>
              <a:cs typeface="Arial"/>
            </a:endParaRPr>
          </a:p>
        </p:txBody>
      </p:sp>
      <p:sp>
        <p:nvSpPr>
          <p:cNvPr id="51" name="object 51"/>
          <p:cNvSpPr txBox="1"/>
          <p:nvPr/>
        </p:nvSpPr>
        <p:spPr>
          <a:xfrm>
            <a:off x="521573" y="2496719"/>
            <a:ext cx="107722" cy="575721"/>
          </a:xfrm>
          <a:prstGeom prst="rect">
            <a:avLst/>
          </a:prstGeom>
        </p:spPr>
        <p:txBody>
          <a:bodyPr vert="vert270" wrap="square" lIns="0" tIns="24130" rIns="0" bIns="0" rtlCol="0">
            <a:spAutoFit/>
          </a:bodyPr>
          <a:lstStyle/>
          <a:p>
            <a:pPr marL="12700">
              <a:lnSpc>
                <a:spcPct val="100000"/>
              </a:lnSpc>
              <a:spcBef>
                <a:spcPts val="190"/>
              </a:spcBef>
            </a:pPr>
            <a:r>
              <a:rPr sz="700" spc="25" dirty="0">
                <a:latin typeface="Arial"/>
                <a:cs typeface="Arial"/>
              </a:rPr>
              <a:t>Concentrix</a:t>
            </a:r>
            <a:endParaRPr sz="700" dirty="0">
              <a:latin typeface="Arial"/>
              <a:cs typeface="Arial"/>
            </a:endParaRPr>
          </a:p>
        </p:txBody>
      </p:sp>
      <p:sp>
        <p:nvSpPr>
          <p:cNvPr id="52" name="object 52"/>
          <p:cNvSpPr txBox="1"/>
          <p:nvPr/>
        </p:nvSpPr>
        <p:spPr>
          <a:xfrm>
            <a:off x="521573" y="3661385"/>
            <a:ext cx="107722" cy="415394"/>
          </a:xfrm>
          <a:prstGeom prst="rect">
            <a:avLst/>
          </a:prstGeom>
        </p:spPr>
        <p:txBody>
          <a:bodyPr vert="vert270" wrap="square" lIns="0" tIns="24130" rIns="0" bIns="0" rtlCol="0">
            <a:spAutoFit/>
          </a:bodyPr>
          <a:lstStyle/>
          <a:p>
            <a:pPr marL="12700">
              <a:lnSpc>
                <a:spcPct val="100000"/>
              </a:lnSpc>
              <a:spcBef>
                <a:spcPts val="190"/>
              </a:spcBef>
            </a:pPr>
            <a:r>
              <a:rPr sz="700" spc="-5" dirty="0">
                <a:latin typeface="Arial"/>
                <a:cs typeface="Arial"/>
              </a:rPr>
              <a:t>Result</a:t>
            </a:r>
            <a:r>
              <a:rPr sz="700" dirty="0">
                <a:latin typeface="Arial"/>
                <a:cs typeface="Arial"/>
              </a:rPr>
              <a:t>s</a:t>
            </a:r>
            <a:endParaRPr sz="700">
              <a:latin typeface="Arial"/>
              <a:cs typeface="Arial"/>
            </a:endParaRPr>
          </a:p>
        </p:txBody>
      </p:sp>
      <p:sp>
        <p:nvSpPr>
          <p:cNvPr id="53" name="object 53"/>
          <p:cNvSpPr txBox="1"/>
          <p:nvPr/>
        </p:nvSpPr>
        <p:spPr>
          <a:xfrm>
            <a:off x="521573" y="4856901"/>
            <a:ext cx="107722" cy="207697"/>
          </a:xfrm>
          <a:prstGeom prst="rect">
            <a:avLst/>
          </a:prstGeom>
        </p:spPr>
        <p:txBody>
          <a:bodyPr vert="vert270" wrap="square" lIns="0" tIns="24130" rIns="0" bIns="0" rtlCol="0">
            <a:spAutoFit/>
          </a:bodyPr>
          <a:lstStyle/>
          <a:p>
            <a:pPr marL="12700">
              <a:lnSpc>
                <a:spcPct val="100000"/>
              </a:lnSpc>
              <a:spcBef>
                <a:spcPts val="190"/>
              </a:spcBef>
            </a:pPr>
            <a:r>
              <a:rPr sz="700" spc="-5" dirty="0">
                <a:latin typeface="Arial"/>
                <a:cs typeface="Arial"/>
              </a:rPr>
              <a:t>V</a:t>
            </a:r>
            <a:r>
              <a:rPr sz="700" dirty="0">
                <a:latin typeface="Arial"/>
                <a:cs typeface="Arial"/>
              </a:rPr>
              <a:t>XI</a:t>
            </a:r>
            <a:endParaRPr sz="700">
              <a:latin typeface="Arial"/>
              <a:cs typeface="Arial"/>
            </a:endParaRPr>
          </a:p>
        </p:txBody>
      </p:sp>
      <p:sp>
        <p:nvSpPr>
          <p:cNvPr id="54" name="object 54"/>
          <p:cNvSpPr/>
          <p:nvPr/>
        </p:nvSpPr>
        <p:spPr>
          <a:xfrm>
            <a:off x="988691" y="2343138"/>
            <a:ext cx="28575" cy="0"/>
          </a:xfrm>
          <a:custGeom>
            <a:avLst/>
            <a:gdLst/>
            <a:ahLst/>
            <a:cxnLst/>
            <a:rect l="l" t="t" r="r" b="b"/>
            <a:pathLst>
              <a:path w="28575">
                <a:moveTo>
                  <a:pt x="0" y="0"/>
                </a:moveTo>
                <a:lnTo>
                  <a:pt x="28574" y="0"/>
                </a:lnTo>
              </a:path>
            </a:pathLst>
          </a:custGeom>
          <a:ln w="5714">
            <a:solidFill>
              <a:srgbClr val="F4F4F4"/>
            </a:solidFill>
          </a:ln>
        </p:spPr>
        <p:txBody>
          <a:bodyPr wrap="square" lIns="0" tIns="0" rIns="0" bIns="0" rtlCol="0"/>
          <a:lstStyle/>
          <a:p>
            <a:endParaRPr/>
          </a:p>
        </p:txBody>
      </p:sp>
      <p:sp>
        <p:nvSpPr>
          <p:cNvPr id="55" name="object 55"/>
          <p:cNvSpPr/>
          <p:nvPr/>
        </p:nvSpPr>
        <p:spPr>
          <a:xfrm>
            <a:off x="988691" y="2051675"/>
            <a:ext cx="28575" cy="0"/>
          </a:xfrm>
          <a:custGeom>
            <a:avLst/>
            <a:gdLst/>
            <a:ahLst/>
            <a:cxnLst/>
            <a:rect l="l" t="t" r="r" b="b"/>
            <a:pathLst>
              <a:path w="28575">
                <a:moveTo>
                  <a:pt x="0" y="0"/>
                </a:moveTo>
                <a:lnTo>
                  <a:pt x="28574" y="0"/>
                </a:lnTo>
              </a:path>
            </a:pathLst>
          </a:custGeom>
          <a:ln w="5714">
            <a:solidFill>
              <a:srgbClr val="F4F4F4"/>
            </a:solidFill>
          </a:ln>
        </p:spPr>
        <p:txBody>
          <a:bodyPr wrap="square" lIns="0" tIns="0" rIns="0" bIns="0" rtlCol="0"/>
          <a:lstStyle/>
          <a:p>
            <a:endParaRPr/>
          </a:p>
        </p:txBody>
      </p:sp>
      <p:sp>
        <p:nvSpPr>
          <p:cNvPr id="56" name="object 56"/>
          <p:cNvSpPr/>
          <p:nvPr/>
        </p:nvSpPr>
        <p:spPr>
          <a:xfrm>
            <a:off x="988691" y="1754497"/>
            <a:ext cx="28575" cy="0"/>
          </a:xfrm>
          <a:custGeom>
            <a:avLst/>
            <a:gdLst/>
            <a:ahLst/>
            <a:cxnLst/>
            <a:rect l="l" t="t" r="r" b="b"/>
            <a:pathLst>
              <a:path w="28575">
                <a:moveTo>
                  <a:pt x="0" y="0"/>
                </a:moveTo>
                <a:lnTo>
                  <a:pt x="28574" y="0"/>
                </a:lnTo>
              </a:path>
            </a:pathLst>
          </a:custGeom>
          <a:ln w="5714">
            <a:solidFill>
              <a:srgbClr val="F4F4F4"/>
            </a:solidFill>
          </a:ln>
        </p:spPr>
        <p:txBody>
          <a:bodyPr wrap="square" lIns="0" tIns="0" rIns="0" bIns="0" rtlCol="0"/>
          <a:lstStyle/>
          <a:p>
            <a:endParaRPr/>
          </a:p>
        </p:txBody>
      </p:sp>
      <p:sp>
        <p:nvSpPr>
          <p:cNvPr id="57" name="object 57"/>
          <p:cNvSpPr/>
          <p:nvPr/>
        </p:nvSpPr>
        <p:spPr>
          <a:xfrm>
            <a:off x="988691" y="1463033"/>
            <a:ext cx="28575" cy="0"/>
          </a:xfrm>
          <a:custGeom>
            <a:avLst/>
            <a:gdLst/>
            <a:ahLst/>
            <a:cxnLst/>
            <a:rect l="l" t="t" r="r" b="b"/>
            <a:pathLst>
              <a:path w="28575">
                <a:moveTo>
                  <a:pt x="0" y="0"/>
                </a:moveTo>
                <a:lnTo>
                  <a:pt x="28574" y="0"/>
                </a:lnTo>
              </a:path>
            </a:pathLst>
          </a:custGeom>
          <a:ln w="5714">
            <a:solidFill>
              <a:srgbClr val="F4F4F4"/>
            </a:solidFill>
          </a:ln>
        </p:spPr>
        <p:txBody>
          <a:bodyPr wrap="square" lIns="0" tIns="0" rIns="0" bIns="0" rtlCol="0"/>
          <a:lstStyle/>
          <a:p>
            <a:endParaRPr/>
          </a:p>
        </p:txBody>
      </p:sp>
      <p:sp>
        <p:nvSpPr>
          <p:cNvPr id="58" name="object 58"/>
          <p:cNvSpPr txBox="1"/>
          <p:nvPr/>
        </p:nvSpPr>
        <p:spPr>
          <a:xfrm>
            <a:off x="881784" y="2238999"/>
            <a:ext cx="108585" cy="107950"/>
          </a:xfrm>
          <a:prstGeom prst="rect">
            <a:avLst/>
          </a:prstGeom>
        </p:spPr>
        <p:txBody>
          <a:bodyPr vert="horz" wrap="square" lIns="0" tIns="17780" rIns="0" bIns="0" rtlCol="0">
            <a:spAutoFit/>
          </a:bodyPr>
          <a:lstStyle/>
          <a:p>
            <a:pPr marL="12700">
              <a:lnSpc>
                <a:spcPct val="100000"/>
              </a:lnSpc>
              <a:spcBef>
                <a:spcPts val="140"/>
              </a:spcBef>
            </a:pPr>
            <a:r>
              <a:rPr sz="500" spc="40" dirty="0">
                <a:solidFill>
                  <a:srgbClr val="666666"/>
                </a:solidFill>
                <a:latin typeface="Arial"/>
                <a:cs typeface="Arial"/>
              </a:rPr>
              <a:t>0</a:t>
            </a:r>
            <a:r>
              <a:rPr sz="500" spc="-5" dirty="0">
                <a:solidFill>
                  <a:srgbClr val="666666"/>
                </a:solidFill>
                <a:latin typeface="Arial"/>
                <a:cs typeface="Arial"/>
              </a:rPr>
              <a:t>K</a:t>
            </a:r>
            <a:endParaRPr sz="500">
              <a:latin typeface="Arial"/>
              <a:cs typeface="Arial"/>
            </a:endParaRPr>
          </a:p>
        </p:txBody>
      </p:sp>
      <p:sp>
        <p:nvSpPr>
          <p:cNvPr id="59" name="object 59"/>
          <p:cNvSpPr txBox="1"/>
          <p:nvPr/>
        </p:nvSpPr>
        <p:spPr>
          <a:xfrm>
            <a:off x="881784" y="1998970"/>
            <a:ext cx="108585" cy="107950"/>
          </a:xfrm>
          <a:prstGeom prst="rect">
            <a:avLst/>
          </a:prstGeom>
        </p:spPr>
        <p:txBody>
          <a:bodyPr vert="horz" wrap="square" lIns="0" tIns="17780" rIns="0" bIns="0" rtlCol="0">
            <a:spAutoFit/>
          </a:bodyPr>
          <a:lstStyle/>
          <a:p>
            <a:pPr marL="12700">
              <a:lnSpc>
                <a:spcPct val="100000"/>
              </a:lnSpc>
              <a:spcBef>
                <a:spcPts val="140"/>
              </a:spcBef>
            </a:pPr>
            <a:r>
              <a:rPr sz="500" spc="40" dirty="0">
                <a:solidFill>
                  <a:srgbClr val="666666"/>
                </a:solidFill>
                <a:latin typeface="Arial"/>
                <a:cs typeface="Arial"/>
              </a:rPr>
              <a:t>1</a:t>
            </a:r>
            <a:r>
              <a:rPr sz="500" spc="-5" dirty="0">
                <a:solidFill>
                  <a:srgbClr val="666666"/>
                </a:solidFill>
                <a:latin typeface="Arial"/>
                <a:cs typeface="Arial"/>
              </a:rPr>
              <a:t>K</a:t>
            </a:r>
            <a:endParaRPr sz="500">
              <a:latin typeface="Arial"/>
              <a:cs typeface="Arial"/>
            </a:endParaRPr>
          </a:p>
        </p:txBody>
      </p:sp>
      <p:sp>
        <p:nvSpPr>
          <p:cNvPr id="60" name="object 60"/>
          <p:cNvSpPr txBox="1"/>
          <p:nvPr/>
        </p:nvSpPr>
        <p:spPr>
          <a:xfrm>
            <a:off x="881784" y="1701792"/>
            <a:ext cx="108585" cy="107950"/>
          </a:xfrm>
          <a:prstGeom prst="rect">
            <a:avLst/>
          </a:prstGeom>
        </p:spPr>
        <p:txBody>
          <a:bodyPr vert="horz" wrap="square" lIns="0" tIns="17780" rIns="0" bIns="0" rtlCol="0">
            <a:spAutoFit/>
          </a:bodyPr>
          <a:lstStyle/>
          <a:p>
            <a:pPr marL="12700">
              <a:lnSpc>
                <a:spcPct val="100000"/>
              </a:lnSpc>
              <a:spcBef>
                <a:spcPts val="140"/>
              </a:spcBef>
            </a:pPr>
            <a:r>
              <a:rPr sz="500" spc="40" dirty="0">
                <a:solidFill>
                  <a:srgbClr val="666666"/>
                </a:solidFill>
                <a:latin typeface="Arial"/>
                <a:cs typeface="Arial"/>
              </a:rPr>
              <a:t>2</a:t>
            </a:r>
            <a:r>
              <a:rPr sz="500" spc="-5" dirty="0">
                <a:solidFill>
                  <a:srgbClr val="666666"/>
                </a:solidFill>
                <a:latin typeface="Arial"/>
                <a:cs typeface="Arial"/>
              </a:rPr>
              <a:t>K</a:t>
            </a:r>
            <a:endParaRPr sz="500">
              <a:latin typeface="Arial"/>
              <a:cs typeface="Arial"/>
            </a:endParaRPr>
          </a:p>
        </p:txBody>
      </p:sp>
      <p:sp>
        <p:nvSpPr>
          <p:cNvPr id="61" name="object 61"/>
          <p:cNvSpPr txBox="1"/>
          <p:nvPr/>
        </p:nvSpPr>
        <p:spPr>
          <a:xfrm>
            <a:off x="881784" y="1410329"/>
            <a:ext cx="108585" cy="107950"/>
          </a:xfrm>
          <a:prstGeom prst="rect">
            <a:avLst/>
          </a:prstGeom>
        </p:spPr>
        <p:txBody>
          <a:bodyPr vert="horz" wrap="square" lIns="0" tIns="17780" rIns="0" bIns="0" rtlCol="0">
            <a:spAutoFit/>
          </a:bodyPr>
          <a:lstStyle/>
          <a:p>
            <a:pPr marL="12700">
              <a:lnSpc>
                <a:spcPct val="100000"/>
              </a:lnSpc>
              <a:spcBef>
                <a:spcPts val="140"/>
              </a:spcBef>
            </a:pPr>
            <a:r>
              <a:rPr sz="500" spc="40" dirty="0">
                <a:solidFill>
                  <a:srgbClr val="666666"/>
                </a:solidFill>
                <a:latin typeface="Arial"/>
                <a:cs typeface="Arial"/>
              </a:rPr>
              <a:t>3</a:t>
            </a:r>
            <a:r>
              <a:rPr sz="500" spc="-5" dirty="0">
                <a:solidFill>
                  <a:srgbClr val="666666"/>
                </a:solidFill>
                <a:latin typeface="Arial"/>
                <a:cs typeface="Arial"/>
              </a:rPr>
              <a:t>K</a:t>
            </a:r>
            <a:endParaRPr sz="500">
              <a:latin typeface="Arial"/>
              <a:cs typeface="Arial"/>
            </a:endParaRPr>
          </a:p>
        </p:txBody>
      </p:sp>
      <p:sp>
        <p:nvSpPr>
          <p:cNvPr id="62" name="object 62"/>
          <p:cNvSpPr/>
          <p:nvPr/>
        </p:nvSpPr>
        <p:spPr>
          <a:xfrm>
            <a:off x="988691" y="3406122"/>
            <a:ext cx="28575" cy="0"/>
          </a:xfrm>
          <a:custGeom>
            <a:avLst/>
            <a:gdLst/>
            <a:ahLst/>
            <a:cxnLst/>
            <a:rect l="l" t="t" r="r" b="b"/>
            <a:pathLst>
              <a:path w="28575">
                <a:moveTo>
                  <a:pt x="0" y="0"/>
                </a:moveTo>
                <a:lnTo>
                  <a:pt x="28574" y="0"/>
                </a:lnTo>
              </a:path>
            </a:pathLst>
          </a:custGeom>
          <a:ln w="5714">
            <a:solidFill>
              <a:srgbClr val="F4F4F4"/>
            </a:solidFill>
          </a:ln>
        </p:spPr>
        <p:txBody>
          <a:bodyPr wrap="square" lIns="0" tIns="0" rIns="0" bIns="0" rtlCol="0"/>
          <a:lstStyle/>
          <a:p>
            <a:endParaRPr/>
          </a:p>
        </p:txBody>
      </p:sp>
      <p:sp>
        <p:nvSpPr>
          <p:cNvPr id="63" name="object 63"/>
          <p:cNvSpPr/>
          <p:nvPr/>
        </p:nvSpPr>
        <p:spPr>
          <a:xfrm>
            <a:off x="988691" y="3114658"/>
            <a:ext cx="28575" cy="0"/>
          </a:xfrm>
          <a:custGeom>
            <a:avLst/>
            <a:gdLst/>
            <a:ahLst/>
            <a:cxnLst/>
            <a:rect l="l" t="t" r="r" b="b"/>
            <a:pathLst>
              <a:path w="28575">
                <a:moveTo>
                  <a:pt x="0" y="0"/>
                </a:moveTo>
                <a:lnTo>
                  <a:pt x="28574" y="0"/>
                </a:lnTo>
              </a:path>
            </a:pathLst>
          </a:custGeom>
          <a:ln w="5714">
            <a:solidFill>
              <a:srgbClr val="F4F4F4"/>
            </a:solidFill>
          </a:ln>
        </p:spPr>
        <p:txBody>
          <a:bodyPr wrap="square" lIns="0" tIns="0" rIns="0" bIns="0" rtlCol="0"/>
          <a:lstStyle/>
          <a:p>
            <a:endParaRPr/>
          </a:p>
        </p:txBody>
      </p:sp>
      <p:sp>
        <p:nvSpPr>
          <p:cNvPr id="64" name="object 64"/>
          <p:cNvSpPr/>
          <p:nvPr/>
        </p:nvSpPr>
        <p:spPr>
          <a:xfrm>
            <a:off x="988691" y="2817480"/>
            <a:ext cx="28575" cy="0"/>
          </a:xfrm>
          <a:custGeom>
            <a:avLst/>
            <a:gdLst/>
            <a:ahLst/>
            <a:cxnLst/>
            <a:rect l="l" t="t" r="r" b="b"/>
            <a:pathLst>
              <a:path w="28575">
                <a:moveTo>
                  <a:pt x="0" y="0"/>
                </a:moveTo>
                <a:lnTo>
                  <a:pt x="28574" y="0"/>
                </a:lnTo>
              </a:path>
            </a:pathLst>
          </a:custGeom>
          <a:ln w="5714">
            <a:solidFill>
              <a:srgbClr val="F4F4F4"/>
            </a:solidFill>
          </a:ln>
        </p:spPr>
        <p:txBody>
          <a:bodyPr wrap="square" lIns="0" tIns="0" rIns="0" bIns="0" rtlCol="0"/>
          <a:lstStyle/>
          <a:p>
            <a:endParaRPr/>
          </a:p>
        </p:txBody>
      </p:sp>
      <p:sp>
        <p:nvSpPr>
          <p:cNvPr id="65" name="object 65"/>
          <p:cNvSpPr/>
          <p:nvPr/>
        </p:nvSpPr>
        <p:spPr>
          <a:xfrm>
            <a:off x="988691" y="2526017"/>
            <a:ext cx="28575" cy="0"/>
          </a:xfrm>
          <a:custGeom>
            <a:avLst/>
            <a:gdLst/>
            <a:ahLst/>
            <a:cxnLst/>
            <a:rect l="l" t="t" r="r" b="b"/>
            <a:pathLst>
              <a:path w="28575">
                <a:moveTo>
                  <a:pt x="0" y="0"/>
                </a:moveTo>
                <a:lnTo>
                  <a:pt x="28574" y="0"/>
                </a:lnTo>
              </a:path>
            </a:pathLst>
          </a:custGeom>
          <a:ln w="5714">
            <a:solidFill>
              <a:srgbClr val="F4F4F4"/>
            </a:solidFill>
          </a:ln>
        </p:spPr>
        <p:txBody>
          <a:bodyPr wrap="square" lIns="0" tIns="0" rIns="0" bIns="0" rtlCol="0"/>
          <a:lstStyle/>
          <a:p>
            <a:endParaRPr/>
          </a:p>
        </p:txBody>
      </p:sp>
      <p:sp>
        <p:nvSpPr>
          <p:cNvPr id="66" name="object 66"/>
          <p:cNvSpPr txBox="1"/>
          <p:nvPr/>
        </p:nvSpPr>
        <p:spPr>
          <a:xfrm>
            <a:off x="881784" y="3301982"/>
            <a:ext cx="108585" cy="107950"/>
          </a:xfrm>
          <a:prstGeom prst="rect">
            <a:avLst/>
          </a:prstGeom>
        </p:spPr>
        <p:txBody>
          <a:bodyPr vert="horz" wrap="square" lIns="0" tIns="17780" rIns="0" bIns="0" rtlCol="0">
            <a:spAutoFit/>
          </a:bodyPr>
          <a:lstStyle/>
          <a:p>
            <a:pPr marL="12700">
              <a:lnSpc>
                <a:spcPct val="100000"/>
              </a:lnSpc>
              <a:spcBef>
                <a:spcPts val="140"/>
              </a:spcBef>
            </a:pPr>
            <a:r>
              <a:rPr sz="500" spc="40" dirty="0">
                <a:solidFill>
                  <a:srgbClr val="666666"/>
                </a:solidFill>
                <a:latin typeface="Arial"/>
                <a:cs typeface="Arial"/>
              </a:rPr>
              <a:t>0</a:t>
            </a:r>
            <a:r>
              <a:rPr sz="500" spc="-5" dirty="0">
                <a:solidFill>
                  <a:srgbClr val="666666"/>
                </a:solidFill>
                <a:latin typeface="Arial"/>
                <a:cs typeface="Arial"/>
              </a:rPr>
              <a:t>K</a:t>
            </a:r>
            <a:endParaRPr sz="500">
              <a:latin typeface="Arial"/>
              <a:cs typeface="Arial"/>
            </a:endParaRPr>
          </a:p>
        </p:txBody>
      </p:sp>
      <p:sp>
        <p:nvSpPr>
          <p:cNvPr id="67" name="object 67"/>
          <p:cNvSpPr txBox="1"/>
          <p:nvPr/>
        </p:nvSpPr>
        <p:spPr>
          <a:xfrm>
            <a:off x="881784" y="3061954"/>
            <a:ext cx="108585" cy="107950"/>
          </a:xfrm>
          <a:prstGeom prst="rect">
            <a:avLst/>
          </a:prstGeom>
        </p:spPr>
        <p:txBody>
          <a:bodyPr vert="horz" wrap="square" lIns="0" tIns="17780" rIns="0" bIns="0" rtlCol="0">
            <a:spAutoFit/>
          </a:bodyPr>
          <a:lstStyle/>
          <a:p>
            <a:pPr marL="12700">
              <a:lnSpc>
                <a:spcPct val="100000"/>
              </a:lnSpc>
              <a:spcBef>
                <a:spcPts val="140"/>
              </a:spcBef>
            </a:pPr>
            <a:r>
              <a:rPr sz="500" spc="40" dirty="0">
                <a:solidFill>
                  <a:srgbClr val="666666"/>
                </a:solidFill>
                <a:latin typeface="Arial"/>
                <a:cs typeface="Arial"/>
              </a:rPr>
              <a:t>1</a:t>
            </a:r>
            <a:r>
              <a:rPr sz="500" spc="-5" dirty="0">
                <a:solidFill>
                  <a:srgbClr val="666666"/>
                </a:solidFill>
                <a:latin typeface="Arial"/>
                <a:cs typeface="Arial"/>
              </a:rPr>
              <a:t>K</a:t>
            </a:r>
            <a:endParaRPr sz="500">
              <a:latin typeface="Arial"/>
              <a:cs typeface="Arial"/>
            </a:endParaRPr>
          </a:p>
        </p:txBody>
      </p:sp>
      <p:sp>
        <p:nvSpPr>
          <p:cNvPr id="68" name="object 68"/>
          <p:cNvSpPr txBox="1"/>
          <p:nvPr/>
        </p:nvSpPr>
        <p:spPr>
          <a:xfrm>
            <a:off x="881784" y="2764776"/>
            <a:ext cx="108585" cy="107950"/>
          </a:xfrm>
          <a:prstGeom prst="rect">
            <a:avLst/>
          </a:prstGeom>
        </p:spPr>
        <p:txBody>
          <a:bodyPr vert="horz" wrap="square" lIns="0" tIns="17780" rIns="0" bIns="0" rtlCol="0">
            <a:spAutoFit/>
          </a:bodyPr>
          <a:lstStyle/>
          <a:p>
            <a:pPr marL="12700">
              <a:lnSpc>
                <a:spcPct val="100000"/>
              </a:lnSpc>
              <a:spcBef>
                <a:spcPts val="140"/>
              </a:spcBef>
            </a:pPr>
            <a:r>
              <a:rPr sz="500" spc="40" dirty="0">
                <a:solidFill>
                  <a:srgbClr val="666666"/>
                </a:solidFill>
                <a:latin typeface="Arial"/>
                <a:cs typeface="Arial"/>
              </a:rPr>
              <a:t>2</a:t>
            </a:r>
            <a:r>
              <a:rPr sz="500" spc="-5" dirty="0">
                <a:solidFill>
                  <a:srgbClr val="666666"/>
                </a:solidFill>
                <a:latin typeface="Arial"/>
                <a:cs typeface="Arial"/>
              </a:rPr>
              <a:t>K</a:t>
            </a:r>
            <a:endParaRPr sz="500">
              <a:latin typeface="Arial"/>
              <a:cs typeface="Arial"/>
            </a:endParaRPr>
          </a:p>
        </p:txBody>
      </p:sp>
      <p:sp>
        <p:nvSpPr>
          <p:cNvPr id="69" name="object 69"/>
          <p:cNvSpPr txBox="1"/>
          <p:nvPr/>
        </p:nvSpPr>
        <p:spPr>
          <a:xfrm>
            <a:off x="881784" y="2473312"/>
            <a:ext cx="108585" cy="107950"/>
          </a:xfrm>
          <a:prstGeom prst="rect">
            <a:avLst/>
          </a:prstGeom>
        </p:spPr>
        <p:txBody>
          <a:bodyPr vert="horz" wrap="square" lIns="0" tIns="17780" rIns="0" bIns="0" rtlCol="0">
            <a:spAutoFit/>
          </a:bodyPr>
          <a:lstStyle/>
          <a:p>
            <a:pPr marL="12700">
              <a:lnSpc>
                <a:spcPct val="100000"/>
              </a:lnSpc>
              <a:spcBef>
                <a:spcPts val="140"/>
              </a:spcBef>
            </a:pPr>
            <a:r>
              <a:rPr sz="500" spc="40" dirty="0">
                <a:solidFill>
                  <a:srgbClr val="666666"/>
                </a:solidFill>
                <a:latin typeface="Arial"/>
                <a:cs typeface="Arial"/>
              </a:rPr>
              <a:t>3</a:t>
            </a:r>
            <a:r>
              <a:rPr sz="500" spc="-5" dirty="0">
                <a:solidFill>
                  <a:srgbClr val="666666"/>
                </a:solidFill>
                <a:latin typeface="Arial"/>
                <a:cs typeface="Arial"/>
              </a:rPr>
              <a:t>K</a:t>
            </a:r>
            <a:endParaRPr sz="500">
              <a:latin typeface="Arial"/>
              <a:cs typeface="Arial"/>
            </a:endParaRPr>
          </a:p>
        </p:txBody>
      </p:sp>
      <p:sp>
        <p:nvSpPr>
          <p:cNvPr id="70" name="object 70"/>
          <p:cNvSpPr/>
          <p:nvPr/>
        </p:nvSpPr>
        <p:spPr>
          <a:xfrm>
            <a:off x="988691" y="4463390"/>
            <a:ext cx="28575" cy="0"/>
          </a:xfrm>
          <a:custGeom>
            <a:avLst/>
            <a:gdLst/>
            <a:ahLst/>
            <a:cxnLst/>
            <a:rect l="l" t="t" r="r" b="b"/>
            <a:pathLst>
              <a:path w="28575">
                <a:moveTo>
                  <a:pt x="0" y="0"/>
                </a:moveTo>
                <a:lnTo>
                  <a:pt x="28574" y="0"/>
                </a:lnTo>
              </a:path>
            </a:pathLst>
          </a:custGeom>
          <a:ln w="5714">
            <a:solidFill>
              <a:srgbClr val="F4F4F4"/>
            </a:solidFill>
          </a:ln>
        </p:spPr>
        <p:txBody>
          <a:bodyPr wrap="square" lIns="0" tIns="0" rIns="0" bIns="0" rtlCol="0"/>
          <a:lstStyle/>
          <a:p>
            <a:endParaRPr/>
          </a:p>
        </p:txBody>
      </p:sp>
      <p:sp>
        <p:nvSpPr>
          <p:cNvPr id="71" name="object 71"/>
          <p:cNvSpPr/>
          <p:nvPr/>
        </p:nvSpPr>
        <p:spPr>
          <a:xfrm>
            <a:off x="988691" y="4171927"/>
            <a:ext cx="28575" cy="0"/>
          </a:xfrm>
          <a:custGeom>
            <a:avLst/>
            <a:gdLst/>
            <a:ahLst/>
            <a:cxnLst/>
            <a:rect l="l" t="t" r="r" b="b"/>
            <a:pathLst>
              <a:path w="28575">
                <a:moveTo>
                  <a:pt x="0" y="0"/>
                </a:moveTo>
                <a:lnTo>
                  <a:pt x="28574" y="0"/>
                </a:lnTo>
              </a:path>
            </a:pathLst>
          </a:custGeom>
          <a:ln w="5714">
            <a:solidFill>
              <a:srgbClr val="F4F4F4"/>
            </a:solidFill>
          </a:ln>
        </p:spPr>
        <p:txBody>
          <a:bodyPr wrap="square" lIns="0" tIns="0" rIns="0" bIns="0" rtlCol="0"/>
          <a:lstStyle/>
          <a:p>
            <a:endParaRPr/>
          </a:p>
        </p:txBody>
      </p:sp>
      <p:sp>
        <p:nvSpPr>
          <p:cNvPr id="72" name="object 72"/>
          <p:cNvSpPr/>
          <p:nvPr/>
        </p:nvSpPr>
        <p:spPr>
          <a:xfrm>
            <a:off x="988691" y="3880464"/>
            <a:ext cx="28575" cy="0"/>
          </a:xfrm>
          <a:custGeom>
            <a:avLst/>
            <a:gdLst/>
            <a:ahLst/>
            <a:cxnLst/>
            <a:rect l="l" t="t" r="r" b="b"/>
            <a:pathLst>
              <a:path w="28575">
                <a:moveTo>
                  <a:pt x="0" y="0"/>
                </a:moveTo>
                <a:lnTo>
                  <a:pt x="28574" y="0"/>
                </a:lnTo>
              </a:path>
            </a:pathLst>
          </a:custGeom>
          <a:ln w="5714">
            <a:solidFill>
              <a:srgbClr val="F4F4F4"/>
            </a:solidFill>
          </a:ln>
        </p:spPr>
        <p:txBody>
          <a:bodyPr wrap="square" lIns="0" tIns="0" rIns="0" bIns="0" rtlCol="0"/>
          <a:lstStyle/>
          <a:p>
            <a:endParaRPr/>
          </a:p>
        </p:txBody>
      </p:sp>
      <p:sp>
        <p:nvSpPr>
          <p:cNvPr id="73" name="object 73"/>
          <p:cNvSpPr/>
          <p:nvPr/>
        </p:nvSpPr>
        <p:spPr>
          <a:xfrm>
            <a:off x="988691" y="3589001"/>
            <a:ext cx="28575" cy="0"/>
          </a:xfrm>
          <a:custGeom>
            <a:avLst/>
            <a:gdLst/>
            <a:ahLst/>
            <a:cxnLst/>
            <a:rect l="l" t="t" r="r" b="b"/>
            <a:pathLst>
              <a:path w="28575">
                <a:moveTo>
                  <a:pt x="0" y="0"/>
                </a:moveTo>
                <a:lnTo>
                  <a:pt x="28574" y="0"/>
                </a:lnTo>
              </a:path>
            </a:pathLst>
          </a:custGeom>
          <a:ln w="5714">
            <a:solidFill>
              <a:srgbClr val="F4F4F4"/>
            </a:solidFill>
          </a:ln>
        </p:spPr>
        <p:txBody>
          <a:bodyPr wrap="square" lIns="0" tIns="0" rIns="0" bIns="0" rtlCol="0"/>
          <a:lstStyle/>
          <a:p>
            <a:endParaRPr/>
          </a:p>
        </p:txBody>
      </p:sp>
      <p:sp>
        <p:nvSpPr>
          <p:cNvPr id="74" name="object 74"/>
          <p:cNvSpPr txBox="1"/>
          <p:nvPr/>
        </p:nvSpPr>
        <p:spPr>
          <a:xfrm>
            <a:off x="881784" y="4359251"/>
            <a:ext cx="108585" cy="107950"/>
          </a:xfrm>
          <a:prstGeom prst="rect">
            <a:avLst/>
          </a:prstGeom>
        </p:spPr>
        <p:txBody>
          <a:bodyPr vert="horz" wrap="square" lIns="0" tIns="17780" rIns="0" bIns="0" rtlCol="0">
            <a:spAutoFit/>
          </a:bodyPr>
          <a:lstStyle/>
          <a:p>
            <a:pPr marL="12700">
              <a:lnSpc>
                <a:spcPct val="100000"/>
              </a:lnSpc>
              <a:spcBef>
                <a:spcPts val="140"/>
              </a:spcBef>
            </a:pPr>
            <a:r>
              <a:rPr sz="500" spc="40" dirty="0">
                <a:solidFill>
                  <a:srgbClr val="666666"/>
                </a:solidFill>
                <a:latin typeface="Arial"/>
                <a:cs typeface="Arial"/>
              </a:rPr>
              <a:t>0</a:t>
            </a:r>
            <a:r>
              <a:rPr sz="500" spc="-5" dirty="0">
                <a:solidFill>
                  <a:srgbClr val="666666"/>
                </a:solidFill>
                <a:latin typeface="Arial"/>
                <a:cs typeface="Arial"/>
              </a:rPr>
              <a:t>K</a:t>
            </a:r>
            <a:endParaRPr sz="500">
              <a:latin typeface="Arial"/>
              <a:cs typeface="Arial"/>
            </a:endParaRPr>
          </a:p>
        </p:txBody>
      </p:sp>
      <p:sp>
        <p:nvSpPr>
          <p:cNvPr id="75" name="object 75"/>
          <p:cNvSpPr txBox="1"/>
          <p:nvPr/>
        </p:nvSpPr>
        <p:spPr>
          <a:xfrm>
            <a:off x="881784" y="4119222"/>
            <a:ext cx="108585" cy="107950"/>
          </a:xfrm>
          <a:prstGeom prst="rect">
            <a:avLst/>
          </a:prstGeom>
        </p:spPr>
        <p:txBody>
          <a:bodyPr vert="horz" wrap="square" lIns="0" tIns="17780" rIns="0" bIns="0" rtlCol="0">
            <a:spAutoFit/>
          </a:bodyPr>
          <a:lstStyle/>
          <a:p>
            <a:pPr marL="12700">
              <a:lnSpc>
                <a:spcPct val="100000"/>
              </a:lnSpc>
              <a:spcBef>
                <a:spcPts val="140"/>
              </a:spcBef>
            </a:pPr>
            <a:r>
              <a:rPr sz="500" spc="40" dirty="0">
                <a:solidFill>
                  <a:srgbClr val="666666"/>
                </a:solidFill>
                <a:latin typeface="Arial"/>
                <a:cs typeface="Arial"/>
              </a:rPr>
              <a:t>1</a:t>
            </a:r>
            <a:r>
              <a:rPr sz="500" spc="-5" dirty="0">
                <a:solidFill>
                  <a:srgbClr val="666666"/>
                </a:solidFill>
                <a:latin typeface="Arial"/>
                <a:cs typeface="Arial"/>
              </a:rPr>
              <a:t>K</a:t>
            </a:r>
            <a:endParaRPr sz="500">
              <a:latin typeface="Arial"/>
              <a:cs typeface="Arial"/>
            </a:endParaRPr>
          </a:p>
        </p:txBody>
      </p:sp>
      <p:sp>
        <p:nvSpPr>
          <p:cNvPr id="76" name="object 76"/>
          <p:cNvSpPr txBox="1"/>
          <p:nvPr/>
        </p:nvSpPr>
        <p:spPr>
          <a:xfrm>
            <a:off x="881784" y="3827759"/>
            <a:ext cx="108585" cy="107950"/>
          </a:xfrm>
          <a:prstGeom prst="rect">
            <a:avLst/>
          </a:prstGeom>
        </p:spPr>
        <p:txBody>
          <a:bodyPr vert="horz" wrap="square" lIns="0" tIns="17780" rIns="0" bIns="0" rtlCol="0">
            <a:spAutoFit/>
          </a:bodyPr>
          <a:lstStyle/>
          <a:p>
            <a:pPr marL="12700">
              <a:lnSpc>
                <a:spcPct val="100000"/>
              </a:lnSpc>
              <a:spcBef>
                <a:spcPts val="140"/>
              </a:spcBef>
            </a:pPr>
            <a:r>
              <a:rPr sz="500" spc="40" dirty="0">
                <a:solidFill>
                  <a:srgbClr val="666666"/>
                </a:solidFill>
                <a:latin typeface="Arial"/>
                <a:cs typeface="Arial"/>
              </a:rPr>
              <a:t>2</a:t>
            </a:r>
            <a:r>
              <a:rPr sz="500" spc="-5" dirty="0">
                <a:solidFill>
                  <a:srgbClr val="666666"/>
                </a:solidFill>
                <a:latin typeface="Arial"/>
                <a:cs typeface="Arial"/>
              </a:rPr>
              <a:t>K</a:t>
            </a:r>
            <a:endParaRPr sz="500">
              <a:latin typeface="Arial"/>
              <a:cs typeface="Arial"/>
            </a:endParaRPr>
          </a:p>
        </p:txBody>
      </p:sp>
      <p:sp>
        <p:nvSpPr>
          <p:cNvPr id="77" name="object 77"/>
          <p:cNvSpPr txBox="1"/>
          <p:nvPr/>
        </p:nvSpPr>
        <p:spPr>
          <a:xfrm>
            <a:off x="881784" y="3536296"/>
            <a:ext cx="108585" cy="107950"/>
          </a:xfrm>
          <a:prstGeom prst="rect">
            <a:avLst/>
          </a:prstGeom>
        </p:spPr>
        <p:txBody>
          <a:bodyPr vert="horz" wrap="square" lIns="0" tIns="17780" rIns="0" bIns="0" rtlCol="0">
            <a:spAutoFit/>
          </a:bodyPr>
          <a:lstStyle/>
          <a:p>
            <a:pPr marL="12700">
              <a:lnSpc>
                <a:spcPct val="100000"/>
              </a:lnSpc>
              <a:spcBef>
                <a:spcPts val="140"/>
              </a:spcBef>
            </a:pPr>
            <a:r>
              <a:rPr sz="500" spc="40" dirty="0">
                <a:solidFill>
                  <a:srgbClr val="666666"/>
                </a:solidFill>
                <a:latin typeface="Arial"/>
                <a:cs typeface="Arial"/>
              </a:rPr>
              <a:t>3</a:t>
            </a:r>
            <a:r>
              <a:rPr sz="500" spc="-5" dirty="0">
                <a:solidFill>
                  <a:srgbClr val="666666"/>
                </a:solidFill>
                <a:latin typeface="Arial"/>
                <a:cs typeface="Arial"/>
              </a:rPr>
              <a:t>K</a:t>
            </a:r>
            <a:endParaRPr sz="500">
              <a:latin typeface="Arial"/>
              <a:cs typeface="Arial"/>
            </a:endParaRPr>
          </a:p>
        </p:txBody>
      </p:sp>
      <p:sp>
        <p:nvSpPr>
          <p:cNvPr id="78" name="object 78"/>
          <p:cNvSpPr/>
          <p:nvPr/>
        </p:nvSpPr>
        <p:spPr>
          <a:xfrm>
            <a:off x="988691" y="5526374"/>
            <a:ext cx="28575" cy="0"/>
          </a:xfrm>
          <a:custGeom>
            <a:avLst/>
            <a:gdLst/>
            <a:ahLst/>
            <a:cxnLst/>
            <a:rect l="l" t="t" r="r" b="b"/>
            <a:pathLst>
              <a:path w="28575">
                <a:moveTo>
                  <a:pt x="0" y="0"/>
                </a:moveTo>
                <a:lnTo>
                  <a:pt x="28574" y="0"/>
                </a:lnTo>
              </a:path>
            </a:pathLst>
          </a:custGeom>
          <a:ln w="5714">
            <a:solidFill>
              <a:srgbClr val="F4F4F4"/>
            </a:solidFill>
          </a:ln>
        </p:spPr>
        <p:txBody>
          <a:bodyPr wrap="square" lIns="0" tIns="0" rIns="0" bIns="0" rtlCol="0"/>
          <a:lstStyle/>
          <a:p>
            <a:endParaRPr/>
          </a:p>
        </p:txBody>
      </p:sp>
      <p:sp>
        <p:nvSpPr>
          <p:cNvPr id="79" name="object 79"/>
          <p:cNvSpPr/>
          <p:nvPr/>
        </p:nvSpPr>
        <p:spPr>
          <a:xfrm>
            <a:off x="988691" y="5234911"/>
            <a:ext cx="28575" cy="0"/>
          </a:xfrm>
          <a:custGeom>
            <a:avLst/>
            <a:gdLst/>
            <a:ahLst/>
            <a:cxnLst/>
            <a:rect l="l" t="t" r="r" b="b"/>
            <a:pathLst>
              <a:path w="28575">
                <a:moveTo>
                  <a:pt x="0" y="0"/>
                </a:moveTo>
                <a:lnTo>
                  <a:pt x="28574" y="0"/>
                </a:lnTo>
              </a:path>
            </a:pathLst>
          </a:custGeom>
          <a:ln w="5714">
            <a:solidFill>
              <a:srgbClr val="F4F4F4"/>
            </a:solidFill>
          </a:ln>
        </p:spPr>
        <p:txBody>
          <a:bodyPr wrap="square" lIns="0" tIns="0" rIns="0" bIns="0" rtlCol="0"/>
          <a:lstStyle/>
          <a:p>
            <a:endParaRPr/>
          </a:p>
        </p:txBody>
      </p:sp>
      <p:sp>
        <p:nvSpPr>
          <p:cNvPr id="80" name="object 80"/>
          <p:cNvSpPr/>
          <p:nvPr/>
        </p:nvSpPr>
        <p:spPr>
          <a:xfrm>
            <a:off x="988691" y="4937733"/>
            <a:ext cx="28575" cy="0"/>
          </a:xfrm>
          <a:custGeom>
            <a:avLst/>
            <a:gdLst/>
            <a:ahLst/>
            <a:cxnLst/>
            <a:rect l="l" t="t" r="r" b="b"/>
            <a:pathLst>
              <a:path w="28575">
                <a:moveTo>
                  <a:pt x="0" y="0"/>
                </a:moveTo>
                <a:lnTo>
                  <a:pt x="28574" y="0"/>
                </a:lnTo>
              </a:path>
            </a:pathLst>
          </a:custGeom>
          <a:ln w="5714">
            <a:solidFill>
              <a:srgbClr val="F4F4F4"/>
            </a:solidFill>
          </a:ln>
        </p:spPr>
        <p:txBody>
          <a:bodyPr wrap="square" lIns="0" tIns="0" rIns="0" bIns="0" rtlCol="0"/>
          <a:lstStyle/>
          <a:p>
            <a:endParaRPr/>
          </a:p>
        </p:txBody>
      </p:sp>
      <p:sp>
        <p:nvSpPr>
          <p:cNvPr id="81" name="object 81"/>
          <p:cNvSpPr/>
          <p:nvPr/>
        </p:nvSpPr>
        <p:spPr>
          <a:xfrm>
            <a:off x="988691" y="4646269"/>
            <a:ext cx="28575" cy="0"/>
          </a:xfrm>
          <a:custGeom>
            <a:avLst/>
            <a:gdLst/>
            <a:ahLst/>
            <a:cxnLst/>
            <a:rect l="l" t="t" r="r" b="b"/>
            <a:pathLst>
              <a:path w="28575">
                <a:moveTo>
                  <a:pt x="0" y="0"/>
                </a:moveTo>
                <a:lnTo>
                  <a:pt x="28574" y="0"/>
                </a:lnTo>
              </a:path>
            </a:pathLst>
          </a:custGeom>
          <a:ln w="5714">
            <a:solidFill>
              <a:srgbClr val="F4F4F4"/>
            </a:solidFill>
          </a:ln>
        </p:spPr>
        <p:txBody>
          <a:bodyPr wrap="square" lIns="0" tIns="0" rIns="0" bIns="0" rtlCol="0"/>
          <a:lstStyle/>
          <a:p>
            <a:endParaRPr/>
          </a:p>
        </p:txBody>
      </p:sp>
      <p:sp>
        <p:nvSpPr>
          <p:cNvPr id="82" name="object 82"/>
          <p:cNvSpPr txBox="1"/>
          <p:nvPr/>
        </p:nvSpPr>
        <p:spPr>
          <a:xfrm>
            <a:off x="881784" y="5422234"/>
            <a:ext cx="108585" cy="107950"/>
          </a:xfrm>
          <a:prstGeom prst="rect">
            <a:avLst/>
          </a:prstGeom>
        </p:spPr>
        <p:txBody>
          <a:bodyPr vert="horz" wrap="square" lIns="0" tIns="17780" rIns="0" bIns="0" rtlCol="0">
            <a:spAutoFit/>
          </a:bodyPr>
          <a:lstStyle/>
          <a:p>
            <a:pPr marL="12700">
              <a:lnSpc>
                <a:spcPct val="100000"/>
              </a:lnSpc>
              <a:spcBef>
                <a:spcPts val="140"/>
              </a:spcBef>
            </a:pPr>
            <a:r>
              <a:rPr sz="500" spc="40" dirty="0">
                <a:solidFill>
                  <a:srgbClr val="666666"/>
                </a:solidFill>
                <a:latin typeface="Arial"/>
                <a:cs typeface="Arial"/>
              </a:rPr>
              <a:t>0</a:t>
            </a:r>
            <a:r>
              <a:rPr sz="500" spc="-5" dirty="0">
                <a:solidFill>
                  <a:srgbClr val="666666"/>
                </a:solidFill>
                <a:latin typeface="Arial"/>
                <a:cs typeface="Arial"/>
              </a:rPr>
              <a:t>K</a:t>
            </a:r>
            <a:endParaRPr sz="500">
              <a:latin typeface="Arial"/>
              <a:cs typeface="Arial"/>
            </a:endParaRPr>
          </a:p>
        </p:txBody>
      </p:sp>
      <p:sp>
        <p:nvSpPr>
          <p:cNvPr id="83" name="object 83"/>
          <p:cNvSpPr txBox="1"/>
          <p:nvPr/>
        </p:nvSpPr>
        <p:spPr>
          <a:xfrm>
            <a:off x="881784" y="5182206"/>
            <a:ext cx="108585" cy="107950"/>
          </a:xfrm>
          <a:prstGeom prst="rect">
            <a:avLst/>
          </a:prstGeom>
        </p:spPr>
        <p:txBody>
          <a:bodyPr vert="horz" wrap="square" lIns="0" tIns="17780" rIns="0" bIns="0" rtlCol="0">
            <a:spAutoFit/>
          </a:bodyPr>
          <a:lstStyle/>
          <a:p>
            <a:pPr marL="12700">
              <a:lnSpc>
                <a:spcPct val="100000"/>
              </a:lnSpc>
              <a:spcBef>
                <a:spcPts val="140"/>
              </a:spcBef>
            </a:pPr>
            <a:r>
              <a:rPr sz="500" spc="40" dirty="0">
                <a:solidFill>
                  <a:srgbClr val="666666"/>
                </a:solidFill>
                <a:latin typeface="Arial"/>
                <a:cs typeface="Arial"/>
              </a:rPr>
              <a:t>1</a:t>
            </a:r>
            <a:r>
              <a:rPr sz="500" spc="-5" dirty="0">
                <a:solidFill>
                  <a:srgbClr val="666666"/>
                </a:solidFill>
                <a:latin typeface="Arial"/>
                <a:cs typeface="Arial"/>
              </a:rPr>
              <a:t>K</a:t>
            </a:r>
            <a:endParaRPr sz="500">
              <a:latin typeface="Arial"/>
              <a:cs typeface="Arial"/>
            </a:endParaRPr>
          </a:p>
        </p:txBody>
      </p:sp>
      <p:sp>
        <p:nvSpPr>
          <p:cNvPr id="84" name="object 84"/>
          <p:cNvSpPr txBox="1"/>
          <p:nvPr/>
        </p:nvSpPr>
        <p:spPr>
          <a:xfrm>
            <a:off x="881784" y="4885028"/>
            <a:ext cx="108585" cy="107950"/>
          </a:xfrm>
          <a:prstGeom prst="rect">
            <a:avLst/>
          </a:prstGeom>
        </p:spPr>
        <p:txBody>
          <a:bodyPr vert="horz" wrap="square" lIns="0" tIns="17780" rIns="0" bIns="0" rtlCol="0">
            <a:spAutoFit/>
          </a:bodyPr>
          <a:lstStyle/>
          <a:p>
            <a:pPr marL="12700">
              <a:lnSpc>
                <a:spcPct val="100000"/>
              </a:lnSpc>
              <a:spcBef>
                <a:spcPts val="140"/>
              </a:spcBef>
            </a:pPr>
            <a:r>
              <a:rPr sz="500" spc="40" dirty="0">
                <a:solidFill>
                  <a:srgbClr val="666666"/>
                </a:solidFill>
                <a:latin typeface="Arial"/>
                <a:cs typeface="Arial"/>
              </a:rPr>
              <a:t>2</a:t>
            </a:r>
            <a:r>
              <a:rPr sz="500" spc="-5" dirty="0">
                <a:solidFill>
                  <a:srgbClr val="666666"/>
                </a:solidFill>
                <a:latin typeface="Arial"/>
                <a:cs typeface="Arial"/>
              </a:rPr>
              <a:t>K</a:t>
            </a:r>
            <a:endParaRPr sz="500">
              <a:latin typeface="Arial"/>
              <a:cs typeface="Arial"/>
            </a:endParaRPr>
          </a:p>
        </p:txBody>
      </p:sp>
      <p:sp>
        <p:nvSpPr>
          <p:cNvPr id="85" name="object 85"/>
          <p:cNvSpPr txBox="1"/>
          <p:nvPr/>
        </p:nvSpPr>
        <p:spPr>
          <a:xfrm>
            <a:off x="881784" y="4593564"/>
            <a:ext cx="108585" cy="107950"/>
          </a:xfrm>
          <a:prstGeom prst="rect">
            <a:avLst/>
          </a:prstGeom>
        </p:spPr>
        <p:txBody>
          <a:bodyPr vert="horz" wrap="square" lIns="0" tIns="17780" rIns="0" bIns="0" rtlCol="0">
            <a:spAutoFit/>
          </a:bodyPr>
          <a:lstStyle/>
          <a:p>
            <a:pPr marL="12700">
              <a:lnSpc>
                <a:spcPct val="100000"/>
              </a:lnSpc>
              <a:spcBef>
                <a:spcPts val="140"/>
              </a:spcBef>
            </a:pPr>
            <a:r>
              <a:rPr sz="500" spc="40" dirty="0">
                <a:solidFill>
                  <a:srgbClr val="666666"/>
                </a:solidFill>
                <a:latin typeface="Arial"/>
                <a:cs typeface="Arial"/>
              </a:rPr>
              <a:t>3</a:t>
            </a:r>
            <a:r>
              <a:rPr sz="500" spc="-5" dirty="0">
                <a:solidFill>
                  <a:srgbClr val="666666"/>
                </a:solidFill>
                <a:latin typeface="Arial"/>
                <a:cs typeface="Arial"/>
              </a:rPr>
              <a:t>K</a:t>
            </a:r>
            <a:endParaRPr sz="500">
              <a:latin typeface="Arial"/>
              <a:cs typeface="Arial"/>
            </a:endParaRPr>
          </a:p>
        </p:txBody>
      </p:sp>
      <p:sp>
        <p:nvSpPr>
          <p:cNvPr id="86" name="object 86"/>
          <p:cNvSpPr/>
          <p:nvPr/>
        </p:nvSpPr>
        <p:spPr>
          <a:xfrm>
            <a:off x="1017266" y="2051675"/>
            <a:ext cx="520065" cy="0"/>
          </a:xfrm>
          <a:custGeom>
            <a:avLst/>
            <a:gdLst/>
            <a:ahLst/>
            <a:cxnLst/>
            <a:rect l="l" t="t" r="r" b="b"/>
            <a:pathLst>
              <a:path w="520065">
                <a:moveTo>
                  <a:pt x="0" y="0"/>
                </a:moveTo>
                <a:lnTo>
                  <a:pt x="520061" y="0"/>
                </a:lnTo>
              </a:path>
            </a:pathLst>
          </a:custGeom>
          <a:ln w="5714">
            <a:solidFill>
              <a:srgbClr val="F1F1F1"/>
            </a:solidFill>
          </a:ln>
        </p:spPr>
        <p:txBody>
          <a:bodyPr wrap="square" lIns="0" tIns="0" rIns="0" bIns="0" rtlCol="0"/>
          <a:lstStyle/>
          <a:p>
            <a:endParaRPr/>
          </a:p>
        </p:txBody>
      </p:sp>
      <p:sp>
        <p:nvSpPr>
          <p:cNvPr id="87" name="object 87"/>
          <p:cNvSpPr/>
          <p:nvPr/>
        </p:nvSpPr>
        <p:spPr>
          <a:xfrm>
            <a:off x="1017266" y="1754497"/>
            <a:ext cx="520065" cy="0"/>
          </a:xfrm>
          <a:custGeom>
            <a:avLst/>
            <a:gdLst/>
            <a:ahLst/>
            <a:cxnLst/>
            <a:rect l="l" t="t" r="r" b="b"/>
            <a:pathLst>
              <a:path w="520065">
                <a:moveTo>
                  <a:pt x="0" y="0"/>
                </a:moveTo>
                <a:lnTo>
                  <a:pt x="520061" y="0"/>
                </a:lnTo>
              </a:path>
            </a:pathLst>
          </a:custGeom>
          <a:ln w="5714">
            <a:solidFill>
              <a:srgbClr val="F1F1F1"/>
            </a:solidFill>
          </a:ln>
        </p:spPr>
        <p:txBody>
          <a:bodyPr wrap="square" lIns="0" tIns="0" rIns="0" bIns="0" rtlCol="0"/>
          <a:lstStyle/>
          <a:p>
            <a:endParaRPr/>
          </a:p>
        </p:txBody>
      </p:sp>
      <p:sp>
        <p:nvSpPr>
          <p:cNvPr id="88" name="object 88"/>
          <p:cNvSpPr/>
          <p:nvPr/>
        </p:nvSpPr>
        <p:spPr>
          <a:xfrm>
            <a:off x="1017266" y="1463033"/>
            <a:ext cx="520065" cy="0"/>
          </a:xfrm>
          <a:custGeom>
            <a:avLst/>
            <a:gdLst/>
            <a:ahLst/>
            <a:cxnLst/>
            <a:rect l="l" t="t" r="r" b="b"/>
            <a:pathLst>
              <a:path w="520065">
                <a:moveTo>
                  <a:pt x="0" y="0"/>
                </a:moveTo>
                <a:lnTo>
                  <a:pt x="520061" y="0"/>
                </a:lnTo>
              </a:path>
            </a:pathLst>
          </a:custGeom>
          <a:ln w="5714">
            <a:solidFill>
              <a:srgbClr val="F1F1F1"/>
            </a:solidFill>
          </a:ln>
        </p:spPr>
        <p:txBody>
          <a:bodyPr wrap="square" lIns="0" tIns="0" rIns="0" bIns="0" rtlCol="0"/>
          <a:lstStyle/>
          <a:p>
            <a:endParaRPr/>
          </a:p>
        </p:txBody>
      </p:sp>
      <p:sp>
        <p:nvSpPr>
          <p:cNvPr id="89" name="object 89"/>
          <p:cNvSpPr/>
          <p:nvPr/>
        </p:nvSpPr>
        <p:spPr>
          <a:xfrm>
            <a:off x="1537328" y="2051675"/>
            <a:ext cx="520065" cy="0"/>
          </a:xfrm>
          <a:custGeom>
            <a:avLst/>
            <a:gdLst/>
            <a:ahLst/>
            <a:cxnLst/>
            <a:rect l="l" t="t" r="r" b="b"/>
            <a:pathLst>
              <a:path w="520064">
                <a:moveTo>
                  <a:pt x="0" y="0"/>
                </a:moveTo>
                <a:lnTo>
                  <a:pt x="520061" y="0"/>
                </a:lnTo>
              </a:path>
            </a:pathLst>
          </a:custGeom>
          <a:ln w="5714">
            <a:solidFill>
              <a:srgbClr val="F1F1F1"/>
            </a:solidFill>
          </a:ln>
        </p:spPr>
        <p:txBody>
          <a:bodyPr wrap="square" lIns="0" tIns="0" rIns="0" bIns="0" rtlCol="0"/>
          <a:lstStyle/>
          <a:p>
            <a:endParaRPr/>
          </a:p>
        </p:txBody>
      </p:sp>
      <p:sp>
        <p:nvSpPr>
          <p:cNvPr id="90" name="object 90"/>
          <p:cNvSpPr/>
          <p:nvPr/>
        </p:nvSpPr>
        <p:spPr>
          <a:xfrm>
            <a:off x="1537328" y="1754497"/>
            <a:ext cx="520065" cy="0"/>
          </a:xfrm>
          <a:custGeom>
            <a:avLst/>
            <a:gdLst/>
            <a:ahLst/>
            <a:cxnLst/>
            <a:rect l="l" t="t" r="r" b="b"/>
            <a:pathLst>
              <a:path w="520064">
                <a:moveTo>
                  <a:pt x="0" y="0"/>
                </a:moveTo>
                <a:lnTo>
                  <a:pt x="520061" y="0"/>
                </a:lnTo>
              </a:path>
            </a:pathLst>
          </a:custGeom>
          <a:ln w="5714">
            <a:solidFill>
              <a:srgbClr val="F1F1F1"/>
            </a:solidFill>
          </a:ln>
        </p:spPr>
        <p:txBody>
          <a:bodyPr wrap="square" lIns="0" tIns="0" rIns="0" bIns="0" rtlCol="0"/>
          <a:lstStyle/>
          <a:p>
            <a:endParaRPr/>
          </a:p>
        </p:txBody>
      </p:sp>
      <p:sp>
        <p:nvSpPr>
          <p:cNvPr id="91" name="object 91"/>
          <p:cNvSpPr/>
          <p:nvPr/>
        </p:nvSpPr>
        <p:spPr>
          <a:xfrm>
            <a:off x="1537328" y="1463033"/>
            <a:ext cx="520065" cy="0"/>
          </a:xfrm>
          <a:custGeom>
            <a:avLst/>
            <a:gdLst/>
            <a:ahLst/>
            <a:cxnLst/>
            <a:rect l="l" t="t" r="r" b="b"/>
            <a:pathLst>
              <a:path w="520064">
                <a:moveTo>
                  <a:pt x="0" y="0"/>
                </a:moveTo>
                <a:lnTo>
                  <a:pt x="520061" y="0"/>
                </a:lnTo>
              </a:path>
            </a:pathLst>
          </a:custGeom>
          <a:ln w="5714">
            <a:solidFill>
              <a:srgbClr val="F1F1F1"/>
            </a:solidFill>
          </a:ln>
        </p:spPr>
        <p:txBody>
          <a:bodyPr wrap="square" lIns="0" tIns="0" rIns="0" bIns="0" rtlCol="0"/>
          <a:lstStyle/>
          <a:p>
            <a:endParaRPr/>
          </a:p>
        </p:txBody>
      </p:sp>
      <p:sp>
        <p:nvSpPr>
          <p:cNvPr id="92" name="object 92"/>
          <p:cNvSpPr/>
          <p:nvPr/>
        </p:nvSpPr>
        <p:spPr>
          <a:xfrm>
            <a:off x="2057390" y="2051675"/>
            <a:ext cx="520065" cy="0"/>
          </a:xfrm>
          <a:custGeom>
            <a:avLst/>
            <a:gdLst/>
            <a:ahLst/>
            <a:cxnLst/>
            <a:rect l="l" t="t" r="r" b="b"/>
            <a:pathLst>
              <a:path w="520064">
                <a:moveTo>
                  <a:pt x="0" y="0"/>
                </a:moveTo>
                <a:lnTo>
                  <a:pt x="520061" y="0"/>
                </a:lnTo>
              </a:path>
            </a:pathLst>
          </a:custGeom>
          <a:ln w="5714">
            <a:solidFill>
              <a:srgbClr val="F1F1F1"/>
            </a:solidFill>
          </a:ln>
        </p:spPr>
        <p:txBody>
          <a:bodyPr wrap="square" lIns="0" tIns="0" rIns="0" bIns="0" rtlCol="0"/>
          <a:lstStyle/>
          <a:p>
            <a:endParaRPr/>
          </a:p>
        </p:txBody>
      </p:sp>
      <p:sp>
        <p:nvSpPr>
          <p:cNvPr id="93" name="object 93"/>
          <p:cNvSpPr/>
          <p:nvPr/>
        </p:nvSpPr>
        <p:spPr>
          <a:xfrm>
            <a:off x="2057390" y="1754497"/>
            <a:ext cx="520065" cy="0"/>
          </a:xfrm>
          <a:custGeom>
            <a:avLst/>
            <a:gdLst/>
            <a:ahLst/>
            <a:cxnLst/>
            <a:rect l="l" t="t" r="r" b="b"/>
            <a:pathLst>
              <a:path w="520064">
                <a:moveTo>
                  <a:pt x="0" y="0"/>
                </a:moveTo>
                <a:lnTo>
                  <a:pt x="520061" y="0"/>
                </a:lnTo>
              </a:path>
            </a:pathLst>
          </a:custGeom>
          <a:ln w="5714">
            <a:solidFill>
              <a:srgbClr val="F1F1F1"/>
            </a:solidFill>
          </a:ln>
        </p:spPr>
        <p:txBody>
          <a:bodyPr wrap="square" lIns="0" tIns="0" rIns="0" bIns="0" rtlCol="0"/>
          <a:lstStyle/>
          <a:p>
            <a:endParaRPr/>
          </a:p>
        </p:txBody>
      </p:sp>
      <p:sp>
        <p:nvSpPr>
          <p:cNvPr id="94" name="object 94"/>
          <p:cNvSpPr/>
          <p:nvPr/>
        </p:nvSpPr>
        <p:spPr>
          <a:xfrm>
            <a:off x="2057390" y="1463033"/>
            <a:ext cx="520065" cy="0"/>
          </a:xfrm>
          <a:custGeom>
            <a:avLst/>
            <a:gdLst/>
            <a:ahLst/>
            <a:cxnLst/>
            <a:rect l="l" t="t" r="r" b="b"/>
            <a:pathLst>
              <a:path w="520064">
                <a:moveTo>
                  <a:pt x="0" y="0"/>
                </a:moveTo>
                <a:lnTo>
                  <a:pt x="520061" y="0"/>
                </a:lnTo>
              </a:path>
            </a:pathLst>
          </a:custGeom>
          <a:ln w="5714">
            <a:solidFill>
              <a:srgbClr val="F1F1F1"/>
            </a:solidFill>
          </a:ln>
        </p:spPr>
        <p:txBody>
          <a:bodyPr wrap="square" lIns="0" tIns="0" rIns="0" bIns="0" rtlCol="0"/>
          <a:lstStyle/>
          <a:p>
            <a:endParaRPr/>
          </a:p>
        </p:txBody>
      </p:sp>
      <p:sp>
        <p:nvSpPr>
          <p:cNvPr id="95" name="object 95"/>
          <p:cNvSpPr/>
          <p:nvPr/>
        </p:nvSpPr>
        <p:spPr>
          <a:xfrm>
            <a:off x="2577452" y="2051675"/>
            <a:ext cx="520065" cy="0"/>
          </a:xfrm>
          <a:custGeom>
            <a:avLst/>
            <a:gdLst/>
            <a:ahLst/>
            <a:cxnLst/>
            <a:rect l="l" t="t" r="r" b="b"/>
            <a:pathLst>
              <a:path w="520064">
                <a:moveTo>
                  <a:pt x="0" y="0"/>
                </a:moveTo>
                <a:lnTo>
                  <a:pt x="520061" y="0"/>
                </a:lnTo>
              </a:path>
            </a:pathLst>
          </a:custGeom>
          <a:ln w="5714">
            <a:solidFill>
              <a:srgbClr val="F1F1F1"/>
            </a:solidFill>
          </a:ln>
        </p:spPr>
        <p:txBody>
          <a:bodyPr wrap="square" lIns="0" tIns="0" rIns="0" bIns="0" rtlCol="0"/>
          <a:lstStyle/>
          <a:p>
            <a:endParaRPr/>
          </a:p>
        </p:txBody>
      </p:sp>
      <p:sp>
        <p:nvSpPr>
          <p:cNvPr id="96" name="object 96"/>
          <p:cNvSpPr/>
          <p:nvPr/>
        </p:nvSpPr>
        <p:spPr>
          <a:xfrm>
            <a:off x="2577452" y="1754497"/>
            <a:ext cx="520065" cy="0"/>
          </a:xfrm>
          <a:custGeom>
            <a:avLst/>
            <a:gdLst/>
            <a:ahLst/>
            <a:cxnLst/>
            <a:rect l="l" t="t" r="r" b="b"/>
            <a:pathLst>
              <a:path w="520064">
                <a:moveTo>
                  <a:pt x="0" y="0"/>
                </a:moveTo>
                <a:lnTo>
                  <a:pt x="520061" y="0"/>
                </a:lnTo>
              </a:path>
            </a:pathLst>
          </a:custGeom>
          <a:ln w="5714">
            <a:solidFill>
              <a:srgbClr val="F1F1F1"/>
            </a:solidFill>
          </a:ln>
        </p:spPr>
        <p:txBody>
          <a:bodyPr wrap="square" lIns="0" tIns="0" rIns="0" bIns="0" rtlCol="0"/>
          <a:lstStyle/>
          <a:p>
            <a:endParaRPr/>
          </a:p>
        </p:txBody>
      </p:sp>
      <p:sp>
        <p:nvSpPr>
          <p:cNvPr id="97" name="object 97"/>
          <p:cNvSpPr/>
          <p:nvPr/>
        </p:nvSpPr>
        <p:spPr>
          <a:xfrm>
            <a:off x="2577452" y="1463033"/>
            <a:ext cx="520065" cy="0"/>
          </a:xfrm>
          <a:custGeom>
            <a:avLst/>
            <a:gdLst/>
            <a:ahLst/>
            <a:cxnLst/>
            <a:rect l="l" t="t" r="r" b="b"/>
            <a:pathLst>
              <a:path w="520064">
                <a:moveTo>
                  <a:pt x="0" y="0"/>
                </a:moveTo>
                <a:lnTo>
                  <a:pt x="520061" y="0"/>
                </a:lnTo>
              </a:path>
            </a:pathLst>
          </a:custGeom>
          <a:ln w="5714">
            <a:solidFill>
              <a:srgbClr val="F1F1F1"/>
            </a:solidFill>
          </a:ln>
        </p:spPr>
        <p:txBody>
          <a:bodyPr wrap="square" lIns="0" tIns="0" rIns="0" bIns="0" rtlCol="0"/>
          <a:lstStyle/>
          <a:p>
            <a:endParaRPr/>
          </a:p>
        </p:txBody>
      </p:sp>
      <p:sp>
        <p:nvSpPr>
          <p:cNvPr id="98" name="object 98"/>
          <p:cNvSpPr/>
          <p:nvPr/>
        </p:nvSpPr>
        <p:spPr>
          <a:xfrm>
            <a:off x="3554711" y="2051675"/>
            <a:ext cx="62865" cy="0"/>
          </a:xfrm>
          <a:custGeom>
            <a:avLst/>
            <a:gdLst/>
            <a:ahLst/>
            <a:cxnLst/>
            <a:rect l="l" t="t" r="r" b="b"/>
            <a:pathLst>
              <a:path w="62864">
                <a:moveTo>
                  <a:pt x="0" y="0"/>
                </a:moveTo>
                <a:lnTo>
                  <a:pt x="62864" y="0"/>
                </a:lnTo>
              </a:path>
            </a:pathLst>
          </a:custGeom>
          <a:ln w="5714">
            <a:solidFill>
              <a:srgbClr val="F1F1F1"/>
            </a:solidFill>
          </a:ln>
        </p:spPr>
        <p:txBody>
          <a:bodyPr wrap="square" lIns="0" tIns="0" rIns="0" bIns="0" rtlCol="0"/>
          <a:lstStyle/>
          <a:p>
            <a:endParaRPr/>
          </a:p>
        </p:txBody>
      </p:sp>
      <p:sp>
        <p:nvSpPr>
          <p:cNvPr id="99" name="object 99"/>
          <p:cNvSpPr/>
          <p:nvPr/>
        </p:nvSpPr>
        <p:spPr>
          <a:xfrm>
            <a:off x="3097514" y="2051675"/>
            <a:ext cx="68580" cy="0"/>
          </a:xfrm>
          <a:custGeom>
            <a:avLst/>
            <a:gdLst/>
            <a:ahLst/>
            <a:cxnLst/>
            <a:rect l="l" t="t" r="r" b="b"/>
            <a:pathLst>
              <a:path w="68580">
                <a:moveTo>
                  <a:pt x="0" y="0"/>
                </a:moveTo>
                <a:lnTo>
                  <a:pt x="68579" y="0"/>
                </a:lnTo>
              </a:path>
            </a:pathLst>
          </a:custGeom>
          <a:ln w="5714">
            <a:solidFill>
              <a:srgbClr val="F1F1F1"/>
            </a:solidFill>
          </a:ln>
        </p:spPr>
        <p:txBody>
          <a:bodyPr wrap="square" lIns="0" tIns="0" rIns="0" bIns="0" rtlCol="0"/>
          <a:lstStyle/>
          <a:p>
            <a:endParaRPr/>
          </a:p>
        </p:txBody>
      </p:sp>
      <p:sp>
        <p:nvSpPr>
          <p:cNvPr id="100" name="object 100"/>
          <p:cNvSpPr/>
          <p:nvPr/>
        </p:nvSpPr>
        <p:spPr>
          <a:xfrm>
            <a:off x="3097514" y="1754497"/>
            <a:ext cx="520065" cy="0"/>
          </a:xfrm>
          <a:custGeom>
            <a:avLst/>
            <a:gdLst/>
            <a:ahLst/>
            <a:cxnLst/>
            <a:rect l="l" t="t" r="r" b="b"/>
            <a:pathLst>
              <a:path w="520064">
                <a:moveTo>
                  <a:pt x="0" y="0"/>
                </a:moveTo>
                <a:lnTo>
                  <a:pt x="520061" y="0"/>
                </a:lnTo>
              </a:path>
            </a:pathLst>
          </a:custGeom>
          <a:ln w="5714">
            <a:solidFill>
              <a:srgbClr val="F1F1F1"/>
            </a:solidFill>
          </a:ln>
        </p:spPr>
        <p:txBody>
          <a:bodyPr wrap="square" lIns="0" tIns="0" rIns="0" bIns="0" rtlCol="0"/>
          <a:lstStyle/>
          <a:p>
            <a:endParaRPr/>
          </a:p>
        </p:txBody>
      </p:sp>
      <p:sp>
        <p:nvSpPr>
          <p:cNvPr id="101" name="object 101"/>
          <p:cNvSpPr/>
          <p:nvPr/>
        </p:nvSpPr>
        <p:spPr>
          <a:xfrm>
            <a:off x="3097514" y="1463033"/>
            <a:ext cx="520065" cy="0"/>
          </a:xfrm>
          <a:custGeom>
            <a:avLst/>
            <a:gdLst/>
            <a:ahLst/>
            <a:cxnLst/>
            <a:rect l="l" t="t" r="r" b="b"/>
            <a:pathLst>
              <a:path w="520064">
                <a:moveTo>
                  <a:pt x="0" y="0"/>
                </a:moveTo>
                <a:lnTo>
                  <a:pt x="520061" y="0"/>
                </a:lnTo>
              </a:path>
            </a:pathLst>
          </a:custGeom>
          <a:ln w="5714">
            <a:solidFill>
              <a:srgbClr val="F1F1F1"/>
            </a:solidFill>
          </a:ln>
        </p:spPr>
        <p:txBody>
          <a:bodyPr wrap="square" lIns="0" tIns="0" rIns="0" bIns="0" rtlCol="0"/>
          <a:lstStyle/>
          <a:p>
            <a:endParaRPr/>
          </a:p>
        </p:txBody>
      </p:sp>
      <p:sp>
        <p:nvSpPr>
          <p:cNvPr id="102" name="object 102"/>
          <p:cNvSpPr/>
          <p:nvPr/>
        </p:nvSpPr>
        <p:spPr>
          <a:xfrm>
            <a:off x="3617575" y="2051675"/>
            <a:ext cx="520065" cy="0"/>
          </a:xfrm>
          <a:custGeom>
            <a:avLst/>
            <a:gdLst/>
            <a:ahLst/>
            <a:cxnLst/>
            <a:rect l="l" t="t" r="r" b="b"/>
            <a:pathLst>
              <a:path w="520064">
                <a:moveTo>
                  <a:pt x="0" y="0"/>
                </a:moveTo>
                <a:lnTo>
                  <a:pt x="520061" y="0"/>
                </a:lnTo>
              </a:path>
            </a:pathLst>
          </a:custGeom>
          <a:ln w="5714">
            <a:solidFill>
              <a:srgbClr val="F1F1F1"/>
            </a:solidFill>
          </a:ln>
        </p:spPr>
        <p:txBody>
          <a:bodyPr wrap="square" lIns="0" tIns="0" rIns="0" bIns="0" rtlCol="0"/>
          <a:lstStyle/>
          <a:p>
            <a:endParaRPr/>
          </a:p>
        </p:txBody>
      </p:sp>
      <p:sp>
        <p:nvSpPr>
          <p:cNvPr id="103" name="object 103"/>
          <p:cNvSpPr/>
          <p:nvPr/>
        </p:nvSpPr>
        <p:spPr>
          <a:xfrm>
            <a:off x="3617575" y="1754497"/>
            <a:ext cx="520065" cy="0"/>
          </a:xfrm>
          <a:custGeom>
            <a:avLst/>
            <a:gdLst/>
            <a:ahLst/>
            <a:cxnLst/>
            <a:rect l="l" t="t" r="r" b="b"/>
            <a:pathLst>
              <a:path w="520064">
                <a:moveTo>
                  <a:pt x="0" y="0"/>
                </a:moveTo>
                <a:lnTo>
                  <a:pt x="520061" y="0"/>
                </a:lnTo>
              </a:path>
            </a:pathLst>
          </a:custGeom>
          <a:ln w="5714">
            <a:solidFill>
              <a:srgbClr val="F1F1F1"/>
            </a:solidFill>
          </a:ln>
        </p:spPr>
        <p:txBody>
          <a:bodyPr wrap="square" lIns="0" tIns="0" rIns="0" bIns="0" rtlCol="0"/>
          <a:lstStyle/>
          <a:p>
            <a:endParaRPr/>
          </a:p>
        </p:txBody>
      </p:sp>
      <p:sp>
        <p:nvSpPr>
          <p:cNvPr id="104" name="object 104"/>
          <p:cNvSpPr/>
          <p:nvPr/>
        </p:nvSpPr>
        <p:spPr>
          <a:xfrm>
            <a:off x="3617575" y="1463033"/>
            <a:ext cx="520065" cy="0"/>
          </a:xfrm>
          <a:custGeom>
            <a:avLst/>
            <a:gdLst/>
            <a:ahLst/>
            <a:cxnLst/>
            <a:rect l="l" t="t" r="r" b="b"/>
            <a:pathLst>
              <a:path w="520064">
                <a:moveTo>
                  <a:pt x="0" y="0"/>
                </a:moveTo>
                <a:lnTo>
                  <a:pt x="520061" y="0"/>
                </a:lnTo>
              </a:path>
            </a:pathLst>
          </a:custGeom>
          <a:ln w="5714">
            <a:solidFill>
              <a:srgbClr val="F1F1F1"/>
            </a:solidFill>
          </a:ln>
        </p:spPr>
        <p:txBody>
          <a:bodyPr wrap="square" lIns="0" tIns="0" rIns="0" bIns="0" rtlCol="0"/>
          <a:lstStyle/>
          <a:p>
            <a:endParaRPr/>
          </a:p>
        </p:txBody>
      </p:sp>
      <p:sp>
        <p:nvSpPr>
          <p:cNvPr id="105" name="object 105"/>
          <p:cNvSpPr/>
          <p:nvPr/>
        </p:nvSpPr>
        <p:spPr>
          <a:xfrm>
            <a:off x="4137637" y="2051675"/>
            <a:ext cx="520065" cy="0"/>
          </a:xfrm>
          <a:custGeom>
            <a:avLst/>
            <a:gdLst/>
            <a:ahLst/>
            <a:cxnLst/>
            <a:rect l="l" t="t" r="r" b="b"/>
            <a:pathLst>
              <a:path w="520064">
                <a:moveTo>
                  <a:pt x="0" y="0"/>
                </a:moveTo>
                <a:lnTo>
                  <a:pt x="520061" y="0"/>
                </a:lnTo>
              </a:path>
            </a:pathLst>
          </a:custGeom>
          <a:ln w="5714">
            <a:solidFill>
              <a:srgbClr val="F1F1F1"/>
            </a:solidFill>
          </a:ln>
        </p:spPr>
        <p:txBody>
          <a:bodyPr wrap="square" lIns="0" tIns="0" rIns="0" bIns="0" rtlCol="0"/>
          <a:lstStyle/>
          <a:p>
            <a:endParaRPr/>
          </a:p>
        </p:txBody>
      </p:sp>
      <p:sp>
        <p:nvSpPr>
          <p:cNvPr id="106" name="object 106"/>
          <p:cNvSpPr/>
          <p:nvPr/>
        </p:nvSpPr>
        <p:spPr>
          <a:xfrm>
            <a:off x="4137637" y="1754497"/>
            <a:ext cx="520065" cy="0"/>
          </a:xfrm>
          <a:custGeom>
            <a:avLst/>
            <a:gdLst/>
            <a:ahLst/>
            <a:cxnLst/>
            <a:rect l="l" t="t" r="r" b="b"/>
            <a:pathLst>
              <a:path w="520064">
                <a:moveTo>
                  <a:pt x="0" y="0"/>
                </a:moveTo>
                <a:lnTo>
                  <a:pt x="520061" y="0"/>
                </a:lnTo>
              </a:path>
            </a:pathLst>
          </a:custGeom>
          <a:ln w="5714">
            <a:solidFill>
              <a:srgbClr val="F1F1F1"/>
            </a:solidFill>
          </a:ln>
        </p:spPr>
        <p:txBody>
          <a:bodyPr wrap="square" lIns="0" tIns="0" rIns="0" bIns="0" rtlCol="0"/>
          <a:lstStyle/>
          <a:p>
            <a:endParaRPr/>
          </a:p>
        </p:txBody>
      </p:sp>
      <p:sp>
        <p:nvSpPr>
          <p:cNvPr id="107" name="object 107"/>
          <p:cNvSpPr/>
          <p:nvPr/>
        </p:nvSpPr>
        <p:spPr>
          <a:xfrm>
            <a:off x="4137637" y="1463033"/>
            <a:ext cx="520065" cy="0"/>
          </a:xfrm>
          <a:custGeom>
            <a:avLst/>
            <a:gdLst/>
            <a:ahLst/>
            <a:cxnLst/>
            <a:rect l="l" t="t" r="r" b="b"/>
            <a:pathLst>
              <a:path w="520064">
                <a:moveTo>
                  <a:pt x="0" y="0"/>
                </a:moveTo>
                <a:lnTo>
                  <a:pt x="520061" y="0"/>
                </a:lnTo>
              </a:path>
            </a:pathLst>
          </a:custGeom>
          <a:ln w="5714">
            <a:solidFill>
              <a:srgbClr val="F1F1F1"/>
            </a:solidFill>
          </a:ln>
        </p:spPr>
        <p:txBody>
          <a:bodyPr wrap="square" lIns="0" tIns="0" rIns="0" bIns="0" rtlCol="0"/>
          <a:lstStyle/>
          <a:p>
            <a:endParaRPr/>
          </a:p>
        </p:txBody>
      </p:sp>
      <p:sp>
        <p:nvSpPr>
          <p:cNvPr id="108" name="object 108"/>
          <p:cNvSpPr/>
          <p:nvPr/>
        </p:nvSpPr>
        <p:spPr>
          <a:xfrm>
            <a:off x="5114896" y="2051675"/>
            <a:ext cx="68580" cy="0"/>
          </a:xfrm>
          <a:custGeom>
            <a:avLst/>
            <a:gdLst/>
            <a:ahLst/>
            <a:cxnLst/>
            <a:rect l="l" t="t" r="r" b="b"/>
            <a:pathLst>
              <a:path w="68579">
                <a:moveTo>
                  <a:pt x="0" y="0"/>
                </a:moveTo>
                <a:lnTo>
                  <a:pt x="68579" y="0"/>
                </a:lnTo>
              </a:path>
            </a:pathLst>
          </a:custGeom>
          <a:ln w="5714">
            <a:solidFill>
              <a:srgbClr val="F1F1F1"/>
            </a:solidFill>
          </a:ln>
        </p:spPr>
        <p:txBody>
          <a:bodyPr wrap="square" lIns="0" tIns="0" rIns="0" bIns="0" rtlCol="0"/>
          <a:lstStyle/>
          <a:p>
            <a:endParaRPr/>
          </a:p>
        </p:txBody>
      </p:sp>
      <p:sp>
        <p:nvSpPr>
          <p:cNvPr id="109" name="object 109"/>
          <p:cNvSpPr/>
          <p:nvPr/>
        </p:nvSpPr>
        <p:spPr>
          <a:xfrm>
            <a:off x="4657699" y="2051675"/>
            <a:ext cx="68580" cy="0"/>
          </a:xfrm>
          <a:custGeom>
            <a:avLst/>
            <a:gdLst/>
            <a:ahLst/>
            <a:cxnLst/>
            <a:rect l="l" t="t" r="r" b="b"/>
            <a:pathLst>
              <a:path w="68579">
                <a:moveTo>
                  <a:pt x="0" y="0"/>
                </a:moveTo>
                <a:lnTo>
                  <a:pt x="68579" y="0"/>
                </a:lnTo>
              </a:path>
            </a:pathLst>
          </a:custGeom>
          <a:ln w="5714">
            <a:solidFill>
              <a:srgbClr val="F1F1F1"/>
            </a:solidFill>
          </a:ln>
        </p:spPr>
        <p:txBody>
          <a:bodyPr wrap="square" lIns="0" tIns="0" rIns="0" bIns="0" rtlCol="0"/>
          <a:lstStyle/>
          <a:p>
            <a:endParaRPr/>
          </a:p>
        </p:txBody>
      </p:sp>
      <p:sp>
        <p:nvSpPr>
          <p:cNvPr id="110" name="object 110"/>
          <p:cNvSpPr/>
          <p:nvPr/>
        </p:nvSpPr>
        <p:spPr>
          <a:xfrm>
            <a:off x="4657699" y="1754497"/>
            <a:ext cx="525780" cy="0"/>
          </a:xfrm>
          <a:custGeom>
            <a:avLst/>
            <a:gdLst/>
            <a:ahLst/>
            <a:cxnLst/>
            <a:rect l="l" t="t" r="r" b="b"/>
            <a:pathLst>
              <a:path w="525779">
                <a:moveTo>
                  <a:pt x="0" y="0"/>
                </a:moveTo>
                <a:lnTo>
                  <a:pt x="525776" y="0"/>
                </a:lnTo>
              </a:path>
            </a:pathLst>
          </a:custGeom>
          <a:ln w="5714">
            <a:solidFill>
              <a:srgbClr val="F1F1F1"/>
            </a:solidFill>
          </a:ln>
        </p:spPr>
        <p:txBody>
          <a:bodyPr wrap="square" lIns="0" tIns="0" rIns="0" bIns="0" rtlCol="0"/>
          <a:lstStyle/>
          <a:p>
            <a:endParaRPr/>
          </a:p>
        </p:txBody>
      </p:sp>
      <p:sp>
        <p:nvSpPr>
          <p:cNvPr id="111" name="object 111"/>
          <p:cNvSpPr/>
          <p:nvPr/>
        </p:nvSpPr>
        <p:spPr>
          <a:xfrm>
            <a:off x="4657699" y="1463033"/>
            <a:ext cx="525780" cy="0"/>
          </a:xfrm>
          <a:custGeom>
            <a:avLst/>
            <a:gdLst/>
            <a:ahLst/>
            <a:cxnLst/>
            <a:rect l="l" t="t" r="r" b="b"/>
            <a:pathLst>
              <a:path w="525779">
                <a:moveTo>
                  <a:pt x="0" y="0"/>
                </a:moveTo>
                <a:lnTo>
                  <a:pt x="525776" y="0"/>
                </a:lnTo>
              </a:path>
            </a:pathLst>
          </a:custGeom>
          <a:ln w="5714">
            <a:solidFill>
              <a:srgbClr val="F1F1F1"/>
            </a:solidFill>
          </a:ln>
        </p:spPr>
        <p:txBody>
          <a:bodyPr wrap="square" lIns="0" tIns="0" rIns="0" bIns="0" rtlCol="0"/>
          <a:lstStyle/>
          <a:p>
            <a:endParaRPr/>
          </a:p>
        </p:txBody>
      </p:sp>
      <p:sp>
        <p:nvSpPr>
          <p:cNvPr id="112" name="object 112"/>
          <p:cNvSpPr/>
          <p:nvPr/>
        </p:nvSpPr>
        <p:spPr>
          <a:xfrm>
            <a:off x="5640673" y="2051675"/>
            <a:ext cx="62865" cy="0"/>
          </a:xfrm>
          <a:custGeom>
            <a:avLst/>
            <a:gdLst/>
            <a:ahLst/>
            <a:cxnLst/>
            <a:rect l="l" t="t" r="r" b="b"/>
            <a:pathLst>
              <a:path w="62864">
                <a:moveTo>
                  <a:pt x="0" y="0"/>
                </a:moveTo>
                <a:lnTo>
                  <a:pt x="62864" y="0"/>
                </a:lnTo>
              </a:path>
            </a:pathLst>
          </a:custGeom>
          <a:ln w="5714">
            <a:solidFill>
              <a:srgbClr val="F1F1F1"/>
            </a:solidFill>
          </a:ln>
        </p:spPr>
        <p:txBody>
          <a:bodyPr wrap="square" lIns="0" tIns="0" rIns="0" bIns="0" rtlCol="0"/>
          <a:lstStyle/>
          <a:p>
            <a:endParaRPr/>
          </a:p>
        </p:txBody>
      </p:sp>
      <p:sp>
        <p:nvSpPr>
          <p:cNvPr id="113" name="object 113"/>
          <p:cNvSpPr/>
          <p:nvPr/>
        </p:nvSpPr>
        <p:spPr>
          <a:xfrm>
            <a:off x="5183476" y="2051675"/>
            <a:ext cx="68580" cy="0"/>
          </a:xfrm>
          <a:custGeom>
            <a:avLst/>
            <a:gdLst/>
            <a:ahLst/>
            <a:cxnLst/>
            <a:rect l="l" t="t" r="r" b="b"/>
            <a:pathLst>
              <a:path w="68579">
                <a:moveTo>
                  <a:pt x="0" y="0"/>
                </a:moveTo>
                <a:lnTo>
                  <a:pt x="68579" y="0"/>
                </a:lnTo>
              </a:path>
            </a:pathLst>
          </a:custGeom>
          <a:ln w="5714">
            <a:solidFill>
              <a:srgbClr val="F1F1F1"/>
            </a:solidFill>
          </a:ln>
        </p:spPr>
        <p:txBody>
          <a:bodyPr wrap="square" lIns="0" tIns="0" rIns="0" bIns="0" rtlCol="0"/>
          <a:lstStyle/>
          <a:p>
            <a:endParaRPr/>
          </a:p>
        </p:txBody>
      </p:sp>
      <p:sp>
        <p:nvSpPr>
          <p:cNvPr id="114" name="object 114"/>
          <p:cNvSpPr/>
          <p:nvPr/>
        </p:nvSpPr>
        <p:spPr>
          <a:xfrm>
            <a:off x="5183476" y="1754497"/>
            <a:ext cx="520065" cy="0"/>
          </a:xfrm>
          <a:custGeom>
            <a:avLst/>
            <a:gdLst/>
            <a:ahLst/>
            <a:cxnLst/>
            <a:rect l="l" t="t" r="r" b="b"/>
            <a:pathLst>
              <a:path w="520064">
                <a:moveTo>
                  <a:pt x="0" y="0"/>
                </a:moveTo>
                <a:lnTo>
                  <a:pt x="520061" y="0"/>
                </a:lnTo>
              </a:path>
            </a:pathLst>
          </a:custGeom>
          <a:ln w="5714">
            <a:solidFill>
              <a:srgbClr val="F1F1F1"/>
            </a:solidFill>
          </a:ln>
        </p:spPr>
        <p:txBody>
          <a:bodyPr wrap="square" lIns="0" tIns="0" rIns="0" bIns="0" rtlCol="0"/>
          <a:lstStyle/>
          <a:p>
            <a:endParaRPr/>
          </a:p>
        </p:txBody>
      </p:sp>
      <p:sp>
        <p:nvSpPr>
          <p:cNvPr id="115" name="object 115"/>
          <p:cNvSpPr/>
          <p:nvPr/>
        </p:nvSpPr>
        <p:spPr>
          <a:xfrm>
            <a:off x="5183476" y="1463033"/>
            <a:ext cx="520065" cy="0"/>
          </a:xfrm>
          <a:custGeom>
            <a:avLst/>
            <a:gdLst/>
            <a:ahLst/>
            <a:cxnLst/>
            <a:rect l="l" t="t" r="r" b="b"/>
            <a:pathLst>
              <a:path w="520064">
                <a:moveTo>
                  <a:pt x="0" y="0"/>
                </a:moveTo>
                <a:lnTo>
                  <a:pt x="520061" y="0"/>
                </a:lnTo>
              </a:path>
            </a:pathLst>
          </a:custGeom>
          <a:ln w="5714">
            <a:solidFill>
              <a:srgbClr val="F1F1F1"/>
            </a:solidFill>
          </a:ln>
        </p:spPr>
        <p:txBody>
          <a:bodyPr wrap="square" lIns="0" tIns="0" rIns="0" bIns="0" rtlCol="0"/>
          <a:lstStyle/>
          <a:p>
            <a:endParaRPr/>
          </a:p>
        </p:txBody>
      </p:sp>
      <p:sp>
        <p:nvSpPr>
          <p:cNvPr id="116" name="object 116"/>
          <p:cNvSpPr/>
          <p:nvPr/>
        </p:nvSpPr>
        <p:spPr>
          <a:xfrm>
            <a:off x="5703538" y="2051675"/>
            <a:ext cx="520065" cy="0"/>
          </a:xfrm>
          <a:custGeom>
            <a:avLst/>
            <a:gdLst/>
            <a:ahLst/>
            <a:cxnLst/>
            <a:rect l="l" t="t" r="r" b="b"/>
            <a:pathLst>
              <a:path w="520064">
                <a:moveTo>
                  <a:pt x="0" y="0"/>
                </a:moveTo>
                <a:lnTo>
                  <a:pt x="520061" y="0"/>
                </a:lnTo>
              </a:path>
            </a:pathLst>
          </a:custGeom>
          <a:ln w="5714">
            <a:solidFill>
              <a:srgbClr val="F1F1F1"/>
            </a:solidFill>
          </a:ln>
        </p:spPr>
        <p:txBody>
          <a:bodyPr wrap="square" lIns="0" tIns="0" rIns="0" bIns="0" rtlCol="0"/>
          <a:lstStyle/>
          <a:p>
            <a:endParaRPr/>
          </a:p>
        </p:txBody>
      </p:sp>
      <p:sp>
        <p:nvSpPr>
          <p:cNvPr id="117" name="object 117"/>
          <p:cNvSpPr/>
          <p:nvPr/>
        </p:nvSpPr>
        <p:spPr>
          <a:xfrm>
            <a:off x="5703538" y="1754497"/>
            <a:ext cx="520065" cy="0"/>
          </a:xfrm>
          <a:custGeom>
            <a:avLst/>
            <a:gdLst/>
            <a:ahLst/>
            <a:cxnLst/>
            <a:rect l="l" t="t" r="r" b="b"/>
            <a:pathLst>
              <a:path w="520064">
                <a:moveTo>
                  <a:pt x="0" y="0"/>
                </a:moveTo>
                <a:lnTo>
                  <a:pt x="520061" y="0"/>
                </a:lnTo>
              </a:path>
            </a:pathLst>
          </a:custGeom>
          <a:ln w="5714">
            <a:solidFill>
              <a:srgbClr val="F1F1F1"/>
            </a:solidFill>
          </a:ln>
        </p:spPr>
        <p:txBody>
          <a:bodyPr wrap="square" lIns="0" tIns="0" rIns="0" bIns="0" rtlCol="0"/>
          <a:lstStyle/>
          <a:p>
            <a:endParaRPr/>
          </a:p>
        </p:txBody>
      </p:sp>
      <p:sp>
        <p:nvSpPr>
          <p:cNvPr id="118" name="object 118"/>
          <p:cNvSpPr/>
          <p:nvPr/>
        </p:nvSpPr>
        <p:spPr>
          <a:xfrm>
            <a:off x="5703538" y="1463033"/>
            <a:ext cx="520065" cy="0"/>
          </a:xfrm>
          <a:custGeom>
            <a:avLst/>
            <a:gdLst/>
            <a:ahLst/>
            <a:cxnLst/>
            <a:rect l="l" t="t" r="r" b="b"/>
            <a:pathLst>
              <a:path w="520064">
                <a:moveTo>
                  <a:pt x="0" y="0"/>
                </a:moveTo>
                <a:lnTo>
                  <a:pt x="520061" y="0"/>
                </a:lnTo>
              </a:path>
            </a:pathLst>
          </a:custGeom>
          <a:ln w="5714">
            <a:solidFill>
              <a:srgbClr val="F1F1F1"/>
            </a:solidFill>
          </a:ln>
        </p:spPr>
        <p:txBody>
          <a:bodyPr wrap="square" lIns="0" tIns="0" rIns="0" bIns="0" rtlCol="0"/>
          <a:lstStyle/>
          <a:p>
            <a:endParaRPr/>
          </a:p>
        </p:txBody>
      </p:sp>
      <p:sp>
        <p:nvSpPr>
          <p:cNvPr id="119" name="object 119"/>
          <p:cNvSpPr/>
          <p:nvPr/>
        </p:nvSpPr>
        <p:spPr>
          <a:xfrm>
            <a:off x="6223599" y="2051675"/>
            <a:ext cx="520065" cy="0"/>
          </a:xfrm>
          <a:custGeom>
            <a:avLst/>
            <a:gdLst/>
            <a:ahLst/>
            <a:cxnLst/>
            <a:rect l="l" t="t" r="r" b="b"/>
            <a:pathLst>
              <a:path w="520065">
                <a:moveTo>
                  <a:pt x="0" y="0"/>
                </a:moveTo>
                <a:lnTo>
                  <a:pt x="520061" y="0"/>
                </a:lnTo>
              </a:path>
            </a:pathLst>
          </a:custGeom>
          <a:ln w="5714">
            <a:solidFill>
              <a:srgbClr val="F1F1F1"/>
            </a:solidFill>
          </a:ln>
        </p:spPr>
        <p:txBody>
          <a:bodyPr wrap="square" lIns="0" tIns="0" rIns="0" bIns="0" rtlCol="0"/>
          <a:lstStyle/>
          <a:p>
            <a:endParaRPr/>
          </a:p>
        </p:txBody>
      </p:sp>
      <p:sp>
        <p:nvSpPr>
          <p:cNvPr id="120" name="object 120"/>
          <p:cNvSpPr/>
          <p:nvPr/>
        </p:nvSpPr>
        <p:spPr>
          <a:xfrm>
            <a:off x="6223599" y="1754497"/>
            <a:ext cx="520065" cy="0"/>
          </a:xfrm>
          <a:custGeom>
            <a:avLst/>
            <a:gdLst/>
            <a:ahLst/>
            <a:cxnLst/>
            <a:rect l="l" t="t" r="r" b="b"/>
            <a:pathLst>
              <a:path w="520065">
                <a:moveTo>
                  <a:pt x="0" y="0"/>
                </a:moveTo>
                <a:lnTo>
                  <a:pt x="520061" y="0"/>
                </a:lnTo>
              </a:path>
            </a:pathLst>
          </a:custGeom>
          <a:ln w="5714">
            <a:solidFill>
              <a:srgbClr val="F1F1F1"/>
            </a:solidFill>
          </a:ln>
        </p:spPr>
        <p:txBody>
          <a:bodyPr wrap="square" lIns="0" tIns="0" rIns="0" bIns="0" rtlCol="0"/>
          <a:lstStyle/>
          <a:p>
            <a:endParaRPr/>
          </a:p>
        </p:txBody>
      </p:sp>
      <p:sp>
        <p:nvSpPr>
          <p:cNvPr id="121" name="object 121"/>
          <p:cNvSpPr/>
          <p:nvPr/>
        </p:nvSpPr>
        <p:spPr>
          <a:xfrm>
            <a:off x="6223599" y="1463033"/>
            <a:ext cx="520065" cy="0"/>
          </a:xfrm>
          <a:custGeom>
            <a:avLst/>
            <a:gdLst/>
            <a:ahLst/>
            <a:cxnLst/>
            <a:rect l="l" t="t" r="r" b="b"/>
            <a:pathLst>
              <a:path w="520065">
                <a:moveTo>
                  <a:pt x="0" y="0"/>
                </a:moveTo>
                <a:lnTo>
                  <a:pt x="520061" y="0"/>
                </a:lnTo>
              </a:path>
            </a:pathLst>
          </a:custGeom>
          <a:ln w="5714">
            <a:solidFill>
              <a:srgbClr val="F1F1F1"/>
            </a:solidFill>
          </a:ln>
        </p:spPr>
        <p:txBody>
          <a:bodyPr wrap="square" lIns="0" tIns="0" rIns="0" bIns="0" rtlCol="0"/>
          <a:lstStyle/>
          <a:p>
            <a:endParaRPr/>
          </a:p>
        </p:txBody>
      </p:sp>
      <p:sp>
        <p:nvSpPr>
          <p:cNvPr id="122" name="object 122"/>
          <p:cNvSpPr/>
          <p:nvPr/>
        </p:nvSpPr>
        <p:spPr>
          <a:xfrm>
            <a:off x="7200858" y="2051675"/>
            <a:ext cx="62865" cy="0"/>
          </a:xfrm>
          <a:custGeom>
            <a:avLst/>
            <a:gdLst/>
            <a:ahLst/>
            <a:cxnLst/>
            <a:rect l="l" t="t" r="r" b="b"/>
            <a:pathLst>
              <a:path w="62865">
                <a:moveTo>
                  <a:pt x="0" y="0"/>
                </a:moveTo>
                <a:lnTo>
                  <a:pt x="62864" y="0"/>
                </a:lnTo>
              </a:path>
            </a:pathLst>
          </a:custGeom>
          <a:ln w="5714">
            <a:solidFill>
              <a:srgbClr val="F1F1F1"/>
            </a:solidFill>
          </a:ln>
        </p:spPr>
        <p:txBody>
          <a:bodyPr wrap="square" lIns="0" tIns="0" rIns="0" bIns="0" rtlCol="0"/>
          <a:lstStyle/>
          <a:p>
            <a:endParaRPr/>
          </a:p>
        </p:txBody>
      </p:sp>
      <p:sp>
        <p:nvSpPr>
          <p:cNvPr id="123" name="object 123"/>
          <p:cNvSpPr/>
          <p:nvPr/>
        </p:nvSpPr>
        <p:spPr>
          <a:xfrm>
            <a:off x="6743662" y="2051675"/>
            <a:ext cx="68580" cy="0"/>
          </a:xfrm>
          <a:custGeom>
            <a:avLst/>
            <a:gdLst/>
            <a:ahLst/>
            <a:cxnLst/>
            <a:rect l="l" t="t" r="r" b="b"/>
            <a:pathLst>
              <a:path w="68579">
                <a:moveTo>
                  <a:pt x="0" y="0"/>
                </a:moveTo>
                <a:lnTo>
                  <a:pt x="68579" y="0"/>
                </a:lnTo>
              </a:path>
            </a:pathLst>
          </a:custGeom>
          <a:ln w="5714">
            <a:solidFill>
              <a:srgbClr val="F1F1F1"/>
            </a:solidFill>
          </a:ln>
        </p:spPr>
        <p:txBody>
          <a:bodyPr wrap="square" lIns="0" tIns="0" rIns="0" bIns="0" rtlCol="0"/>
          <a:lstStyle/>
          <a:p>
            <a:endParaRPr/>
          </a:p>
        </p:txBody>
      </p:sp>
      <p:sp>
        <p:nvSpPr>
          <p:cNvPr id="124" name="object 124"/>
          <p:cNvSpPr/>
          <p:nvPr/>
        </p:nvSpPr>
        <p:spPr>
          <a:xfrm>
            <a:off x="6743662" y="1754497"/>
            <a:ext cx="520065" cy="0"/>
          </a:xfrm>
          <a:custGeom>
            <a:avLst/>
            <a:gdLst/>
            <a:ahLst/>
            <a:cxnLst/>
            <a:rect l="l" t="t" r="r" b="b"/>
            <a:pathLst>
              <a:path w="520065">
                <a:moveTo>
                  <a:pt x="0" y="0"/>
                </a:moveTo>
                <a:lnTo>
                  <a:pt x="520061" y="0"/>
                </a:lnTo>
              </a:path>
            </a:pathLst>
          </a:custGeom>
          <a:ln w="5714">
            <a:solidFill>
              <a:srgbClr val="F1F1F1"/>
            </a:solidFill>
          </a:ln>
        </p:spPr>
        <p:txBody>
          <a:bodyPr wrap="square" lIns="0" tIns="0" rIns="0" bIns="0" rtlCol="0"/>
          <a:lstStyle/>
          <a:p>
            <a:endParaRPr/>
          </a:p>
        </p:txBody>
      </p:sp>
      <p:sp>
        <p:nvSpPr>
          <p:cNvPr id="125" name="object 125"/>
          <p:cNvSpPr/>
          <p:nvPr/>
        </p:nvSpPr>
        <p:spPr>
          <a:xfrm>
            <a:off x="6743662" y="1463033"/>
            <a:ext cx="520065" cy="0"/>
          </a:xfrm>
          <a:custGeom>
            <a:avLst/>
            <a:gdLst/>
            <a:ahLst/>
            <a:cxnLst/>
            <a:rect l="l" t="t" r="r" b="b"/>
            <a:pathLst>
              <a:path w="520065">
                <a:moveTo>
                  <a:pt x="0" y="0"/>
                </a:moveTo>
                <a:lnTo>
                  <a:pt x="520061" y="0"/>
                </a:lnTo>
              </a:path>
            </a:pathLst>
          </a:custGeom>
          <a:ln w="5714">
            <a:solidFill>
              <a:srgbClr val="F1F1F1"/>
            </a:solidFill>
          </a:ln>
        </p:spPr>
        <p:txBody>
          <a:bodyPr wrap="square" lIns="0" tIns="0" rIns="0" bIns="0" rtlCol="0"/>
          <a:lstStyle/>
          <a:p>
            <a:endParaRPr/>
          </a:p>
        </p:txBody>
      </p:sp>
      <p:sp>
        <p:nvSpPr>
          <p:cNvPr id="126" name="object 126"/>
          <p:cNvSpPr/>
          <p:nvPr/>
        </p:nvSpPr>
        <p:spPr>
          <a:xfrm>
            <a:off x="7720920" y="2051675"/>
            <a:ext cx="62865" cy="0"/>
          </a:xfrm>
          <a:custGeom>
            <a:avLst/>
            <a:gdLst/>
            <a:ahLst/>
            <a:cxnLst/>
            <a:rect l="l" t="t" r="r" b="b"/>
            <a:pathLst>
              <a:path w="62865">
                <a:moveTo>
                  <a:pt x="0" y="0"/>
                </a:moveTo>
                <a:lnTo>
                  <a:pt x="62864" y="0"/>
                </a:lnTo>
              </a:path>
            </a:pathLst>
          </a:custGeom>
          <a:ln w="5714">
            <a:solidFill>
              <a:srgbClr val="F1F1F1"/>
            </a:solidFill>
          </a:ln>
        </p:spPr>
        <p:txBody>
          <a:bodyPr wrap="square" lIns="0" tIns="0" rIns="0" bIns="0" rtlCol="0"/>
          <a:lstStyle/>
          <a:p>
            <a:endParaRPr/>
          </a:p>
        </p:txBody>
      </p:sp>
      <p:sp>
        <p:nvSpPr>
          <p:cNvPr id="127" name="object 127"/>
          <p:cNvSpPr/>
          <p:nvPr/>
        </p:nvSpPr>
        <p:spPr>
          <a:xfrm>
            <a:off x="7263724" y="2051675"/>
            <a:ext cx="68580" cy="0"/>
          </a:xfrm>
          <a:custGeom>
            <a:avLst/>
            <a:gdLst/>
            <a:ahLst/>
            <a:cxnLst/>
            <a:rect l="l" t="t" r="r" b="b"/>
            <a:pathLst>
              <a:path w="68579">
                <a:moveTo>
                  <a:pt x="0" y="0"/>
                </a:moveTo>
                <a:lnTo>
                  <a:pt x="68579" y="0"/>
                </a:lnTo>
              </a:path>
            </a:pathLst>
          </a:custGeom>
          <a:ln w="5714">
            <a:solidFill>
              <a:srgbClr val="F1F1F1"/>
            </a:solidFill>
          </a:ln>
        </p:spPr>
        <p:txBody>
          <a:bodyPr wrap="square" lIns="0" tIns="0" rIns="0" bIns="0" rtlCol="0"/>
          <a:lstStyle/>
          <a:p>
            <a:endParaRPr/>
          </a:p>
        </p:txBody>
      </p:sp>
      <p:sp>
        <p:nvSpPr>
          <p:cNvPr id="128" name="object 128"/>
          <p:cNvSpPr/>
          <p:nvPr/>
        </p:nvSpPr>
        <p:spPr>
          <a:xfrm>
            <a:off x="7263724" y="1754497"/>
            <a:ext cx="520065" cy="0"/>
          </a:xfrm>
          <a:custGeom>
            <a:avLst/>
            <a:gdLst/>
            <a:ahLst/>
            <a:cxnLst/>
            <a:rect l="l" t="t" r="r" b="b"/>
            <a:pathLst>
              <a:path w="520065">
                <a:moveTo>
                  <a:pt x="0" y="0"/>
                </a:moveTo>
                <a:lnTo>
                  <a:pt x="520061" y="0"/>
                </a:lnTo>
              </a:path>
            </a:pathLst>
          </a:custGeom>
          <a:ln w="5714">
            <a:solidFill>
              <a:srgbClr val="F1F1F1"/>
            </a:solidFill>
          </a:ln>
        </p:spPr>
        <p:txBody>
          <a:bodyPr wrap="square" lIns="0" tIns="0" rIns="0" bIns="0" rtlCol="0"/>
          <a:lstStyle/>
          <a:p>
            <a:endParaRPr/>
          </a:p>
        </p:txBody>
      </p:sp>
      <p:sp>
        <p:nvSpPr>
          <p:cNvPr id="129" name="object 129"/>
          <p:cNvSpPr/>
          <p:nvPr/>
        </p:nvSpPr>
        <p:spPr>
          <a:xfrm>
            <a:off x="7263724" y="1463033"/>
            <a:ext cx="520065" cy="0"/>
          </a:xfrm>
          <a:custGeom>
            <a:avLst/>
            <a:gdLst/>
            <a:ahLst/>
            <a:cxnLst/>
            <a:rect l="l" t="t" r="r" b="b"/>
            <a:pathLst>
              <a:path w="520065">
                <a:moveTo>
                  <a:pt x="0" y="0"/>
                </a:moveTo>
                <a:lnTo>
                  <a:pt x="520061" y="0"/>
                </a:lnTo>
              </a:path>
            </a:pathLst>
          </a:custGeom>
          <a:ln w="5714">
            <a:solidFill>
              <a:srgbClr val="F1F1F1"/>
            </a:solidFill>
          </a:ln>
        </p:spPr>
        <p:txBody>
          <a:bodyPr wrap="square" lIns="0" tIns="0" rIns="0" bIns="0" rtlCol="0"/>
          <a:lstStyle/>
          <a:p>
            <a:endParaRPr/>
          </a:p>
        </p:txBody>
      </p:sp>
      <p:sp>
        <p:nvSpPr>
          <p:cNvPr id="130" name="object 130"/>
          <p:cNvSpPr/>
          <p:nvPr/>
        </p:nvSpPr>
        <p:spPr>
          <a:xfrm>
            <a:off x="7783785" y="2051675"/>
            <a:ext cx="520065" cy="0"/>
          </a:xfrm>
          <a:custGeom>
            <a:avLst/>
            <a:gdLst/>
            <a:ahLst/>
            <a:cxnLst/>
            <a:rect l="l" t="t" r="r" b="b"/>
            <a:pathLst>
              <a:path w="520065">
                <a:moveTo>
                  <a:pt x="0" y="0"/>
                </a:moveTo>
                <a:lnTo>
                  <a:pt x="520061" y="0"/>
                </a:lnTo>
              </a:path>
            </a:pathLst>
          </a:custGeom>
          <a:ln w="5714">
            <a:solidFill>
              <a:srgbClr val="F1F1F1"/>
            </a:solidFill>
          </a:ln>
        </p:spPr>
        <p:txBody>
          <a:bodyPr wrap="square" lIns="0" tIns="0" rIns="0" bIns="0" rtlCol="0"/>
          <a:lstStyle/>
          <a:p>
            <a:endParaRPr/>
          </a:p>
        </p:txBody>
      </p:sp>
      <p:sp>
        <p:nvSpPr>
          <p:cNvPr id="131" name="object 131"/>
          <p:cNvSpPr/>
          <p:nvPr/>
        </p:nvSpPr>
        <p:spPr>
          <a:xfrm>
            <a:off x="7783785" y="1754497"/>
            <a:ext cx="520065" cy="0"/>
          </a:xfrm>
          <a:custGeom>
            <a:avLst/>
            <a:gdLst/>
            <a:ahLst/>
            <a:cxnLst/>
            <a:rect l="l" t="t" r="r" b="b"/>
            <a:pathLst>
              <a:path w="520065">
                <a:moveTo>
                  <a:pt x="0" y="0"/>
                </a:moveTo>
                <a:lnTo>
                  <a:pt x="520061" y="0"/>
                </a:lnTo>
              </a:path>
            </a:pathLst>
          </a:custGeom>
          <a:ln w="5714">
            <a:solidFill>
              <a:srgbClr val="F1F1F1"/>
            </a:solidFill>
          </a:ln>
        </p:spPr>
        <p:txBody>
          <a:bodyPr wrap="square" lIns="0" tIns="0" rIns="0" bIns="0" rtlCol="0"/>
          <a:lstStyle/>
          <a:p>
            <a:endParaRPr/>
          </a:p>
        </p:txBody>
      </p:sp>
      <p:sp>
        <p:nvSpPr>
          <p:cNvPr id="132" name="object 132"/>
          <p:cNvSpPr/>
          <p:nvPr/>
        </p:nvSpPr>
        <p:spPr>
          <a:xfrm>
            <a:off x="7783785" y="1463033"/>
            <a:ext cx="520065" cy="0"/>
          </a:xfrm>
          <a:custGeom>
            <a:avLst/>
            <a:gdLst/>
            <a:ahLst/>
            <a:cxnLst/>
            <a:rect l="l" t="t" r="r" b="b"/>
            <a:pathLst>
              <a:path w="520065">
                <a:moveTo>
                  <a:pt x="0" y="0"/>
                </a:moveTo>
                <a:lnTo>
                  <a:pt x="520061" y="0"/>
                </a:lnTo>
              </a:path>
            </a:pathLst>
          </a:custGeom>
          <a:ln w="5714">
            <a:solidFill>
              <a:srgbClr val="F1F1F1"/>
            </a:solidFill>
          </a:ln>
        </p:spPr>
        <p:txBody>
          <a:bodyPr wrap="square" lIns="0" tIns="0" rIns="0" bIns="0" rtlCol="0"/>
          <a:lstStyle/>
          <a:p>
            <a:endParaRPr/>
          </a:p>
        </p:txBody>
      </p:sp>
      <p:sp>
        <p:nvSpPr>
          <p:cNvPr id="133" name="object 133"/>
          <p:cNvSpPr/>
          <p:nvPr/>
        </p:nvSpPr>
        <p:spPr>
          <a:xfrm>
            <a:off x="8303847" y="2051675"/>
            <a:ext cx="514350" cy="0"/>
          </a:xfrm>
          <a:custGeom>
            <a:avLst/>
            <a:gdLst/>
            <a:ahLst/>
            <a:cxnLst/>
            <a:rect l="l" t="t" r="r" b="b"/>
            <a:pathLst>
              <a:path w="514350">
                <a:moveTo>
                  <a:pt x="0" y="0"/>
                </a:moveTo>
                <a:lnTo>
                  <a:pt x="514346" y="0"/>
                </a:lnTo>
              </a:path>
            </a:pathLst>
          </a:custGeom>
          <a:ln w="5714">
            <a:solidFill>
              <a:srgbClr val="F1F1F1"/>
            </a:solidFill>
          </a:ln>
        </p:spPr>
        <p:txBody>
          <a:bodyPr wrap="square" lIns="0" tIns="0" rIns="0" bIns="0" rtlCol="0"/>
          <a:lstStyle/>
          <a:p>
            <a:endParaRPr/>
          </a:p>
        </p:txBody>
      </p:sp>
      <p:sp>
        <p:nvSpPr>
          <p:cNvPr id="134" name="object 134"/>
          <p:cNvSpPr/>
          <p:nvPr/>
        </p:nvSpPr>
        <p:spPr>
          <a:xfrm>
            <a:off x="8303847" y="1754497"/>
            <a:ext cx="514350" cy="0"/>
          </a:xfrm>
          <a:custGeom>
            <a:avLst/>
            <a:gdLst/>
            <a:ahLst/>
            <a:cxnLst/>
            <a:rect l="l" t="t" r="r" b="b"/>
            <a:pathLst>
              <a:path w="514350">
                <a:moveTo>
                  <a:pt x="0" y="0"/>
                </a:moveTo>
                <a:lnTo>
                  <a:pt x="514346" y="0"/>
                </a:lnTo>
              </a:path>
            </a:pathLst>
          </a:custGeom>
          <a:ln w="5714">
            <a:solidFill>
              <a:srgbClr val="F1F1F1"/>
            </a:solidFill>
          </a:ln>
        </p:spPr>
        <p:txBody>
          <a:bodyPr wrap="square" lIns="0" tIns="0" rIns="0" bIns="0" rtlCol="0"/>
          <a:lstStyle/>
          <a:p>
            <a:endParaRPr/>
          </a:p>
        </p:txBody>
      </p:sp>
      <p:sp>
        <p:nvSpPr>
          <p:cNvPr id="135" name="object 135"/>
          <p:cNvSpPr/>
          <p:nvPr/>
        </p:nvSpPr>
        <p:spPr>
          <a:xfrm>
            <a:off x="8303847" y="1463033"/>
            <a:ext cx="514350" cy="0"/>
          </a:xfrm>
          <a:custGeom>
            <a:avLst/>
            <a:gdLst/>
            <a:ahLst/>
            <a:cxnLst/>
            <a:rect l="l" t="t" r="r" b="b"/>
            <a:pathLst>
              <a:path w="514350">
                <a:moveTo>
                  <a:pt x="0" y="0"/>
                </a:moveTo>
                <a:lnTo>
                  <a:pt x="514346" y="0"/>
                </a:lnTo>
              </a:path>
            </a:pathLst>
          </a:custGeom>
          <a:ln w="5714">
            <a:solidFill>
              <a:srgbClr val="F1F1F1"/>
            </a:solidFill>
          </a:ln>
        </p:spPr>
        <p:txBody>
          <a:bodyPr wrap="square" lIns="0" tIns="0" rIns="0" bIns="0" rtlCol="0"/>
          <a:lstStyle/>
          <a:p>
            <a:endParaRPr/>
          </a:p>
        </p:txBody>
      </p:sp>
      <p:sp>
        <p:nvSpPr>
          <p:cNvPr id="136" name="object 136"/>
          <p:cNvSpPr/>
          <p:nvPr/>
        </p:nvSpPr>
        <p:spPr>
          <a:xfrm>
            <a:off x="1474463" y="3114658"/>
            <a:ext cx="62865" cy="0"/>
          </a:xfrm>
          <a:custGeom>
            <a:avLst/>
            <a:gdLst/>
            <a:ahLst/>
            <a:cxnLst/>
            <a:rect l="l" t="t" r="r" b="b"/>
            <a:pathLst>
              <a:path w="62865">
                <a:moveTo>
                  <a:pt x="0" y="0"/>
                </a:moveTo>
                <a:lnTo>
                  <a:pt x="62864" y="0"/>
                </a:lnTo>
              </a:path>
            </a:pathLst>
          </a:custGeom>
          <a:ln w="5714">
            <a:solidFill>
              <a:srgbClr val="F1F1F1"/>
            </a:solidFill>
          </a:ln>
        </p:spPr>
        <p:txBody>
          <a:bodyPr wrap="square" lIns="0" tIns="0" rIns="0" bIns="0" rtlCol="0"/>
          <a:lstStyle/>
          <a:p>
            <a:endParaRPr/>
          </a:p>
        </p:txBody>
      </p:sp>
      <p:sp>
        <p:nvSpPr>
          <p:cNvPr id="137" name="object 137"/>
          <p:cNvSpPr/>
          <p:nvPr/>
        </p:nvSpPr>
        <p:spPr>
          <a:xfrm>
            <a:off x="1017266" y="3114658"/>
            <a:ext cx="68580" cy="0"/>
          </a:xfrm>
          <a:custGeom>
            <a:avLst/>
            <a:gdLst/>
            <a:ahLst/>
            <a:cxnLst/>
            <a:rect l="l" t="t" r="r" b="b"/>
            <a:pathLst>
              <a:path w="68580">
                <a:moveTo>
                  <a:pt x="0" y="0"/>
                </a:moveTo>
                <a:lnTo>
                  <a:pt x="68579" y="0"/>
                </a:lnTo>
              </a:path>
            </a:pathLst>
          </a:custGeom>
          <a:ln w="5714">
            <a:solidFill>
              <a:srgbClr val="F1F1F1"/>
            </a:solidFill>
          </a:ln>
        </p:spPr>
        <p:txBody>
          <a:bodyPr wrap="square" lIns="0" tIns="0" rIns="0" bIns="0" rtlCol="0"/>
          <a:lstStyle/>
          <a:p>
            <a:endParaRPr/>
          </a:p>
        </p:txBody>
      </p:sp>
      <p:sp>
        <p:nvSpPr>
          <p:cNvPr id="138" name="object 138"/>
          <p:cNvSpPr/>
          <p:nvPr/>
        </p:nvSpPr>
        <p:spPr>
          <a:xfrm>
            <a:off x="1017266" y="2817480"/>
            <a:ext cx="520065" cy="0"/>
          </a:xfrm>
          <a:custGeom>
            <a:avLst/>
            <a:gdLst/>
            <a:ahLst/>
            <a:cxnLst/>
            <a:rect l="l" t="t" r="r" b="b"/>
            <a:pathLst>
              <a:path w="520065">
                <a:moveTo>
                  <a:pt x="0" y="0"/>
                </a:moveTo>
                <a:lnTo>
                  <a:pt x="520061" y="0"/>
                </a:lnTo>
              </a:path>
            </a:pathLst>
          </a:custGeom>
          <a:ln w="5714">
            <a:solidFill>
              <a:srgbClr val="F1F1F1"/>
            </a:solidFill>
          </a:ln>
        </p:spPr>
        <p:txBody>
          <a:bodyPr wrap="square" lIns="0" tIns="0" rIns="0" bIns="0" rtlCol="0"/>
          <a:lstStyle/>
          <a:p>
            <a:endParaRPr/>
          </a:p>
        </p:txBody>
      </p:sp>
      <p:sp>
        <p:nvSpPr>
          <p:cNvPr id="139" name="object 139"/>
          <p:cNvSpPr/>
          <p:nvPr/>
        </p:nvSpPr>
        <p:spPr>
          <a:xfrm>
            <a:off x="1017266" y="2526017"/>
            <a:ext cx="520065" cy="0"/>
          </a:xfrm>
          <a:custGeom>
            <a:avLst/>
            <a:gdLst/>
            <a:ahLst/>
            <a:cxnLst/>
            <a:rect l="l" t="t" r="r" b="b"/>
            <a:pathLst>
              <a:path w="520065">
                <a:moveTo>
                  <a:pt x="0" y="0"/>
                </a:moveTo>
                <a:lnTo>
                  <a:pt x="520061" y="0"/>
                </a:lnTo>
              </a:path>
            </a:pathLst>
          </a:custGeom>
          <a:ln w="5714">
            <a:solidFill>
              <a:srgbClr val="F1F1F1"/>
            </a:solidFill>
          </a:ln>
        </p:spPr>
        <p:txBody>
          <a:bodyPr wrap="square" lIns="0" tIns="0" rIns="0" bIns="0" rtlCol="0"/>
          <a:lstStyle/>
          <a:p>
            <a:endParaRPr/>
          </a:p>
        </p:txBody>
      </p:sp>
      <p:sp>
        <p:nvSpPr>
          <p:cNvPr id="140" name="object 140"/>
          <p:cNvSpPr/>
          <p:nvPr/>
        </p:nvSpPr>
        <p:spPr>
          <a:xfrm>
            <a:off x="1994525" y="3114658"/>
            <a:ext cx="62865" cy="0"/>
          </a:xfrm>
          <a:custGeom>
            <a:avLst/>
            <a:gdLst/>
            <a:ahLst/>
            <a:cxnLst/>
            <a:rect l="l" t="t" r="r" b="b"/>
            <a:pathLst>
              <a:path w="62864">
                <a:moveTo>
                  <a:pt x="0" y="0"/>
                </a:moveTo>
                <a:lnTo>
                  <a:pt x="62864" y="0"/>
                </a:lnTo>
              </a:path>
            </a:pathLst>
          </a:custGeom>
          <a:ln w="5714">
            <a:solidFill>
              <a:srgbClr val="F1F1F1"/>
            </a:solidFill>
          </a:ln>
        </p:spPr>
        <p:txBody>
          <a:bodyPr wrap="square" lIns="0" tIns="0" rIns="0" bIns="0" rtlCol="0"/>
          <a:lstStyle/>
          <a:p>
            <a:endParaRPr/>
          </a:p>
        </p:txBody>
      </p:sp>
      <p:sp>
        <p:nvSpPr>
          <p:cNvPr id="141" name="object 141"/>
          <p:cNvSpPr/>
          <p:nvPr/>
        </p:nvSpPr>
        <p:spPr>
          <a:xfrm>
            <a:off x="1537328" y="3114658"/>
            <a:ext cx="68580" cy="0"/>
          </a:xfrm>
          <a:custGeom>
            <a:avLst/>
            <a:gdLst/>
            <a:ahLst/>
            <a:cxnLst/>
            <a:rect l="l" t="t" r="r" b="b"/>
            <a:pathLst>
              <a:path w="68580">
                <a:moveTo>
                  <a:pt x="0" y="0"/>
                </a:moveTo>
                <a:lnTo>
                  <a:pt x="68579" y="0"/>
                </a:lnTo>
              </a:path>
            </a:pathLst>
          </a:custGeom>
          <a:ln w="5714">
            <a:solidFill>
              <a:srgbClr val="F1F1F1"/>
            </a:solidFill>
          </a:ln>
        </p:spPr>
        <p:txBody>
          <a:bodyPr wrap="square" lIns="0" tIns="0" rIns="0" bIns="0" rtlCol="0"/>
          <a:lstStyle/>
          <a:p>
            <a:endParaRPr/>
          </a:p>
        </p:txBody>
      </p:sp>
      <p:sp>
        <p:nvSpPr>
          <p:cNvPr id="142" name="object 142"/>
          <p:cNvSpPr/>
          <p:nvPr/>
        </p:nvSpPr>
        <p:spPr>
          <a:xfrm>
            <a:off x="1537328" y="2817480"/>
            <a:ext cx="520065" cy="0"/>
          </a:xfrm>
          <a:custGeom>
            <a:avLst/>
            <a:gdLst/>
            <a:ahLst/>
            <a:cxnLst/>
            <a:rect l="l" t="t" r="r" b="b"/>
            <a:pathLst>
              <a:path w="520064">
                <a:moveTo>
                  <a:pt x="0" y="0"/>
                </a:moveTo>
                <a:lnTo>
                  <a:pt x="520061" y="0"/>
                </a:lnTo>
              </a:path>
            </a:pathLst>
          </a:custGeom>
          <a:ln w="5714">
            <a:solidFill>
              <a:srgbClr val="F1F1F1"/>
            </a:solidFill>
          </a:ln>
        </p:spPr>
        <p:txBody>
          <a:bodyPr wrap="square" lIns="0" tIns="0" rIns="0" bIns="0" rtlCol="0"/>
          <a:lstStyle/>
          <a:p>
            <a:endParaRPr/>
          </a:p>
        </p:txBody>
      </p:sp>
      <p:sp>
        <p:nvSpPr>
          <p:cNvPr id="143" name="object 143"/>
          <p:cNvSpPr/>
          <p:nvPr/>
        </p:nvSpPr>
        <p:spPr>
          <a:xfrm>
            <a:off x="1537328" y="2526017"/>
            <a:ext cx="520065" cy="0"/>
          </a:xfrm>
          <a:custGeom>
            <a:avLst/>
            <a:gdLst/>
            <a:ahLst/>
            <a:cxnLst/>
            <a:rect l="l" t="t" r="r" b="b"/>
            <a:pathLst>
              <a:path w="520064">
                <a:moveTo>
                  <a:pt x="0" y="0"/>
                </a:moveTo>
                <a:lnTo>
                  <a:pt x="520061" y="0"/>
                </a:lnTo>
              </a:path>
            </a:pathLst>
          </a:custGeom>
          <a:ln w="5714">
            <a:solidFill>
              <a:srgbClr val="F1F1F1"/>
            </a:solidFill>
          </a:ln>
        </p:spPr>
        <p:txBody>
          <a:bodyPr wrap="square" lIns="0" tIns="0" rIns="0" bIns="0" rtlCol="0"/>
          <a:lstStyle/>
          <a:p>
            <a:endParaRPr/>
          </a:p>
        </p:txBody>
      </p:sp>
      <p:sp>
        <p:nvSpPr>
          <p:cNvPr id="144" name="object 144"/>
          <p:cNvSpPr/>
          <p:nvPr/>
        </p:nvSpPr>
        <p:spPr>
          <a:xfrm>
            <a:off x="2514587" y="3114658"/>
            <a:ext cx="62865" cy="0"/>
          </a:xfrm>
          <a:custGeom>
            <a:avLst/>
            <a:gdLst/>
            <a:ahLst/>
            <a:cxnLst/>
            <a:rect l="l" t="t" r="r" b="b"/>
            <a:pathLst>
              <a:path w="62864">
                <a:moveTo>
                  <a:pt x="0" y="0"/>
                </a:moveTo>
                <a:lnTo>
                  <a:pt x="62864" y="0"/>
                </a:lnTo>
              </a:path>
            </a:pathLst>
          </a:custGeom>
          <a:ln w="5714">
            <a:solidFill>
              <a:srgbClr val="F1F1F1"/>
            </a:solidFill>
          </a:ln>
        </p:spPr>
        <p:txBody>
          <a:bodyPr wrap="square" lIns="0" tIns="0" rIns="0" bIns="0" rtlCol="0"/>
          <a:lstStyle/>
          <a:p>
            <a:endParaRPr/>
          </a:p>
        </p:txBody>
      </p:sp>
      <p:sp>
        <p:nvSpPr>
          <p:cNvPr id="145" name="object 145"/>
          <p:cNvSpPr/>
          <p:nvPr/>
        </p:nvSpPr>
        <p:spPr>
          <a:xfrm>
            <a:off x="2057390" y="3114658"/>
            <a:ext cx="68580" cy="0"/>
          </a:xfrm>
          <a:custGeom>
            <a:avLst/>
            <a:gdLst/>
            <a:ahLst/>
            <a:cxnLst/>
            <a:rect l="l" t="t" r="r" b="b"/>
            <a:pathLst>
              <a:path w="68580">
                <a:moveTo>
                  <a:pt x="0" y="0"/>
                </a:moveTo>
                <a:lnTo>
                  <a:pt x="68579" y="0"/>
                </a:lnTo>
              </a:path>
            </a:pathLst>
          </a:custGeom>
          <a:ln w="5714">
            <a:solidFill>
              <a:srgbClr val="F1F1F1"/>
            </a:solidFill>
          </a:ln>
        </p:spPr>
        <p:txBody>
          <a:bodyPr wrap="square" lIns="0" tIns="0" rIns="0" bIns="0" rtlCol="0"/>
          <a:lstStyle/>
          <a:p>
            <a:endParaRPr/>
          </a:p>
        </p:txBody>
      </p:sp>
      <p:sp>
        <p:nvSpPr>
          <p:cNvPr id="146" name="object 146"/>
          <p:cNvSpPr/>
          <p:nvPr/>
        </p:nvSpPr>
        <p:spPr>
          <a:xfrm>
            <a:off x="2057390" y="2817480"/>
            <a:ext cx="520065" cy="0"/>
          </a:xfrm>
          <a:custGeom>
            <a:avLst/>
            <a:gdLst/>
            <a:ahLst/>
            <a:cxnLst/>
            <a:rect l="l" t="t" r="r" b="b"/>
            <a:pathLst>
              <a:path w="520064">
                <a:moveTo>
                  <a:pt x="0" y="0"/>
                </a:moveTo>
                <a:lnTo>
                  <a:pt x="520061" y="0"/>
                </a:lnTo>
              </a:path>
            </a:pathLst>
          </a:custGeom>
          <a:ln w="5714">
            <a:solidFill>
              <a:srgbClr val="F1F1F1"/>
            </a:solidFill>
          </a:ln>
        </p:spPr>
        <p:txBody>
          <a:bodyPr wrap="square" lIns="0" tIns="0" rIns="0" bIns="0" rtlCol="0"/>
          <a:lstStyle/>
          <a:p>
            <a:endParaRPr/>
          </a:p>
        </p:txBody>
      </p:sp>
      <p:sp>
        <p:nvSpPr>
          <p:cNvPr id="147" name="object 147"/>
          <p:cNvSpPr/>
          <p:nvPr/>
        </p:nvSpPr>
        <p:spPr>
          <a:xfrm>
            <a:off x="2057390" y="2526017"/>
            <a:ext cx="520065" cy="0"/>
          </a:xfrm>
          <a:custGeom>
            <a:avLst/>
            <a:gdLst/>
            <a:ahLst/>
            <a:cxnLst/>
            <a:rect l="l" t="t" r="r" b="b"/>
            <a:pathLst>
              <a:path w="520064">
                <a:moveTo>
                  <a:pt x="0" y="0"/>
                </a:moveTo>
                <a:lnTo>
                  <a:pt x="520061" y="0"/>
                </a:lnTo>
              </a:path>
            </a:pathLst>
          </a:custGeom>
          <a:ln w="5714">
            <a:solidFill>
              <a:srgbClr val="F1F1F1"/>
            </a:solidFill>
          </a:ln>
        </p:spPr>
        <p:txBody>
          <a:bodyPr wrap="square" lIns="0" tIns="0" rIns="0" bIns="0" rtlCol="0"/>
          <a:lstStyle/>
          <a:p>
            <a:endParaRPr/>
          </a:p>
        </p:txBody>
      </p:sp>
      <p:sp>
        <p:nvSpPr>
          <p:cNvPr id="148" name="object 148"/>
          <p:cNvSpPr/>
          <p:nvPr/>
        </p:nvSpPr>
        <p:spPr>
          <a:xfrm>
            <a:off x="2577452" y="3114658"/>
            <a:ext cx="520065" cy="0"/>
          </a:xfrm>
          <a:custGeom>
            <a:avLst/>
            <a:gdLst/>
            <a:ahLst/>
            <a:cxnLst/>
            <a:rect l="l" t="t" r="r" b="b"/>
            <a:pathLst>
              <a:path w="520064">
                <a:moveTo>
                  <a:pt x="0" y="0"/>
                </a:moveTo>
                <a:lnTo>
                  <a:pt x="520061" y="0"/>
                </a:lnTo>
              </a:path>
            </a:pathLst>
          </a:custGeom>
          <a:ln w="5714">
            <a:solidFill>
              <a:srgbClr val="F1F1F1"/>
            </a:solidFill>
          </a:ln>
        </p:spPr>
        <p:txBody>
          <a:bodyPr wrap="square" lIns="0" tIns="0" rIns="0" bIns="0" rtlCol="0"/>
          <a:lstStyle/>
          <a:p>
            <a:endParaRPr/>
          </a:p>
        </p:txBody>
      </p:sp>
      <p:sp>
        <p:nvSpPr>
          <p:cNvPr id="149" name="object 149"/>
          <p:cNvSpPr/>
          <p:nvPr/>
        </p:nvSpPr>
        <p:spPr>
          <a:xfrm>
            <a:off x="2577452" y="2817480"/>
            <a:ext cx="520065" cy="0"/>
          </a:xfrm>
          <a:custGeom>
            <a:avLst/>
            <a:gdLst/>
            <a:ahLst/>
            <a:cxnLst/>
            <a:rect l="l" t="t" r="r" b="b"/>
            <a:pathLst>
              <a:path w="520064">
                <a:moveTo>
                  <a:pt x="0" y="0"/>
                </a:moveTo>
                <a:lnTo>
                  <a:pt x="520061" y="0"/>
                </a:lnTo>
              </a:path>
            </a:pathLst>
          </a:custGeom>
          <a:ln w="5714">
            <a:solidFill>
              <a:srgbClr val="F1F1F1"/>
            </a:solidFill>
          </a:ln>
        </p:spPr>
        <p:txBody>
          <a:bodyPr wrap="square" lIns="0" tIns="0" rIns="0" bIns="0" rtlCol="0"/>
          <a:lstStyle/>
          <a:p>
            <a:endParaRPr/>
          </a:p>
        </p:txBody>
      </p:sp>
      <p:sp>
        <p:nvSpPr>
          <p:cNvPr id="150" name="object 150"/>
          <p:cNvSpPr/>
          <p:nvPr/>
        </p:nvSpPr>
        <p:spPr>
          <a:xfrm>
            <a:off x="2577452" y="2526017"/>
            <a:ext cx="520065" cy="0"/>
          </a:xfrm>
          <a:custGeom>
            <a:avLst/>
            <a:gdLst/>
            <a:ahLst/>
            <a:cxnLst/>
            <a:rect l="l" t="t" r="r" b="b"/>
            <a:pathLst>
              <a:path w="520064">
                <a:moveTo>
                  <a:pt x="0" y="0"/>
                </a:moveTo>
                <a:lnTo>
                  <a:pt x="520061" y="0"/>
                </a:lnTo>
              </a:path>
            </a:pathLst>
          </a:custGeom>
          <a:ln w="5714">
            <a:solidFill>
              <a:srgbClr val="F1F1F1"/>
            </a:solidFill>
          </a:ln>
        </p:spPr>
        <p:txBody>
          <a:bodyPr wrap="square" lIns="0" tIns="0" rIns="0" bIns="0" rtlCol="0"/>
          <a:lstStyle/>
          <a:p>
            <a:endParaRPr/>
          </a:p>
        </p:txBody>
      </p:sp>
      <p:sp>
        <p:nvSpPr>
          <p:cNvPr id="151" name="object 151"/>
          <p:cNvSpPr/>
          <p:nvPr/>
        </p:nvSpPr>
        <p:spPr>
          <a:xfrm>
            <a:off x="3554711" y="3114658"/>
            <a:ext cx="62865" cy="0"/>
          </a:xfrm>
          <a:custGeom>
            <a:avLst/>
            <a:gdLst/>
            <a:ahLst/>
            <a:cxnLst/>
            <a:rect l="l" t="t" r="r" b="b"/>
            <a:pathLst>
              <a:path w="62864">
                <a:moveTo>
                  <a:pt x="0" y="0"/>
                </a:moveTo>
                <a:lnTo>
                  <a:pt x="62864" y="0"/>
                </a:lnTo>
              </a:path>
            </a:pathLst>
          </a:custGeom>
          <a:ln w="5714">
            <a:solidFill>
              <a:srgbClr val="F1F1F1"/>
            </a:solidFill>
          </a:ln>
        </p:spPr>
        <p:txBody>
          <a:bodyPr wrap="square" lIns="0" tIns="0" rIns="0" bIns="0" rtlCol="0"/>
          <a:lstStyle/>
          <a:p>
            <a:endParaRPr/>
          </a:p>
        </p:txBody>
      </p:sp>
      <p:sp>
        <p:nvSpPr>
          <p:cNvPr id="152" name="object 152"/>
          <p:cNvSpPr/>
          <p:nvPr/>
        </p:nvSpPr>
        <p:spPr>
          <a:xfrm>
            <a:off x="3097514" y="3114658"/>
            <a:ext cx="68580" cy="0"/>
          </a:xfrm>
          <a:custGeom>
            <a:avLst/>
            <a:gdLst/>
            <a:ahLst/>
            <a:cxnLst/>
            <a:rect l="l" t="t" r="r" b="b"/>
            <a:pathLst>
              <a:path w="68580">
                <a:moveTo>
                  <a:pt x="0" y="0"/>
                </a:moveTo>
                <a:lnTo>
                  <a:pt x="68579" y="0"/>
                </a:lnTo>
              </a:path>
            </a:pathLst>
          </a:custGeom>
          <a:ln w="5714">
            <a:solidFill>
              <a:srgbClr val="F1F1F1"/>
            </a:solidFill>
          </a:ln>
        </p:spPr>
        <p:txBody>
          <a:bodyPr wrap="square" lIns="0" tIns="0" rIns="0" bIns="0" rtlCol="0"/>
          <a:lstStyle/>
          <a:p>
            <a:endParaRPr/>
          </a:p>
        </p:txBody>
      </p:sp>
      <p:sp>
        <p:nvSpPr>
          <p:cNvPr id="153" name="object 153"/>
          <p:cNvSpPr/>
          <p:nvPr/>
        </p:nvSpPr>
        <p:spPr>
          <a:xfrm>
            <a:off x="3097514" y="2817480"/>
            <a:ext cx="520065" cy="0"/>
          </a:xfrm>
          <a:custGeom>
            <a:avLst/>
            <a:gdLst/>
            <a:ahLst/>
            <a:cxnLst/>
            <a:rect l="l" t="t" r="r" b="b"/>
            <a:pathLst>
              <a:path w="520064">
                <a:moveTo>
                  <a:pt x="0" y="0"/>
                </a:moveTo>
                <a:lnTo>
                  <a:pt x="520061" y="0"/>
                </a:lnTo>
              </a:path>
            </a:pathLst>
          </a:custGeom>
          <a:ln w="5714">
            <a:solidFill>
              <a:srgbClr val="F1F1F1"/>
            </a:solidFill>
          </a:ln>
        </p:spPr>
        <p:txBody>
          <a:bodyPr wrap="square" lIns="0" tIns="0" rIns="0" bIns="0" rtlCol="0"/>
          <a:lstStyle/>
          <a:p>
            <a:endParaRPr/>
          </a:p>
        </p:txBody>
      </p:sp>
      <p:sp>
        <p:nvSpPr>
          <p:cNvPr id="154" name="object 154"/>
          <p:cNvSpPr/>
          <p:nvPr/>
        </p:nvSpPr>
        <p:spPr>
          <a:xfrm>
            <a:off x="3097514" y="2526017"/>
            <a:ext cx="520065" cy="0"/>
          </a:xfrm>
          <a:custGeom>
            <a:avLst/>
            <a:gdLst/>
            <a:ahLst/>
            <a:cxnLst/>
            <a:rect l="l" t="t" r="r" b="b"/>
            <a:pathLst>
              <a:path w="520064">
                <a:moveTo>
                  <a:pt x="0" y="0"/>
                </a:moveTo>
                <a:lnTo>
                  <a:pt x="520061" y="0"/>
                </a:lnTo>
              </a:path>
            </a:pathLst>
          </a:custGeom>
          <a:ln w="5714">
            <a:solidFill>
              <a:srgbClr val="F1F1F1"/>
            </a:solidFill>
          </a:ln>
        </p:spPr>
        <p:txBody>
          <a:bodyPr wrap="square" lIns="0" tIns="0" rIns="0" bIns="0" rtlCol="0"/>
          <a:lstStyle/>
          <a:p>
            <a:endParaRPr/>
          </a:p>
        </p:txBody>
      </p:sp>
      <p:sp>
        <p:nvSpPr>
          <p:cNvPr id="155" name="object 155"/>
          <p:cNvSpPr/>
          <p:nvPr/>
        </p:nvSpPr>
        <p:spPr>
          <a:xfrm>
            <a:off x="4074772" y="3114658"/>
            <a:ext cx="62865" cy="0"/>
          </a:xfrm>
          <a:custGeom>
            <a:avLst/>
            <a:gdLst/>
            <a:ahLst/>
            <a:cxnLst/>
            <a:rect l="l" t="t" r="r" b="b"/>
            <a:pathLst>
              <a:path w="62864">
                <a:moveTo>
                  <a:pt x="0" y="0"/>
                </a:moveTo>
                <a:lnTo>
                  <a:pt x="62864" y="0"/>
                </a:lnTo>
              </a:path>
            </a:pathLst>
          </a:custGeom>
          <a:ln w="5714">
            <a:solidFill>
              <a:srgbClr val="F1F1F1"/>
            </a:solidFill>
          </a:ln>
        </p:spPr>
        <p:txBody>
          <a:bodyPr wrap="square" lIns="0" tIns="0" rIns="0" bIns="0" rtlCol="0"/>
          <a:lstStyle/>
          <a:p>
            <a:endParaRPr/>
          </a:p>
        </p:txBody>
      </p:sp>
      <p:sp>
        <p:nvSpPr>
          <p:cNvPr id="156" name="object 156"/>
          <p:cNvSpPr/>
          <p:nvPr/>
        </p:nvSpPr>
        <p:spPr>
          <a:xfrm>
            <a:off x="3617575" y="3114658"/>
            <a:ext cx="68580" cy="0"/>
          </a:xfrm>
          <a:custGeom>
            <a:avLst/>
            <a:gdLst/>
            <a:ahLst/>
            <a:cxnLst/>
            <a:rect l="l" t="t" r="r" b="b"/>
            <a:pathLst>
              <a:path w="68579">
                <a:moveTo>
                  <a:pt x="0" y="0"/>
                </a:moveTo>
                <a:lnTo>
                  <a:pt x="68579" y="0"/>
                </a:lnTo>
              </a:path>
            </a:pathLst>
          </a:custGeom>
          <a:ln w="5714">
            <a:solidFill>
              <a:srgbClr val="F1F1F1"/>
            </a:solidFill>
          </a:ln>
        </p:spPr>
        <p:txBody>
          <a:bodyPr wrap="square" lIns="0" tIns="0" rIns="0" bIns="0" rtlCol="0"/>
          <a:lstStyle/>
          <a:p>
            <a:endParaRPr/>
          </a:p>
        </p:txBody>
      </p:sp>
      <p:sp>
        <p:nvSpPr>
          <p:cNvPr id="157" name="object 157"/>
          <p:cNvSpPr/>
          <p:nvPr/>
        </p:nvSpPr>
        <p:spPr>
          <a:xfrm>
            <a:off x="3617575" y="2817480"/>
            <a:ext cx="520065" cy="0"/>
          </a:xfrm>
          <a:custGeom>
            <a:avLst/>
            <a:gdLst/>
            <a:ahLst/>
            <a:cxnLst/>
            <a:rect l="l" t="t" r="r" b="b"/>
            <a:pathLst>
              <a:path w="520064">
                <a:moveTo>
                  <a:pt x="0" y="0"/>
                </a:moveTo>
                <a:lnTo>
                  <a:pt x="520061" y="0"/>
                </a:lnTo>
              </a:path>
            </a:pathLst>
          </a:custGeom>
          <a:ln w="5714">
            <a:solidFill>
              <a:srgbClr val="F1F1F1"/>
            </a:solidFill>
          </a:ln>
        </p:spPr>
        <p:txBody>
          <a:bodyPr wrap="square" lIns="0" tIns="0" rIns="0" bIns="0" rtlCol="0"/>
          <a:lstStyle/>
          <a:p>
            <a:endParaRPr/>
          </a:p>
        </p:txBody>
      </p:sp>
      <p:sp>
        <p:nvSpPr>
          <p:cNvPr id="158" name="object 158"/>
          <p:cNvSpPr/>
          <p:nvPr/>
        </p:nvSpPr>
        <p:spPr>
          <a:xfrm>
            <a:off x="3617575" y="2526017"/>
            <a:ext cx="520065" cy="0"/>
          </a:xfrm>
          <a:custGeom>
            <a:avLst/>
            <a:gdLst/>
            <a:ahLst/>
            <a:cxnLst/>
            <a:rect l="l" t="t" r="r" b="b"/>
            <a:pathLst>
              <a:path w="520064">
                <a:moveTo>
                  <a:pt x="0" y="0"/>
                </a:moveTo>
                <a:lnTo>
                  <a:pt x="520061" y="0"/>
                </a:lnTo>
              </a:path>
            </a:pathLst>
          </a:custGeom>
          <a:ln w="5714">
            <a:solidFill>
              <a:srgbClr val="F1F1F1"/>
            </a:solidFill>
          </a:ln>
        </p:spPr>
        <p:txBody>
          <a:bodyPr wrap="square" lIns="0" tIns="0" rIns="0" bIns="0" rtlCol="0"/>
          <a:lstStyle/>
          <a:p>
            <a:endParaRPr/>
          </a:p>
        </p:txBody>
      </p:sp>
      <p:sp>
        <p:nvSpPr>
          <p:cNvPr id="159" name="object 159"/>
          <p:cNvSpPr/>
          <p:nvPr/>
        </p:nvSpPr>
        <p:spPr>
          <a:xfrm>
            <a:off x="4594835" y="3114658"/>
            <a:ext cx="62865" cy="0"/>
          </a:xfrm>
          <a:custGeom>
            <a:avLst/>
            <a:gdLst/>
            <a:ahLst/>
            <a:cxnLst/>
            <a:rect l="l" t="t" r="r" b="b"/>
            <a:pathLst>
              <a:path w="62864">
                <a:moveTo>
                  <a:pt x="0" y="0"/>
                </a:moveTo>
                <a:lnTo>
                  <a:pt x="62864" y="0"/>
                </a:lnTo>
              </a:path>
            </a:pathLst>
          </a:custGeom>
          <a:ln w="5714">
            <a:solidFill>
              <a:srgbClr val="F1F1F1"/>
            </a:solidFill>
          </a:ln>
        </p:spPr>
        <p:txBody>
          <a:bodyPr wrap="square" lIns="0" tIns="0" rIns="0" bIns="0" rtlCol="0"/>
          <a:lstStyle/>
          <a:p>
            <a:endParaRPr/>
          </a:p>
        </p:txBody>
      </p:sp>
      <p:sp>
        <p:nvSpPr>
          <p:cNvPr id="160" name="object 160"/>
          <p:cNvSpPr/>
          <p:nvPr/>
        </p:nvSpPr>
        <p:spPr>
          <a:xfrm>
            <a:off x="4137637" y="3114658"/>
            <a:ext cx="68580" cy="0"/>
          </a:xfrm>
          <a:custGeom>
            <a:avLst/>
            <a:gdLst/>
            <a:ahLst/>
            <a:cxnLst/>
            <a:rect l="l" t="t" r="r" b="b"/>
            <a:pathLst>
              <a:path w="68579">
                <a:moveTo>
                  <a:pt x="0" y="0"/>
                </a:moveTo>
                <a:lnTo>
                  <a:pt x="68579" y="0"/>
                </a:lnTo>
              </a:path>
            </a:pathLst>
          </a:custGeom>
          <a:ln w="5714">
            <a:solidFill>
              <a:srgbClr val="F1F1F1"/>
            </a:solidFill>
          </a:ln>
        </p:spPr>
        <p:txBody>
          <a:bodyPr wrap="square" lIns="0" tIns="0" rIns="0" bIns="0" rtlCol="0"/>
          <a:lstStyle/>
          <a:p>
            <a:endParaRPr/>
          </a:p>
        </p:txBody>
      </p:sp>
      <p:sp>
        <p:nvSpPr>
          <p:cNvPr id="161" name="object 161"/>
          <p:cNvSpPr/>
          <p:nvPr/>
        </p:nvSpPr>
        <p:spPr>
          <a:xfrm>
            <a:off x="4137637" y="2817480"/>
            <a:ext cx="520065" cy="0"/>
          </a:xfrm>
          <a:custGeom>
            <a:avLst/>
            <a:gdLst/>
            <a:ahLst/>
            <a:cxnLst/>
            <a:rect l="l" t="t" r="r" b="b"/>
            <a:pathLst>
              <a:path w="520064">
                <a:moveTo>
                  <a:pt x="0" y="0"/>
                </a:moveTo>
                <a:lnTo>
                  <a:pt x="520061" y="0"/>
                </a:lnTo>
              </a:path>
            </a:pathLst>
          </a:custGeom>
          <a:ln w="5714">
            <a:solidFill>
              <a:srgbClr val="F1F1F1"/>
            </a:solidFill>
          </a:ln>
        </p:spPr>
        <p:txBody>
          <a:bodyPr wrap="square" lIns="0" tIns="0" rIns="0" bIns="0" rtlCol="0"/>
          <a:lstStyle/>
          <a:p>
            <a:endParaRPr/>
          </a:p>
        </p:txBody>
      </p:sp>
      <p:sp>
        <p:nvSpPr>
          <p:cNvPr id="162" name="object 162"/>
          <p:cNvSpPr/>
          <p:nvPr/>
        </p:nvSpPr>
        <p:spPr>
          <a:xfrm>
            <a:off x="4137637" y="2526017"/>
            <a:ext cx="520065" cy="0"/>
          </a:xfrm>
          <a:custGeom>
            <a:avLst/>
            <a:gdLst/>
            <a:ahLst/>
            <a:cxnLst/>
            <a:rect l="l" t="t" r="r" b="b"/>
            <a:pathLst>
              <a:path w="520064">
                <a:moveTo>
                  <a:pt x="0" y="0"/>
                </a:moveTo>
                <a:lnTo>
                  <a:pt x="520061" y="0"/>
                </a:lnTo>
              </a:path>
            </a:pathLst>
          </a:custGeom>
          <a:ln w="5714">
            <a:solidFill>
              <a:srgbClr val="F1F1F1"/>
            </a:solidFill>
          </a:ln>
        </p:spPr>
        <p:txBody>
          <a:bodyPr wrap="square" lIns="0" tIns="0" rIns="0" bIns="0" rtlCol="0"/>
          <a:lstStyle/>
          <a:p>
            <a:endParaRPr/>
          </a:p>
        </p:txBody>
      </p:sp>
      <p:sp>
        <p:nvSpPr>
          <p:cNvPr id="163" name="object 163"/>
          <p:cNvSpPr/>
          <p:nvPr/>
        </p:nvSpPr>
        <p:spPr>
          <a:xfrm>
            <a:off x="4657699" y="3114658"/>
            <a:ext cx="525780" cy="0"/>
          </a:xfrm>
          <a:custGeom>
            <a:avLst/>
            <a:gdLst/>
            <a:ahLst/>
            <a:cxnLst/>
            <a:rect l="l" t="t" r="r" b="b"/>
            <a:pathLst>
              <a:path w="525779">
                <a:moveTo>
                  <a:pt x="0" y="0"/>
                </a:moveTo>
                <a:lnTo>
                  <a:pt x="525776" y="0"/>
                </a:lnTo>
              </a:path>
            </a:pathLst>
          </a:custGeom>
          <a:ln w="5714">
            <a:solidFill>
              <a:srgbClr val="F1F1F1"/>
            </a:solidFill>
          </a:ln>
        </p:spPr>
        <p:txBody>
          <a:bodyPr wrap="square" lIns="0" tIns="0" rIns="0" bIns="0" rtlCol="0"/>
          <a:lstStyle/>
          <a:p>
            <a:endParaRPr/>
          </a:p>
        </p:txBody>
      </p:sp>
      <p:sp>
        <p:nvSpPr>
          <p:cNvPr id="164" name="object 164"/>
          <p:cNvSpPr/>
          <p:nvPr/>
        </p:nvSpPr>
        <p:spPr>
          <a:xfrm>
            <a:off x="4657699" y="2817480"/>
            <a:ext cx="525780" cy="0"/>
          </a:xfrm>
          <a:custGeom>
            <a:avLst/>
            <a:gdLst/>
            <a:ahLst/>
            <a:cxnLst/>
            <a:rect l="l" t="t" r="r" b="b"/>
            <a:pathLst>
              <a:path w="525779">
                <a:moveTo>
                  <a:pt x="0" y="0"/>
                </a:moveTo>
                <a:lnTo>
                  <a:pt x="525776" y="0"/>
                </a:lnTo>
              </a:path>
            </a:pathLst>
          </a:custGeom>
          <a:ln w="5714">
            <a:solidFill>
              <a:srgbClr val="F1F1F1"/>
            </a:solidFill>
          </a:ln>
        </p:spPr>
        <p:txBody>
          <a:bodyPr wrap="square" lIns="0" tIns="0" rIns="0" bIns="0" rtlCol="0"/>
          <a:lstStyle/>
          <a:p>
            <a:endParaRPr/>
          </a:p>
        </p:txBody>
      </p:sp>
      <p:sp>
        <p:nvSpPr>
          <p:cNvPr id="165" name="object 165"/>
          <p:cNvSpPr/>
          <p:nvPr/>
        </p:nvSpPr>
        <p:spPr>
          <a:xfrm>
            <a:off x="4657699" y="2526017"/>
            <a:ext cx="525780" cy="0"/>
          </a:xfrm>
          <a:custGeom>
            <a:avLst/>
            <a:gdLst/>
            <a:ahLst/>
            <a:cxnLst/>
            <a:rect l="l" t="t" r="r" b="b"/>
            <a:pathLst>
              <a:path w="525779">
                <a:moveTo>
                  <a:pt x="0" y="0"/>
                </a:moveTo>
                <a:lnTo>
                  <a:pt x="525776" y="0"/>
                </a:lnTo>
              </a:path>
            </a:pathLst>
          </a:custGeom>
          <a:ln w="5714">
            <a:solidFill>
              <a:srgbClr val="F1F1F1"/>
            </a:solidFill>
          </a:ln>
        </p:spPr>
        <p:txBody>
          <a:bodyPr wrap="square" lIns="0" tIns="0" rIns="0" bIns="0" rtlCol="0"/>
          <a:lstStyle/>
          <a:p>
            <a:endParaRPr/>
          </a:p>
        </p:txBody>
      </p:sp>
      <p:sp>
        <p:nvSpPr>
          <p:cNvPr id="166" name="object 166"/>
          <p:cNvSpPr/>
          <p:nvPr/>
        </p:nvSpPr>
        <p:spPr>
          <a:xfrm>
            <a:off x="5183476" y="3114658"/>
            <a:ext cx="520065" cy="0"/>
          </a:xfrm>
          <a:custGeom>
            <a:avLst/>
            <a:gdLst/>
            <a:ahLst/>
            <a:cxnLst/>
            <a:rect l="l" t="t" r="r" b="b"/>
            <a:pathLst>
              <a:path w="520064">
                <a:moveTo>
                  <a:pt x="0" y="0"/>
                </a:moveTo>
                <a:lnTo>
                  <a:pt x="520061" y="0"/>
                </a:lnTo>
              </a:path>
            </a:pathLst>
          </a:custGeom>
          <a:ln w="5714">
            <a:solidFill>
              <a:srgbClr val="F1F1F1"/>
            </a:solidFill>
          </a:ln>
        </p:spPr>
        <p:txBody>
          <a:bodyPr wrap="square" lIns="0" tIns="0" rIns="0" bIns="0" rtlCol="0"/>
          <a:lstStyle/>
          <a:p>
            <a:endParaRPr/>
          </a:p>
        </p:txBody>
      </p:sp>
      <p:sp>
        <p:nvSpPr>
          <p:cNvPr id="167" name="object 167"/>
          <p:cNvSpPr/>
          <p:nvPr/>
        </p:nvSpPr>
        <p:spPr>
          <a:xfrm>
            <a:off x="5183476" y="2817480"/>
            <a:ext cx="520065" cy="0"/>
          </a:xfrm>
          <a:custGeom>
            <a:avLst/>
            <a:gdLst/>
            <a:ahLst/>
            <a:cxnLst/>
            <a:rect l="l" t="t" r="r" b="b"/>
            <a:pathLst>
              <a:path w="520064">
                <a:moveTo>
                  <a:pt x="0" y="0"/>
                </a:moveTo>
                <a:lnTo>
                  <a:pt x="520061" y="0"/>
                </a:lnTo>
              </a:path>
            </a:pathLst>
          </a:custGeom>
          <a:ln w="5714">
            <a:solidFill>
              <a:srgbClr val="F1F1F1"/>
            </a:solidFill>
          </a:ln>
        </p:spPr>
        <p:txBody>
          <a:bodyPr wrap="square" lIns="0" tIns="0" rIns="0" bIns="0" rtlCol="0"/>
          <a:lstStyle/>
          <a:p>
            <a:endParaRPr/>
          </a:p>
        </p:txBody>
      </p:sp>
      <p:sp>
        <p:nvSpPr>
          <p:cNvPr id="168" name="object 168"/>
          <p:cNvSpPr/>
          <p:nvPr/>
        </p:nvSpPr>
        <p:spPr>
          <a:xfrm>
            <a:off x="5183476" y="2526017"/>
            <a:ext cx="520065" cy="0"/>
          </a:xfrm>
          <a:custGeom>
            <a:avLst/>
            <a:gdLst/>
            <a:ahLst/>
            <a:cxnLst/>
            <a:rect l="l" t="t" r="r" b="b"/>
            <a:pathLst>
              <a:path w="520064">
                <a:moveTo>
                  <a:pt x="0" y="0"/>
                </a:moveTo>
                <a:lnTo>
                  <a:pt x="520061" y="0"/>
                </a:lnTo>
              </a:path>
            </a:pathLst>
          </a:custGeom>
          <a:ln w="5714">
            <a:solidFill>
              <a:srgbClr val="F1F1F1"/>
            </a:solidFill>
          </a:ln>
        </p:spPr>
        <p:txBody>
          <a:bodyPr wrap="square" lIns="0" tIns="0" rIns="0" bIns="0" rtlCol="0"/>
          <a:lstStyle/>
          <a:p>
            <a:endParaRPr/>
          </a:p>
        </p:txBody>
      </p:sp>
      <p:sp>
        <p:nvSpPr>
          <p:cNvPr id="169" name="object 169"/>
          <p:cNvSpPr/>
          <p:nvPr/>
        </p:nvSpPr>
        <p:spPr>
          <a:xfrm>
            <a:off x="5703538" y="3114658"/>
            <a:ext cx="520065" cy="0"/>
          </a:xfrm>
          <a:custGeom>
            <a:avLst/>
            <a:gdLst/>
            <a:ahLst/>
            <a:cxnLst/>
            <a:rect l="l" t="t" r="r" b="b"/>
            <a:pathLst>
              <a:path w="520064">
                <a:moveTo>
                  <a:pt x="0" y="0"/>
                </a:moveTo>
                <a:lnTo>
                  <a:pt x="520061" y="0"/>
                </a:lnTo>
              </a:path>
            </a:pathLst>
          </a:custGeom>
          <a:ln w="5714">
            <a:solidFill>
              <a:srgbClr val="F1F1F1"/>
            </a:solidFill>
          </a:ln>
        </p:spPr>
        <p:txBody>
          <a:bodyPr wrap="square" lIns="0" tIns="0" rIns="0" bIns="0" rtlCol="0"/>
          <a:lstStyle/>
          <a:p>
            <a:endParaRPr/>
          </a:p>
        </p:txBody>
      </p:sp>
      <p:sp>
        <p:nvSpPr>
          <p:cNvPr id="170" name="object 170"/>
          <p:cNvSpPr/>
          <p:nvPr/>
        </p:nvSpPr>
        <p:spPr>
          <a:xfrm>
            <a:off x="5703538" y="2817480"/>
            <a:ext cx="520065" cy="0"/>
          </a:xfrm>
          <a:custGeom>
            <a:avLst/>
            <a:gdLst/>
            <a:ahLst/>
            <a:cxnLst/>
            <a:rect l="l" t="t" r="r" b="b"/>
            <a:pathLst>
              <a:path w="520064">
                <a:moveTo>
                  <a:pt x="0" y="0"/>
                </a:moveTo>
                <a:lnTo>
                  <a:pt x="520061" y="0"/>
                </a:lnTo>
              </a:path>
            </a:pathLst>
          </a:custGeom>
          <a:ln w="5714">
            <a:solidFill>
              <a:srgbClr val="F1F1F1"/>
            </a:solidFill>
          </a:ln>
        </p:spPr>
        <p:txBody>
          <a:bodyPr wrap="square" lIns="0" tIns="0" rIns="0" bIns="0" rtlCol="0"/>
          <a:lstStyle/>
          <a:p>
            <a:endParaRPr/>
          </a:p>
        </p:txBody>
      </p:sp>
      <p:sp>
        <p:nvSpPr>
          <p:cNvPr id="171" name="object 171"/>
          <p:cNvSpPr/>
          <p:nvPr/>
        </p:nvSpPr>
        <p:spPr>
          <a:xfrm>
            <a:off x="5703538" y="2526017"/>
            <a:ext cx="520065" cy="0"/>
          </a:xfrm>
          <a:custGeom>
            <a:avLst/>
            <a:gdLst/>
            <a:ahLst/>
            <a:cxnLst/>
            <a:rect l="l" t="t" r="r" b="b"/>
            <a:pathLst>
              <a:path w="520064">
                <a:moveTo>
                  <a:pt x="0" y="0"/>
                </a:moveTo>
                <a:lnTo>
                  <a:pt x="520061" y="0"/>
                </a:lnTo>
              </a:path>
            </a:pathLst>
          </a:custGeom>
          <a:ln w="5714">
            <a:solidFill>
              <a:srgbClr val="F1F1F1"/>
            </a:solidFill>
          </a:ln>
        </p:spPr>
        <p:txBody>
          <a:bodyPr wrap="square" lIns="0" tIns="0" rIns="0" bIns="0" rtlCol="0"/>
          <a:lstStyle/>
          <a:p>
            <a:endParaRPr/>
          </a:p>
        </p:txBody>
      </p:sp>
      <p:sp>
        <p:nvSpPr>
          <p:cNvPr id="172" name="object 172"/>
          <p:cNvSpPr/>
          <p:nvPr/>
        </p:nvSpPr>
        <p:spPr>
          <a:xfrm>
            <a:off x="6223599" y="3114658"/>
            <a:ext cx="520065" cy="0"/>
          </a:xfrm>
          <a:custGeom>
            <a:avLst/>
            <a:gdLst/>
            <a:ahLst/>
            <a:cxnLst/>
            <a:rect l="l" t="t" r="r" b="b"/>
            <a:pathLst>
              <a:path w="520065">
                <a:moveTo>
                  <a:pt x="0" y="0"/>
                </a:moveTo>
                <a:lnTo>
                  <a:pt x="520061" y="0"/>
                </a:lnTo>
              </a:path>
            </a:pathLst>
          </a:custGeom>
          <a:ln w="5714">
            <a:solidFill>
              <a:srgbClr val="F1F1F1"/>
            </a:solidFill>
          </a:ln>
        </p:spPr>
        <p:txBody>
          <a:bodyPr wrap="square" lIns="0" tIns="0" rIns="0" bIns="0" rtlCol="0"/>
          <a:lstStyle/>
          <a:p>
            <a:endParaRPr/>
          </a:p>
        </p:txBody>
      </p:sp>
      <p:sp>
        <p:nvSpPr>
          <p:cNvPr id="173" name="object 173"/>
          <p:cNvSpPr/>
          <p:nvPr/>
        </p:nvSpPr>
        <p:spPr>
          <a:xfrm>
            <a:off x="6223599" y="2817480"/>
            <a:ext cx="520065" cy="0"/>
          </a:xfrm>
          <a:custGeom>
            <a:avLst/>
            <a:gdLst/>
            <a:ahLst/>
            <a:cxnLst/>
            <a:rect l="l" t="t" r="r" b="b"/>
            <a:pathLst>
              <a:path w="520065">
                <a:moveTo>
                  <a:pt x="0" y="0"/>
                </a:moveTo>
                <a:lnTo>
                  <a:pt x="520061" y="0"/>
                </a:lnTo>
              </a:path>
            </a:pathLst>
          </a:custGeom>
          <a:ln w="5714">
            <a:solidFill>
              <a:srgbClr val="F1F1F1"/>
            </a:solidFill>
          </a:ln>
        </p:spPr>
        <p:txBody>
          <a:bodyPr wrap="square" lIns="0" tIns="0" rIns="0" bIns="0" rtlCol="0"/>
          <a:lstStyle/>
          <a:p>
            <a:endParaRPr/>
          </a:p>
        </p:txBody>
      </p:sp>
      <p:sp>
        <p:nvSpPr>
          <p:cNvPr id="174" name="object 174"/>
          <p:cNvSpPr/>
          <p:nvPr/>
        </p:nvSpPr>
        <p:spPr>
          <a:xfrm>
            <a:off x="6223599" y="2526017"/>
            <a:ext cx="520065" cy="0"/>
          </a:xfrm>
          <a:custGeom>
            <a:avLst/>
            <a:gdLst/>
            <a:ahLst/>
            <a:cxnLst/>
            <a:rect l="l" t="t" r="r" b="b"/>
            <a:pathLst>
              <a:path w="520065">
                <a:moveTo>
                  <a:pt x="0" y="0"/>
                </a:moveTo>
                <a:lnTo>
                  <a:pt x="520061" y="0"/>
                </a:lnTo>
              </a:path>
            </a:pathLst>
          </a:custGeom>
          <a:ln w="5714">
            <a:solidFill>
              <a:srgbClr val="F1F1F1"/>
            </a:solidFill>
          </a:ln>
        </p:spPr>
        <p:txBody>
          <a:bodyPr wrap="square" lIns="0" tIns="0" rIns="0" bIns="0" rtlCol="0"/>
          <a:lstStyle/>
          <a:p>
            <a:endParaRPr/>
          </a:p>
        </p:txBody>
      </p:sp>
      <p:sp>
        <p:nvSpPr>
          <p:cNvPr id="175" name="object 175"/>
          <p:cNvSpPr/>
          <p:nvPr/>
        </p:nvSpPr>
        <p:spPr>
          <a:xfrm>
            <a:off x="7200858" y="3114658"/>
            <a:ext cx="62865" cy="0"/>
          </a:xfrm>
          <a:custGeom>
            <a:avLst/>
            <a:gdLst/>
            <a:ahLst/>
            <a:cxnLst/>
            <a:rect l="l" t="t" r="r" b="b"/>
            <a:pathLst>
              <a:path w="62865">
                <a:moveTo>
                  <a:pt x="0" y="0"/>
                </a:moveTo>
                <a:lnTo>
                  <a:pt x="62864" y="0"/>
                </a:lnTo>
              </a:path>
            </a:pathLst>
          </a:custGeom>
          <a:ln w="5714">
            <a:solidFill>
              <a:srgbClr val="F1F1F1"/>
            </a:solidFill>
          </a:ln>
        </p:spPr>
        <p:txBody>
          <a:bodyPr wrap="square" lIns="0" tIns="0" rIns="0" bIns="0" rtlCol="0"/>
          <a:lstStyle/>
          <a:p>
            <a:endParaRPr/>
          </a:p>
        </p:txBody>
      </p:sp>
      <p:sp>
        <p:nvSpPr>
          <p:cNvPr id="176" name="object 176"/>
          <p:cNvSpPr/>
          <p:nvPr/>
        </p:nvSpPr>
        <p:spPr>
          <a:xfrm>
            <a:off x="6743662" y="3114658"/>
            <a:ext cx="68580" cy="0"/>
          </a:xfrm>
          <a:custGeom>
            <a:avLst/>
            <a:gdLst/>
            <a:ahLst/>
            <a:cxnLst/>
            <a:rect l="l" t="t" r="r" b="b"/>
            <a:pathLst>
              <a:path w="68579">
                <a:moveTo>
                  <a:pt x="0" y="0"/>
                </a:moveTo>
                <a:lnTo>
                  <a:pt x="68579" y="0"/>
                </a:lnTo>
              </a:path>
            </a:pathLst>
          </a:custGeom>
          <a:ln w="5714">
            <a:solidFill>
              <a:srgbClr val="F1F1F1"/>
            </a:solidFill>
          </a:ln>
        </p:spPr>
        <p:txBody>
          <a:bodyPr wrap="square" lIns="0" tIns="0" rIns="0" bIns="0" rtlCol="0"/>
          <a:lstStyle/>
          <a:p>
            <a:endParaRPr/>
          </a:p>
        </p:txBody>
      </p:sp>
      <p:sp>
        <p:nvSpPr>
          <p:cNvPr id="177" name="object 177"/>
          <p:cNvSpPr/>
          <p:nvPr/>
        </p:nvSpPr>
        <p:spPr>
          <a:xfrm>
            <a:off x="6743662" y="2817480"/>
            <a:ext cx="520065" cy="0"/>
          </a:xfrm>
          <a:custGeom>
            <a:avLst/>
            <a:gdLst/>
            <a:ahLst/>
            <a:cxnLst/>
            <a:rect l="l" t="t" r="r" b="b"/>
            <a:pathLst>
              <a:path w="520065">
                <a:moveTo>
                  <a:pt x="0" y="0"/>
                </a:moveTo>
                <a:lnTo>
                  <a:pt x="520061" y="0"/>
                </a:lnTo>
              </a:path>
            </a:pathLst>
          </a:custGeom>
          <a:ln w="5714">
            <a:solidFill>
              <a:srgbClr val="F1F1F1"/>
            </a:solidFill>
          </a:ln>
        </p:spPr>
        <p:txBody>
          <a:bodyPr wrap="square" lIns="0" tIns="0" rIns="0" bIns="0" rtlCol="0"/>
          <a:lstStyle/>
          <a:p>
            <a:endParaRPr/>
          </a:p>
        </p:txBody>
      </p:sp>
      <p:sp>
        <p:nvSpPr>
          <p:cNvPr id="178" name="object 178"/>
          <p:cNvSpPr/>
          <p:nvPr/>
        </p:nvSpPr>
        <p:spPr>
          <a:xfrm>
            <a:off x="6743662" y="2526017"/>
            <a:ext cx="520065" cy="0"/>
          </a:xfrm>
          <a:custGeom>
            <a:avLst/>
            <a:gdLst/>
            <a:ahLst/>
            <a:cxnLst/>
            <a:rect l="l" t="t" r="r" b="b"/>
            <a:pathLst>
              <a:path w="520065">
                <a:moveTo>
                  <a:pt x="0" y="0"/>
                </a:moveTo>
                <a:lnTo>
                  <a:pt x="520061" y="0"/>
                </a:lnTo>
              </a:path>
            </a:pathLst>
          </a:custGeom>
          <a:ln w="5714">
            <a:solidFill>
              <a:srgbClr val="F1F1F1"/>
            </a:solidFill>
          </a:ln>
        </p:spPr>
        <p:txBody>
          <a:bodyPr wrap="square" lIns="0" tIns="0" rIns="0" bIns="0" rtlCol="0"/>
          <a:lstStyle/>
          <a:p>
            <a:endParaRPr/>
          </a:p>
        </p:txBody>
      </p:sp>
      <p:sp>
        <p:nvSpPr>
          <p:cNvPr id="179" name="object 179"/>
          <p:cNvSpPr/>
          <p:nvPr/>
        </p:nvSpPr>
        <p:spPr>
          <a:xfrm>
            <a:off x="7720920" y="3114658"/>
            <a:ext cx="62865" cy="0"/>
          </a:xfrm>
          <a:custGeom>
            <a:avLst/>
            <a:gdLst/>
            <a:ahLst/>
            <a:cxnLst/>
            <a:rect l="l" t="t" r="r" b="b"/>
            <a:pathLst>
              <a:path w="62865">
                <a:moveTo>
                  <a:pt x="0" y="0"/>
                </a:moveTo>
                <a:lnTo>
                  <a:pt x="62864" y="0"/>
                </a:lnTo>
              </a:path>
            </a:pathLst>
          </a:custGeom>
          <a:ln w="5714">
            <a:solidFill>
              <a:srgbClr val="F1F1F1"/>
            </a:solidFill>
          </a:ln>
        </p:spPr>
        <p:txBody>
          <a:bodyPr wrap="square" lIns="0" tIns="0" rIns="0" bIns="0" rtlCol="0"/>
          <a:lstStyle/>
          <a:p>
            <a:endParaRPr/>
          </a:p>
        </p:txBody>
      </p:sp>
      <p:sp>
        <p:nvSpPr>
          <p:cNvPr id="180" name="object 180"/>
          <p:cNvSpPr/>
          <p:nvPr/>
        </p:nvSpPr>
        <p:spPr>
          <a:xfrm>
            <a:off x="7263724" y="3114658"/>
            <a:ext cx="68580" cy="0"/>
          </a:xfrm>
          <a:custGeom>
            <a:avLst/>
            <a:gdLst/>
            <a:ahLst/>
            <a:cxnLst/>
            <a:rect l="l" t="t" r="r" b="b"/>
            <a:pathLst>
              <a:path w="68579">
                <a:moveTo>
                  <a:pt x="0" y="0"/>
                </a:moveTo>
                <a:lnTo>
                  <a:pt x="68579" y="0"/>
                </a:lnTo>
              </a:path>
            </a:pathLst>
          </a:custGeom>
          <a:ln w="5714">
            <a:solidFill>
              <a:srgbClr val="F1F1F1"/>
            </a:solidFill>
          </a:ln>
        </p:spPr>
        <p:txBody>
          <a:bodyPr wrap="square" lIns="0" tIns="0" rIns="0" bIns="0" rtlCol="0"/>
          <a:lstStyle/>
          <a:p>
            <a:endParaRPr/>
          </a:p>
        </p:txBody>
      </p:sp>
      <p:sp>
        <p:nvSpPr>
          <p:cNvPr id="181" name="object 181"/>
          <p:cNvSpPr/>
          <p:nvPr/>
        </p:nvSpPr>
        <p:spPr>
          <a:xfrm>
            <a:off x="7263724" y="2817480"/>
            <a:ext cx="520065" cy="0"/>
          </a:xfrm>
          <a:custGeom>
            <a:avLst/>
            <a:gdLst/>
            <a:ahLst/>
            <a:cxnLst/>
            <a:rect l="l" t="t" r="r" b="b"/>
            <a:pathLst>
              <a:path w="520065">
                <a:moveTo>
                  <a:pt x="0" y="0"/>
                </a:moveTo>
                <a:lnTo>
                  <a:pt x="520061" y="0"/>
                </a:lnTo>
              </a:path>
            </a:pathLst>
          </a:custGeom>
          <a:ln w="5714">
            <a:solidFill>
              <a:srgbClr val="F1F1F1"/>
            </a:solidFill>
          </a:ln>
        </p:spPr>
        <p:txBody>
          <a:bodyPr wrap="square" lIns="0" tIns="0" rIns="0" bIns="0" rtlCol="0"/>
          <a:lstStyle/>
          <a:p>
            <a:endParaRPr/>
          </a:p>
        </p:txBody>
      </p:sp>
      <p:sp>
        <p:nvSpPr>
          <p:cNvPr id="182" name="object 182"/>
          <p:cNvSpPr/>
          <p:nvPr/>
        </p:nvSpPr>
        <p:spPr>
          <a:xfrm>
            <a:off x="7263724" y="2526017"/>
            <a:ext cx="520065" cy="0"/>
          </a:xfrm>
          <a:custGeom>
            <a:avLst/>
            <a:gdLst/>
            <a:ahLst/>
            <a:cxnLst/>
            <a:rect l="l" t="t" r="r" b="b"/>
            <a:pathLst>
              <a:path w="520065">
                <a:moveTo>
                  <a:pt x="0" y="0"/>
                </a:moveTo>
                <a:lnTo>
                  <a:pt x="520061" y="0"/>
                </a:lnTo>
              </a:path>
            </a:pathLst>
          </a:custGeom>
          <a:ln w="5714">
            <a:solidFill>
              <a:srgbClr val="F1F1F1"/>
            </a:solidFill>
          </a:ln>
        </p:spPr>
        <p:txBody>
          <a:bodyPr wrap="square" lIns="0" tIns="0" rIns="0" bIns="0" rtlCol="0"/>
          <a:lstStyle/>
          <a:p>
            <a:endParaRPr/>
          </a:p>
        </p:txBody>
      </p:sp>
      <p:sp>
        <p:nvSpPr>
          <p:cNvPr id="183" name="object 183"/>
          <p:cNvSpPr/>
          <p:nvPr/>
        </p:nvSpPr>
        <p:spPr>
          <a:xfrm>
            <a:off x="8240983" y="3114658"/>
            <a:ext cx="62865" cy="0"/>
          </a:xfrm>
          <a:custGeom>
            <a:avLst/>
            <a:gdLst/>
            <a:ahLst/>
            <a:cxnLst/>
            <a:rect l="l" t="t" r="r" b="b"/>
            <a:pathLst>
              <a:path w="62865">
                <a:moveTo>
                  <a:pt x="0" y="0"/>
                </a:moveTo>
                <a:lnTo>
                  <a:pt x="62864" y="0"/>
                </a:lnTo>
              </a:path>
            </a:pathLst>
          </a:custGeom>
          <a:ln w="5714">
            <a:solidFill>
              <a:srgbClr val="F1F1F1"/>
            </a:solidFill>
          </a:ln>
        </p:spPr>
        <p:txBody>
          <a:bodyPr wrap="square" lIns="0" tIns="0" rIns="0" bIns="0" rtlCol="0"/>
          <a:lstStyle/>
          <a:p>
            <a:endParaRPr/>
          </a:p>
        </p:txBody>
      </p:sp>
      <p:sp>
        <p:nvSpPr>
          <p:cNvPr id="184" name="object 184"/>
          <p:cNvSpPr/>
          <p:nvPr/>
        </p:nvSpPr>
        <p:spPr>
          <a:xfrm>
            <a:off x="7783785" y="3114658"/>
            <a:ext cx="68580" cy="0"/>
          </a:xfrm>
          <a:custGeom>
            <a:avLst/>
            <a:gdLst/>
            <a:ahLst/>
            <a:cxnLst/>
            <a:rect l="l" t="t" r="r" b="b"/>
            <a:pathLst>
              <a:path w="68579">
                <a:moveTo>
                  <a:pt x="0" y="0"/>
                </a:moveTo>
                <a:lnTo>
                  <a:pt x="68579" y="0"/>
                </a:lnTo>
              </a:path>
            </a:pathLst>
          </a:custGeom>
          <a:ln w="5714">
            <a:solidFill>
              <a:srgbClr val="F1F1F1"/>
            </a:solidFill>
          </a:ln>
        </p:spPr>
        <p:txBody>
          <a:bodyPr wrap="square" lIns="0" tIns="0" rIns="0" bIns="0" rtlCol="0"/>
          <a:lstStyle/>
          <a:p>
            <a:endParaRPr/>
          </a:p>
        </p:txBody>
      </p:sp>
      <p:sp>
        <p:nvSpPr>
          <p:cNvPr id="185" name="object 185"/>
          <p:cNvSpPr/>
          <p:nvPr/>
        </p:nvSpPr>
        <p:spPr>
          <a:xfrm>
            <a:off x="7783785" y="2817480"/>
            <a:ext cx="520065" cy="0"/>
          </a:xfrm>
          <a:custGeom>
            <a:avLst/>
            <a:gdLst/>
            <a:ahLst/>
            <a:cxnLst/>
            <a:rect l="l" t="t" r="r" b="b"/>
            <a:pathLst>
              <a:path w="520065">
                <a:moveTo>
                  <a:pt x="0" y="0"/>
                </a:moveTo>
                <a:lnTo>
                  <a:pt x="520061" y="0"/>
                </a:lnTo>
              </a:path>
            </a:pathLst>
          </a:custGeom>
          <a:ln w="5714">
            <a:solidFill>
              <a:srgbClr val="F1F1F1"/>
            </a:solidFill>
          </a:ln>
        </p:spPr>
        <p:txBody>
          <a:bodyPr wrap="square" lIns="0" tIns="0" rIns="0" bIns="0" rtlCol="0"/>
          <a:lstStyle/>
          <a:p>
            <a:endParaRPr/>
          </a:p>
        </p:txBody>
      </p:sp>
      <p:sp>
        <p:nvSpPr>
          <p:cNvPr id="186" name="object 186"/>
          <p:cNvSpPr/>
          <p:nvPr/>
        </p:nvSpPr>
        <p:spPr>
          <a:xfrm>
            <a:off x="7783785" y="2526017"/>
            <a:ext cx="520065" cy="0"/>
          </a:xfrm>
          <a:custGeom>
            <a:avLst/>
            <a:gdLst/>
            <a:ahLst/>
            <a:cxnLst/>
            <a:rect l="l" t="t" r="r" b="b"/>
            <a:pathLst>
              <a:path w="520065">
                <a:moveTo>
                  <a:pt x="0" y="0"/>
                </a:moveTo>
                <a:lnTo>
                  <a:pt x="520061" y="0"/>
                </a:lnTo>
              </a:path>
            </a:pathLst>
          </a:custGeom>
          <a:ln w="5714">
            <a:solidFill>
              <a:srgbClr val="F1F1F1"/>
            </a:solidFill>
          </a:ln>
        </p:spPr>
        <p:txBody>
          <a:bodyPr wrap="square" lIns="0" tIns="0" rIns="0" bIns="0" rtlCol="0"/>
          <a:lstStyle/>
          <a:p>
            <a:endParaRPr/>
          </a:p>
        </p:txBody>
      </p:sp>
      <p:sp>
        <p:nvSpPr>
          <p:cNvPr id="187" name="object 187"/>
          <p:cNvSpPr/>
          <p:nvPr/>
        </p:nvSpPr>
        <p:spPr>
          <a:xfrm>
            <a:off x="8755329" y="3114658"/>
            <a:ext cx="62865" cy="0"/>
          </a:xfrm>
          <a:custGeom>
            <a:avLst/>
            <a:gdLst/>
            <a:ahLst/>
            <a:cxnLst/>
            <a:rect l="l" t="t" r="r" b="b"/>
            <a:pathLst>
              <a:path w="62865">
                <a:moveTo>
                  <a:pt x="0" y="0"/>
                </a:moveTo>
                <a:lnTo>
                  <a:pt x="62864" y="0"/>
                </a:lnTo>
              </a:path>
            </a:pathLst>
          </a:custGeom>
          <a:ln w="5714">
            <a:solidFill>
              <a:srgbClr val="F1F1F1"/>
            </a:solidFill>
          </a:ln>
        </p:spPr>
        <p:txBody>
          <a:bodyPr wrap="square" lIns="0" tIns="0" rIns="0" bIns="0" rtlCol="0"/>
          <a:lstStyle/>
          <a:p>
            <a:endParaRPr/>
          </a:p>
        </p:txBody>
      </p:sp>
      <p:sp>
        <p:nvSpPr>
          <p:cNvPr id="188" name="object 188"/>
          <p:cNvSpPr/>
          <p:nvPr/>
        </p:nvSpPr>
        <p:spPr>
          <a:xfrm>
            <a:off x="8303847" y="3114658"/>
            <a:ext cx="62865" cy="0"/>
          </a:xfrm>
          <a:custGeom>
            <a:avLst/>
            <a:gdLst/>
            <a:ahLst/>
            <a:cxnLst/>
            <a:rect l="l" t="t" r="r" b="b"/>
            <a:pathLst>
              <a:path w="62865">
                <a:moveTo>
                  <a:pt x="0" y="0"/>
                </a:moveTo>
                <a:lnTo>
                  <a:pt x="62864" y="0"/>
                </a:lnTo>
              </a:path>
            </a:pathLst>
          </a:custGeom>
          <a:ln w="5714">
            <a:solidFill>
              <a:srgbClr val="F1F1F1"/>
            </a:solidFill>
          </a:ln>
        </p:spPr>
        <p:txBody>
          <a:bodyPr wrap="square" lIns="0" tIns="0" rIns="0" bIns="0" rtlCol="0"/>
          <a:lstStyle/>
          <a:p>
            <a:endParaRPr/>
          </a:p>
        </p:txBody>
      </p:sp>
      <p:sp>
        <p:nvSpPr>
          <p:cNvPr id="189" name="object 189"/>
          <p:cNvSpPr/>
          <p:nvPr/>
        </p:nvSpPr>
        <p:spPr>
          <a:xfrm>
            <a:off x="8303847" y="2817480"/>
            <a:ext cx="514350" cy="0"/>
          </a:xfrm>
          <a:custGeom>
            <a:avLst/>
            <a:gdLst/>
            <a:ahLst/>
            <a:cxnLst/>
            <a:rect l="l" t="t" r="r" b="b"/>
            <a:pathLst>
              <a:path w="514350">
                <a:moveTo>
                  <a:pt x="0" y="0"/>
                </a:moveTo>
                <a:lnTo>
                  <a:pt x="514346" y="0"/>
                </a:lnTo>
              </a:path>
            </a:pathLst>
          </a:custGeom>
          <a:ln w="5714">
            <a:solidFill>
              <a:srgbClr val="F1F1F1"/>
            </a:solidFill>
          </a:ln>
        </p:spPr>
        <p:txBody>
          <a:bodyPr wrap="square" lIns="0" tIns="0" rIns="0" bIns="0" rtlCol="0"/>
          <a:lstStyle/>
          <a:p>
            <a:endParaRPr/>
          </a:p>
        </p:txBody>
      </p:sp>
      <p:sp>
        <p:nvSpPr>
          <p:cNvPr id="190" name="object 190"/>
          <p:cNvSpPr/>
          <p:nvPr/>
        </p:nvSpPr>
        <p:spPr>
          <a:xfrm>
            <a:off x="8303847" y="2526017"/>
            <a:ext cx="514350" cy="0"/>
          </a:xfrm>
          <a:custGeom>
            <a:avLst/>
            <a:gdLst/>
            <a:ahLst/>
            <a:cxnLst/>
            <a:rect l="l" t="t" r="r" b="b"/>
            <a:pathLst>
              <a:path w="514350">
                <a:moveTo>
                  <a:pt x="0" y="0"/>
                </a:moveTo>
                <a:lnTo>
                  <a:pt x="514346" y="0"/>
                </a:lnTo>
              </a:path>
            </a:pathLst>
          </a:custGeom>
          <a:ln w="5714">
            <a:solidFill>
              <a:srgbClr val="F1F1F1"/>
            </a:solidFill>
          </a:ln>
        </p:spPr>
        <p:txBody>
          <a:bodyPr wrap="square" lIns="0" tIns="0" rIns="0" bIns="0" rtlCol="0"/>
          <a:lstStyle/>
          <a:p>
            <a:endParaRPr/>
          </a:p>
        </p:txBody>
      </p:sp>
      <p:sp>
        <p:nvSpPr>
          <p:cNvPr id="191" name="object 191"/>
          <p:cNvSpPr/>
          <p:nvPr/>
        </p:nvSpPr>
        <p:spPr>
          <a:xfrm>
            <a:off x="1474463" y="4171927"/>
            <a:ext cx="62865" cy="0"/>
          </a:xfrm>
          <a:custGeom>
            <a:avLst/>
            <a:gdLst/>
            <a:ahLst/>
            <a:cxnLst/>
            <a:rect l="l" t="t" r="r" b="b"/>
            <a:pathLst>
              <a:path w="62865">
                <a:moveTo>
                  <a:pt x="0" y="0"/>
                </a:moveTo>
                <a:lnTo>
                  <a:pt x="62864" y="0"/>
                </a:lnTo>
              </a:path>
            </a:pathLst>
          </a:custGeom>
          <a:ln w="5714">
            <a:solidFill>
              <a:srgbClr val="F1F1F1"/>
            </a:solidFill>
          </a:ln>
        </p:spPr>
        <p:txBody>
          <a:bodyPr wrap="square" lIns="0" tIns="0" rIns="0" bIns="0" rtlCol="0"/>
          <a:lstStyle/>
          <a:p>
            <a:endParaRPr/>
          </a:p>
        </p:txBody>
      </p:sp>
      <p:sp>
        <p:nvSpPr>
          <p:cNvPr id="192" name="object 192"/>
          <p:cNvSpPr/>
          <p:nvPr/>
        </p:nvSpPr>
        <p:spPr>
          <a:xfrm>
            <a:off x="1017266" y="4171927"/>
            <a:ext cx="68580" cy="0"/>
          </a:xfrm>
          <a:custGeom>
            <a:avLst/>
            <a:gdLst/>
            <a:ahLst/>
            <a:cxnLst/>
            <a:rect l="l" t="t" r="r" b="b"/>
            <a:pathLst>
              <a:path w="68580">
                <a:moveTo>
                  <a:pt x="0" y="0"/>
                </a:moveTo>
                <a:lnTo>
                  <a:pt x="68579" y="0"/>
                </a:lnTo>
              </a:path>
            </a:pathLst>
          </a:custGeom>
          <a:ln w="5714">
            <a:solidFill>
              <a:srgbClr val="F1F1F1"/>
            </a:solidFill>
          </a:ln>
        </p:spPr>
        <p:txBody>
          <a:bodyPr wrap="square" lIns="0" tIns="0" rIns="0" bIns="0" rtlCol="0"/>
          <a:lstStyle/>
          <a:p>
            <a:endParaRPr/>
          </a:p>
        </p:txBody>
      </p:sp>
      <p:sp>
        <p:nvSpPr>
          <p:cNvPr id="193" name="object 193"/>
          <p:cNvSpPr/>
          <p:nvPr/>
        </p:nvSpPr>
        <p:spPr>
          <a:xfrm>
            <a:off x="1017266" y="3880464"/>
            <a:ext cx="520065" cy="0"/>
          </a:xfrm>
          <a:custGeom>
            <a:avLst/>
            <a:gdLst/>
            <a:ahLst/>
            <a:cxnLst/>
            <a:rect l="l" t="t" r="r" b="b"/>
            <a:pathLst>
              <a:path w="520065">
                <a:moveTo>
                  <a:pt x="0" y="0"/>
                </a:moveTo>
                <a:lnTo>
                  <a:pt x="520061" y="0"/>
                </a:lnTo>
              </a:path>
            </a:pathLst>
          </a:custGeom>
          <a:ln w="5714">
            <a:solidFill>
              <a:srgbClr val="F1F1F1"/>
            </a:solidFill>
          </a:ln>
        </p:spPr>
        <p:txBody>
          <a:bodyPr wrap="square" lIns="0" tIns="0" rIns="0" bIns="0" rtlCol="0"/>
          <a:lstStyle/>
          <a:p>
            <a:endParaRPr/>
          </a:p>
        </p:txBody>
      </p:sp>
      <p:sp>
        <p:nvSpPr>
          <p:cNvPr id="194" name="object 194"/>
          <p:cNvSpPr/>
          <p:nvPr/>
        </p:nvSpPr>
        <p:spPr>
          <a:xfrm>
            <a:off x="1474463" y="3589001"/>
            <a:ext cx="62865" cy="0"/>
          </a:xfrm>
          <a:custGeom>
            <a:avLst/>
            <a:gdLst/>
            <a:ahLst/>
            <a:cxnLst/>
            <a:rect l="l" t="t" r="r" b="b"/>
            <a:pathLst>
              <a:path w="62865">
                <a:moveTo>
                  <a:pt x="0" y="0"/>
                </a:moveTo>
                <a:lnTo>
                  <a:pt x="62864" y="0"/>
                </a:lnTo>
              </a:path>
            </a:pathLst>
          </a:custGeom>
          <a:ln w="5714">
            <a:solidFill>
              <a:srgbClr val="F1F1F1"/>
            </a:solidFill>
          </a:ln>
        </p:spPr>
        <p:txBody>
          <a:bodyPr wrap="square" lIns="0" tIns="0" rIns="0" bIns="0" rtlCol="0"/>
          <a:lstStyle/>
          <a:p>
            <a:endParaRPr/>
          </a:p>
        </p:txBody>
      </p:sp>
      <p:sp>
        <p:nvSpPr>
          <p:cNvPr id="195" name="object 195"/>
          <p:cNvSpPr/>
          <p:nvPr/>
        </p:nvSpPr>
        <p:spPr>
          <a:xfrm>
            <a:off x="1017266" y="3589001"/>
            <a:ext cx="68580" cy="0"/>
          </a:xfrm>
          <a:custGeom>
            <a:avLst/>
            <a:gdLst/>
            <a:ahLst/>
            <a:cxnLst/>
            <a:rect l="l" t="t" r="r" b="b"/>
            <a:pathLst>
              <a:path w="68580">
                <a:moveTo>
                  <a:pt x="0" y="0"/>
                </a:moveTo>
                <a:lnTo>
                  <a:pt x="68579" y="0"/>
                </a:lnTo>
              </a:path>
            </a:pathLst>
          </a:custGeom>
          <a:ln w="5714">
            <a:solidFill>
              <a:srgbClr val="F1F1F1"/>
            </a:solidFill>
          </a:ln>
        </p:spPr>
        <p:txBody>
          <a:bodyPr wrap="square" lIns="0" tIns="0" rIns="0" bIns="0" rtlCol="0"/>
          <a:lstStyle/>
          <a:p>
            <a:endParaRPr/>
          </a:p>
        </p:txBody>
      </p:sp>
      <p:sp>
        <p:nvSpPr>
          <p:cNvPr id="196" name="object 196"/>
          <p:cNvSpPr/>
          <p:nvPr/>
        </p:nvSpPr>
        <p:spPr>
          <a:xfrm>
            <a:off x="1994525" y="4171927"/>
            <a:ext cx="62865" cy="0"/>
          </a:xfrm>
          <a:custGeom>
            <a:avLst/>
            <a:gdLst/>
            <a:ahLst/>
            <a:cxnLst/>
            <a:rect l="l" t="t" r="r" b="b"/>
            <a:pathLst>
              <a:path w="62864">
                <a:moveTo>
                  <a:pt x="0" y="0"/>
                </a:moveTo>
                <a:lnTo>
                  <a:pt x="62864" y="0"/>
                </a:lnTo>
              </a:path>
            </a:pathLst>
          </a:custGeom>
          <a:ln w="5714">
            <a:solidFill>
              <a:srgbClr val="F1F1F1"/>
            </a:solidFill>
          </a:ln>
        </p:spPr>
        <p:txBody>
          <a:bodyPr wrap="square" lIns="0" tIns="0" rIns="0" bIns="0" rtlCol="0"/>
          <a:lstStyle/>
          <a:p>
            <a:endParaRPr/>
          </a:p>
        </p:txBody>
      </p:sp>
      <p:sp>
        <p:nvSpPr>
          <p:cNvPr id="197" name="object 197"/>
          <p:cNvSpPr/>
          <p:nvPr/>
        </p:nvSpPr>
        <p:spPr>
          <a:xfrm>
            <a:off x="1537328" y="4171927"/>
            <a:ext cx="68580" cy="0"/>
          </a:xfrm>
          <a:custGeom>
            <a:avLst/>
            <a:gdLst/>
            <a:ahLst/>
            <a:cxnLst/>
            <a:rect l="l" t="t" r="r" b="b"/>
            <a:pathLst>
              <a:path w="68580">
                <a:moveTo>
                  <a:pt x="0" y="0"/>
                </a:moveTo>
                <a:lnTo>
                  <a:pt x="68579" y="0"/>
                </a:lnTo>
              </a:path>
            </a:pathLst>
          </a:custGeom>
          <a:ln w="5714">
            <a:solidFill>
              <a:srgbClr val="F1F1F1"/>
            </a:solidFill>
          </a:ln>
        </p:spPr>
        <p:txBody>
          <a:bodyPr wrap="square" lIns="0" tIns="0" rIns="0" bIns="0" rtlCol="0"/>
          <a:lstStyle/>
          <a:p>
            <a:endParaRPr/>
          </a:p>
        </p:txBody>
      </p:sp>
      <p:sp>
        <p:nvSpPr>
          <p:cNvPr id="198" name="object 198"/>
          <p:cNvSpPr/>
          <p:nvPr/>
        </p:nvSpPr>
        <p:spPr>
          <a:xfrm>
            <a:off x="1994525" y="3880464"/>
            <a:ext cx="62865" cy="0"/>
          </a:xfrm>
          <a:custGeom>
            <a:avLst/>
            <a:gdLst/>
            <a:ahLst/>
            <a:cxnLst/>
            <a:rect l="l" t="t" r="r" b="b"/>
            <a:pathLst>
              <a:path w="62864">
                <a:moveTo>
                  <a:pt x="0" y="0"/>
                </a:moveTo>
                <a:lnTo>
                  <a:pt x="62864" y="0"/>
                </a:lnTo>
              </a:path>
            </a:pathLst>
          </a:custGeom>
          <a:ln w="5714">
            <a:solidFill>
              <a:srgbClr val="F1F1F1"/>
            </a:solidFill>
          </a:ln>
        </p:spPr>
        <p:txBody>
          <a:bodyPr wrap="square" lIns="0" tIns="0" rIns="0" bIns="0" rtlCol="0"/>
          <a:lstStyle/>
          <a:p>
            <a:endParaRPr/>
          </a:p>
        </p:txBody>
      </p:sp>
      <p:sp>
        <p:nvSpPr>
          <p:cNvPr id="199" name="object 199"/>
          <p:cNvSpPr/>
          <p:nvPr/>
        </p:nvSpPr>
        <p:spPr>
          <a:xfrm>
            <a:off x="1537328" y="3880464"/>
            <a:ext cx="68580" cy="0"/>
          </a:xfrm>
          <a:custGeom>
            <a:avLst/>
            <a:gdLst/>
            <a:ahLst/>
            <a:cxnLst/>
            <a:rect l="l" t="t" r="r" b="b"/>
            <a:pathLst>
              <a:path w="68580">
                <a:moveTo>
                  <a:pt x="0" y="0"/>
                </a:moveTo>
                <a:lnTo>
                  <a:pt x="68579" y="0"/>
                </a:lnTo>
              </a:path>
            </a:pathLst>
          </a:custGeom>
          <a:ln w="5714">
            <a:solidFill>
              <a:srgbClr val="F1F1F1"/>
            </a:solidFill>
          </a:ln>
        </p:spPr>
        <p:txBody>
          <a:bodyPr wrap="square" lIns="0" tIns="0" rIns="0" bIns="0" rtlCol="0"/>
          <a:lstStyle/>
          <a:p>
            <a:endParaRPr/>
          </a:p>
        </p:txBody>
      </p:sp>
      <p:sp>
        <p:nvSpPr>
          <p:cNvPr id="200" name="object 200"/>
          <p:cNvSpPr/>
          <p:nvPr/>
        </p:nvSpPr>
        <p:spPr>
          <a:xfrm>
            <a:off x="1994525" y="3589001"/>
            <a:ext cx="62865" cy="0"/>
          </a:xfrm>
          <a:custGeom>
            <a:avLst/>
            <a:gdLst/>
            <a:ahLst/>
            <a:cxnLst/>
            <a:rect l="l" t="t" r="r" b="b"/>
            <a:pathLst>
              <a:path w="62864">
                <a:moveTo>
                  <a:pt x="0" y="0"/>
                </a:moveTo>
                <a:lnTo>
                  <a:pt x="62864" y="0"/>
                </a:lnTo>
              </a:path>
            </a:pathLst>
          </a:custGeom>
          <a:ln w="5714">
            <a:solidFill>
              <a:srgbClr val="F1F1F1"/>
            </a:solidFill>
          </a:ln>
        </p:spPr>
        <p:txBody>
          <a:bodyPr wrap="square" lIns="0" tIns="0" rIns="0" bIns="0" rtlCol="0"/>
          <a:lstStyle/>
          <a:p>
            <a:endParaRPr/>
          </a:p>
        </p:txBody>
      </p:sp>
      <p:sp>
        <p:nvSpPr>
          <p:cNvPr id="201" name="object 201"/>
          <p:cNvSpPr/>
          <p:nvPr/>
        </p:nvSpPr>
        <p:spPr>
          <a:xfrm>
            <a:off x="1537328" y="3589001"/>
            <a:ext cx="68580" cy="0"/>
          </a:xfrm>
          <a:custGeom>
            <a:avLst/>
            <a:gdLst/>
            <a:ahLst/>
            <a:cxnLst/>
            <a:rect l="l" t="t" r="r" b="b"/>
            <a:pathLst>
              <a:path w="68580">
                <a:moveTo>
                  <a:pt x="0" y="0"/>
                </a:moveTo>
                <a:lnTo>
                  <a:pt x="68579" y="0"/>
                </a:lnTo>
              </a:path>
            </a:pathLst>
          </a:custGeom>
          <a:ln w="5714">
            <a:solidFill>
              <a:srgbClr val="F1F1F1"/>
            </a:solidFill>
          </a:ln>
        </p:spPr>
        <p:txBody>
          <a:bodyPr wrap="square" lIns="0" tIns="0" rIns="0" bIns="0" rtlCol="0"/>
          <a:lstStyle/>
          <a:p>
            <a:endParaRPr/>
          </a:p>
        </p:txBody>
      </p:sp>
      <p:sp>
        <p:nvSpPr>
          <p:cNvPr id="202" name="object 202"/>
          <p:cNvSpPr/>
          <p:nvPr/>
        </p:nvSpPr>
        <p:spPr>
          <a:xfrm>
            <a:off x="2514587" y="4171927"/>
            <a:ext cx="62865" cy="0"/>
          </a:xfrm>
          <a:custGeom>
            <a:avLst/>
            <a:gdLst/>
            <a:ahLst/>
            <a:cxnLst/>
            <a:rect l="l" t="t" r="r" b="b"/>
            <a:pathLst>
              <a:path w="62864">
                <a:moveTo>
                  <a:pt x="0" y="0"/>
                </a:moveTo>
                <a:lnTo>
                  <a:pt x="62864" y="0"/>
                </a:lnTo>
              </a:path>
            </a:pathLst>
          </a:custGeom>
          <a:ln w="5714">
            <a:solidFill>
              <a:srgbClr val="F1F1F1"/>
            </a:solidFill>
          </a:ln>
        </p:spPr>
        <p:txBody>
          <a:bodyPr wrap="square" lIns="0" tIns="0" rIns="0" bIns="0" rtlCol="0"/>
          <a:lstStyle/>
          <a:p>
            <a:endParaRPr/>
          </a:p>
        </p:txBody>
      </p:sp>
      <p:sp>
        <p:nvSpPr>
          <p:cNvPr id="203" name="object 203"/>
          <p:cNvSpPr/>
          <p:nvPr/>
        </p:nvSpPr>
        <p:spPr>
          <a:xfrm>
            <a:off x="2057390" y="4171927"/>
            <a:ext cx="68580" cy="0"/>
          </a:xfrm>
          <a:custGeom>
            <a:avLst/>
            <a:gdLst/>
            <a:ahLst/>
            <a:cxnLst/>
            <a:rect l="l" t="t" r="r" b="b"/>
            <a:pathLst>
              <a:path w="68580">
                <a:moveTo>
                  <a:pt x="0" y="0"/>
                </a:moveTo>
                <a:lnTo>
                  <a:pt x="68579" y="0"/>
                </a:lnTo>
              </a:path>
            </a:pathLst>
          </a:custGeom>
          <a:ln w="5714">
            <a:solidFill>
              <a:srgbClr val="F1F1F1"/>
            </a:solidFill>
          </a:ln>
        </p:spPr>
        <p:txBody>
          <a:bodyPr wrap="square" lIns="0" tIns="0" rIns="0" bIns="0" rtlCol="0"/>
          <a:lstStyle/>
          <a:p>
            <a:endParaRPr/>
          </a:p>
        </p:txBody>
      </p:sp>
      <p:sp>
        <p:nvSpPr>
          <p:cNvPr id="204" name="object 204"/>
          <p:cNvSpPr/>
          <p:nvPr/>
        </p:nvSpPr>
        <p:spPr>
          <a:xfrm>
            <a:off x="2514587" y="3880464"/>
            <a:ext cx="62865" cy="0"/>
          </a:xfrm>
          <a:custGeom>
            <a:avLst/>
            <a:gdLst/>
            <a:ahLst/>
            <a:cxnLst/>
            <a:rect l="l" t="t" r="r" b="b"/>
            <a:pathLst>
              <a:path w="62864">
                <a:moveTo>
                  <a:pt x="0" y="0"/>
                </a:moveTo>
                <a:lnTo>
                  <a:pt x="62864" y="0"/>
                </a:lnTo>
              </a:path>
            </a:pathLst>
          </a:custGeom>
          <a:ln w="5714">
            <a:solidFill>
              <a:srgbClr val="F1F1F1"/>
            </a:solidFill>
          </a:ln>
        </p:spPr>
        <p:txBody>
          <a:bodyPr wrap="square" lIns="0" tIns="0" rIns="0" bIns="0" rtlCol="0"/>
          <a:lstStyle/>
          <a:p>
            <a:endParaRPr/>
          </a:p>
        </p:txBody>
      </p:sp>
      <p:sp>
        <p:nvSpPr>
          <p:cNvPr id="205" name="object 205"/>
          <p:cNvSpPr/>
          <p:nvPr/>
        </p:nvSpPr>
        <p:spPr>
          <a:xfrm>
            <a:off x="2057390" y="3880464"/>
            <a:ext cx="68580" cy="0"/>
          </a:xfrm>
          <a:custGeom>
            <a:avLst/>
            <a:gdLst/>
            <a:ahLst/>
            <a:cxnLst/>
            <a:rect l="l" t="t" r="r" b="b"/>
            <a:pathLst>
              <a:path w="68580">
                <a:moveTo>
                  <a:pt x="0" y="0"/>
                </a:moveTo>
                <a:lnTo>
                  <a:pt x="68579" y="0"/>
                </a:lnTo>
              </a:path>
            </a:pathLst>
          </a:custGeom>
          <a:ln w="5714">
            <a:solidFill>
              <a:srgbClr val="F1F1F1"/>
            </a:solidFill>
          </a:ln>
        </p:spPr>
        <p:txBody>
          <a:bodyPr wrap="square" lIns="0" tIns="0" rIns="0" bIns="0" rtlCol="0"/>
          <a:lstStyle/>
          <a:p>
            <a:endParaRPr/>
          </a:p>
        </p:txBody>
      </p:sp>
      <p:sp>
        <p:nvSpPr>
          <p:cNvPr id="206" name="object 206"/>
          <p:cNvSpPr/>
          <p:nvPr/>
        </p:nvSpPr>
        <p:spPr>
          <a:xfrm>
            <a:off x="2057390" y="3589001"/>
            <a:ext cx="520065" cy="0"/>
          </a:xfrm>
          <a:custGeom>
            <a:avLst/>
            <a:gdLst/>
            <a:ahLst/>
            <a:cxnLst/>
            <a:rect l="l" t="t" r="r" b="b"/>
            <a:pathLst>
              <a:path w="520064">
                <a:moveTo>
                  <a:pt x="0" y="0"/>
                </a:moveTo>
                <a:lnTo>
                  <a:pt x="520061" y="0"/>
                </a:lnTo>
              </a:path>
            </a:pathLst>
          </a:custGeom>
          <a:ln w="5714">
            <a:solidFill>
              <a:srgbClr val="F1F1F1"/>
            </a:solidFill>
          </a:ln>
        </p:spPr>
        <p:txBody>
          <a:bodyPr wrap="square" lIns="0" tIns="0" rIns="0" bIns="0" rtlCol="0"/>
          <a:lstStyle/>
          <a:p>
            <a:endParaRPr/>
          </a:p>
        </p:txBody>
      </p:sp>
      <p:sp>
        <p:nvSpPr>
          <p:cNvPr id="207" name="object 207"/>
          <p:cNvSpPr/>
          <p:nvPr/>
        </p:nvSpPr>
        <p:spPr>
          <a:xfrm>
            <a:off x="3034649" y="4171927"/>
            <a:ext cx="62865" cy="0"/>
          </a:xfrm>
          <a:custGeom>
            <a:avLst/>
            <a:gdLst/>
            <a:ahLst/>
            <a:cxnLst/>
            <a:rect l="l" t="t" r="r" b="b"/>
            <a:pathLst>
              <a:path w="62864">
                <a:moveTo>
                  <a:pt x="0" y="0"/>
                </a:moveTo>
                <a:lnTo>
                  <a:pt x="62864" y="0"/>
                </a:lnTo>
              </a:path>
            </a:pathLst>
          </a:custGeom>
          <a:ln w="5714">
            <a:solidFill>
              <a:srgbClr val="F1F1F1"/>
            </a:solidFill>
          </a:ln>
        </p:spPr>
        <p:txBody>
          <a:bodyPr wrap="square" lIns="0" tIns="0" rIns="0" bIns="0" rtlCol="0"/>
          <a:lstStyle/>
          <a:p>
            <a:endParaRPr/>
          </a:p>
        </p:txBody>
      </p:sp>
      <p:sp>
        <p:nvSpPr>
          <p:cNvPr id="208" name="object 208"/>
          <p:cNvSpPr/>
          <p:nvPr/>
        </p:nvSpPr>
        <p:spPr>
          <a:xfrm>
            <a:off x="2577452" y="4171927"/>
            <a:ext cx="68580" cy="0"/>
          </a:xfrm>
          <a:custGeom>
            <a:avLst/>
            <a:gdLst/>
            <a:ahLst/>
            <a:cxnLst/>
            <a:rect l="l" t="t" r="r" b="b"/>
            <a:pathLst>
              <a:path w="68580">
                <a:moveTo>
                  <a:pt x="0" y="0"/>
                </a:moveTo>
                <a:lnTo>
                  <a:pt x="68579" y="0"/>
                </a:lnTo>
              </a:path>
            </a:pathLst>
          </a:custGeom>
          <a:ln w="5714">
            <a:solidFill>
              <a:srgbClr val="F1F1F1"/>
            </a:solidFill>
          </a:ln>
        </p:spPr>
        <p:txBody>
          <a:bodyPr wrap="square" lIns="0" tIns="0" rIns="0" bIns="0" rtlCol="0"/>
          <a:lstStyle/>
          <a:p>
            <a:endParaRPr/>
          </a:p>
        </p:txBody>
      </p:sp>
      <p:sp>
        <p:nvSpPr>
          <p:cNvPr id="209" name="object 209"/>
          <p:cNvSpPr/>
          <p:nvPr/>
        </p:nvSpPr>
        <p:spPr>
          <a:xfrm>
            <a:off x="2577452" y="3880464"/>
            <a:ext cx="520065" cy="0"/>
          </a:xfrm>
          <a:custGeom>
            <a:avLst/>
            <a:gdLst/>
            <a:ahLst/>
            <a:cxnLst/>
            <a:rect l="l" t="t" r="r" b="b"/>
            <a:pathLst>
              <a:path w="520064">
                <a:moveTo>
                  <a:pt x="0" y="0"/>
                </a:moveTo>
                <a:lnTo>
                  <a:pt x="520061" y="0"/>
                </a:lnTo>
              </a:path>
            </a:pathLst>
          </a:custGeom>
          <a:ln w="5714">
            <a:solidFill>
              <a:srgbClr val="F1F1F1"/>
            </a:solidFill>
          </a:ln>
        </p:spPr>
        <p:txBody>
          <a:bodyPr wrap="square" lIns="0" tIns="0" rIns="0" bIns="0" rtlCol="0"/>
          <a:lstStyle/>
          <a:p>
            <a:endParaRPr/>
          </a:p>
        </p:txBody>
      </p:sp>
      <p:sp>
        <p:nvSpPr>
          <p:cNvPr id="210" name="object 210"/>
          <p:cNvSpPr/>
          <p:nvPr/>
        </p:nvSpPr>
        <p:spPr>
          <a:xfrm>
            <a:off x="2577452" y="3589001"/>
            <a:ext cx="520065" cy="0"/>
          </a:xfrm>
          <a:custGeom>
            <a:avLst/>
            <a:gdLst/>
            <a:ahLst/>
            <a:cxnLst/>
            <a:rect l="l" t="t" r="r" b="b"/>
            <a:pathLst>
              <a:path w="520064">
                <a:moveTo>
                  <a:pt x="0" y="0"/>
                </a:moveTo>
                <a:lnTo>
                  <a:pt x="520061" y="0"/>
                </a:lnTo>
              </a:path>
            </a:pathLst>
          </a:custGeom>
          <a:ln w="5714">
            <a:solidFill>
              <a:srgbClr val="F1F1F1"/>
            </a:solidFill>
          </a:ln>
        </p:spPr>
        <p:txBody>
          <a:bodyPr wrap="square" lIns="0" tIns="0" rIns="0" bIns="0" rtlCol="0"/>
          <a:lstStyle/>
          <a:p>
            <a:endParaRPr/>
          </a:p>
        </p:txBody>
      </p:sp>
      <p:sp>
        <p:nvSpPr>
          <p:cNvPr id="211" name="object 211"/>
          <p:cNvSpPr/>
          <p:nvPr/>
        </p:nvSpPr>
        <p:spPr>
          <a:xfrm>
            <a:off x="3554711" y="4171927"/>
            <a:ext cx="62865" cy="0"/>
          </a:xfrm>
          <a:custGeom>
            <a:avLst/>
            <a:gdLst/>
            <a:ahLst/>
            <a:cxnLst/>
            <a:rect l="l" t="t" r="r" b="b"/>
            <a:pathLst>
              <a:path w="62864">
                <a:moveTo>
                  <a:pt x="0" y="0"/>
                </a:moveTo>
                <a:lnTo>
                  <a:pt x="62864" y="0"/>
                </a:lnTo>
              </a:path>
            </a:pathLst>
          </a:custGeom>
          <a:ln w="5714">
            <a:solidFill>
              <a:srgbClr val="F1F1F1"/>
            </a:solidFill>
          </a:ln>
        </p:spPr>
        <p:txBody>
          <a:bodyPr wrap="square" lIns="0" tIns="0" rIns="0" bIns="0" rtlCol="0"/>
          <a:lstStyle/>
          <a:p>
            <a:endParaRPr/>
          </a:p>
        </p:txBody>
      </p:sp>
      <p:sp>
        <p:nvSpPr>
          <p:cNvPr id="212" name="object 212"/>
          <p:cNvSpPr/>
          <p:nvPr/>
        </p:nvSpPr>
        <p:spPr>
          <a:xfrm>
            <a:off x="3097514" y="4171927"/>
            <a:ext cx="68580" cy="0"/>
          </a:xfrm>
          <a:custGeom>
            <a:avLst/>
            <a:gdLst/>
            <a:ahLst/>
            <a:cxnLst/>
            <a:rect l="l" t="t" r="r" b="b"/>
            <a:pathLst>
              <a:path w="68580">
                <a:moveTo>
                  <a:pt x="0" y="0"/>
                </a:moveTo>
                <a:lnTo>
                  <a:pt x="68579" y="0"/>
                </a:lnTo>
              </a:path>
            </a:pathLst>
          </a:custGeom>
          <a:ln w="5714">
            <a:solidFill>
              <a:srgbClr val="F1F1F1"/>
            </a:solidFill>
          </a:ln>
        </p:spPr>
        <p:txBody>
          <a:bodyPr wrap="square" lIns="0" tIns="0" rIns="0" bIns="0" rtlCol="0"/>
          <a:lstStyle/>
          <a:p>
            <a:endParaRPr/>
          </a:p>
        </p:txBody>
      </p:sp>
      <p:sp>
        <p:nvSpPr>
          <p:cNvPr id="213" name="object 213"/>
          <p:cNvSpPr/>
          <p:nvPr/>
        </p:nvSpPr>
        <p:spPr>
          <a:xfrm>
            <a:off x="3554711" y="3880464"/>
            <a:ext cx="62865" cy="0"/>
          </a:xfrm>
          <a:custGeom>
            <a:avLst/>
            <a:gdLst/>
            <a:ahLst/>
            <a:cxnLst/>
            <a:rect l="l" t="t" r="r" b="b"/>
            <a:pathLst>
              <a:path w="62864">
                <a:moveTo>
                  <a:pt x="0" y="0"/>
                </a:moveTo>
                <a:lnTo>
                  <a:pt x="62864" y="0"/>
                </a:lnTo>
              </a:path>
            </a:pathLst>
          </a:custGeom>
          <a:ln w="5714">
            <a:solidFill>
              <a:srgbClr val="F1F1F1"/>
            </a:solidFill>
          </a:ln>
        </p:spPr>
        <p:txBody>
          <a:bodyPr wrap="square" lIns="0" tIns="0" rIns="0" bIns="0" rtlCol="0"/>
          <a:lstStyle/>
          <a:p>
            <a:endParaRPr/>
          </a:p>
        </p:txBody>
      </p:sp>
      <p:sp>
        <p:nvSpPr>
          <p:cNvPr id="214" name="object 214"/>
          <p:cNvSpPr/>
          <p:nvPr/>
        </p:nvSpPr>
        <p:spPr>
          <a:xfrm>
            <a:off x="3097514" y="3880464"/>
            <a:ext cx="68580" cy="0"/>
          </a:xfrm>
          <a:custGeom>
            <a:avLst/>
            <a:gdLst/>
            <a:ahLst/>
            <a:cxnLst/>
            <a:rect l="l" t="t" r="r" b="b"/>
            <a:pathLst>
              <a:path w="68580">
                <a:moveTo>
                  <a:pt x="0" y="0"/>
                </a:moveTo>
                <a:lnTo>
                  <a:pt x="68579" y="0"/>
                </a:lnTo>
              </a:path>
            </a:pathLst>
          </a:custGeom>
          <a:ln w="5714">
            <a:solidFill>
              <a:srgbClr val="F1F1F1"/>
            </a:solidFill>
          </a:ln>
        </p:spPr>
        <p:txBody>
          <a:bodyPr wrap="square" lIns="0" tIns="0" rIns="0" bIns="0" rtlCol="0"/>
          <a:lstStyle/>
          <a:p>
            <a:endParaRPr/>
          </a:p>
        </p:txBody>
      </p:sp>
      <p:sp>
        <p:nvSpPr>
          <p:cNvPr id="215" name="object 215"/>
          <p:cNvSpPr/>
          <p:nvPr/>
        </p:nvSpPr>
        <p:spPr>
          <a:xfrm>
            <a:off x="3554711" y="3589001"/>
            <a:ext cx="62865" cy="0"/>
          </a:xfrm>
          <a:custGeom>
            <a:avLst/>
            <a:gdLst/>
            <a:ahLst/>
            <a:cxnLst/>
            <a:rect l="l" t="t" r="r" b="b"/>
            <a:pathLst>
              <a:path w="62864">
                <a:moveTo>
                  <a:pt x="0" y="0"/>
                </a:moveTo>
                <a:lnTo>
                  <a:pt x="62864" y="0"/>
                </a:lnTo>
              </a:path>
            </a:pathLst>
          </a:custGeom>
          <a:ln w="5714">
            <a:solidFill>
              <a:srgbClr val="F1F1F1"/>
            </a:solidFill>
          </a:ln>
        </p:spPr>
        <p:txBody>
          <a:bodyPr wrap="square" lIns="0" tIns="0" rIns="0" bIns="0" rtlCol="0"/>
          <a:lstStyle/>
          <a:p>
            <a:endParaRPr/>
          </a:p>
        </p:txBody>
      </p:sp>
      <p:sp>
        <p:nvSpPr>
          <p:cNvPr id="216" name="object 216"/>
          <p:cNvSpPr/>
          <p:nvPr/>
        </p:nvSpPr>
        <p:spPr>
          <a:xfrm>
            <a:off x="3097514" y="3589001"/>
            <a:ext cx="68580" cy="0"/>
          </a:xfrm>
          <a:custGeom>
            <a:avLst/>
            <a:gdLst/>
            <a:ahLst/>
            <a:cxnLst/>
            <a:rect l="l" t="t" r="r" b="b"/>
            <a:pathLst>
              <a:path w="68580">
                <a:moveTo>
                  <a:pt x="0" y="0"/>
                </a:moveTo>
                <a:lnTo>
                  <a:pt x="68579" y="0"/>
                </a:lnTo>
              </a:path>
            </a:pathLst>
          </a:custGeom>
          <a:ln w="5714">
            <a:solidFill>
              <a:srgbClr val="F1F1F1"/>
            </a:solidFill>
          </a:ln>
        </p:spPr>
        <p:txBody>
          <a:bodyPr wrap="square" lIns="0" tIns="0" rIns="0" bIns="0" rtlCol="0"/>
          <a:lstStyle/>
          <a:p>
            <a:endParaRPr/>
          </a:p>
        </p:txBody>
      </p:sp>
      <p:sp>
        <p:nvSpPr>
          <p:cNvPr id="217" name="object 217"/>
          <p:cNvSpPr/>
          <p:nvPr/>
        </p:nvSpPr>
        <p:spPr>
          <a:xfrm>
            <a:off x="4074772" y="4171927"/>
            <a:ext cx="62865" cy="0"/>
          </a:xfrm>
          <a:custGeom>
            <a:avLst/>
            <a:gdLst/>
            <a:ahLst/>
            <a:cxnLst/>
            <a:rect l="l" t="t" r="r" b="b"/>
            <a:pathLst>
              <a:path w="62864">
                <a:moveTo>
                  <a:pt x="0" y="0"/>
                </a:moveTo>
                <a:lnTo>
                  <a:pt x="62864" y="0"/>
                </a:lnTo>
              </a:path>
            </a:pathLst>
          </a:custGeom>
          <a:ln w="5714">
            <a:solidFill>
              <a:srgbClr val="F1F1F1"/>
            </a:solidFill>
          </a:ln>
        </p:spPr>
        <p:txBody>
          <a:bodyPr wrap="square" lIns="0" tIns="0" rIns="0" bIns="0" rtlCol="0"/>
          <a:lstStyle/>
          <a:p>
            <a:endParaRPr/>
          </a:p>
        </p:txBody>
      </p:sp>
      <p:sp>
        <p:nvSpPr>
          <p:cNvPr id="218" name="object 218"/>
          <p:cNvSpPr/>
          <p:nvPr/>
        </p:nvSpPr>
        <p:spPr>
          <a:xfrm>
            <a:off x="3617575" y="4171927"/>
            <a:ext cx="68580" cy="0"/>
          </a:xfrm>
          <a:custGeom>
            <a:avLst/>
            <a:gdLst/>
            <a:ahLst/>
            <a:cxnLst/>
            <a:rect l="l" t="t" r="r" b="b"/>
            <a:pathLst>
              <a:path w="68579">
                <a:moveTo>
                  <a:pt x="0" y="0"/>
                </a:moveTo>
                <a:lnTo>
                  <a:pt x="68579" y="0"/>
                </a:lnTo>
              </a:path>
            </a:pathLst>
          </a:custGeom>
          <a:ln w="5714">
            <a:solidFill>
              <a:srgbClr val="F1F1F1"/>
            </a:solidFill>
          </a:ln>
        </p:spPr>
        <p:txBody>
          <a:bodyPr wrap="square" lIns="0" tIns="0" rIns="0" bIns="0" rtlCol="0"/>
          <a:lstStyle/>
          <a:p>
            <a:endParaRPr/>
          </a:p>
        </p:txBody>
      </p:sp>
      <p:sp>
        <p:nvSpPr>
          <p:cNvPr id="219" name="object 219"/>
          <p:cNvSpPr/>
          <p:nvPr/>
        </p:nvSpPr>
        <p:spPr>
          <a:xfrm>
            <a:off x="4074772" y="3880464"/>
            <a:ext cx="62865" cy="0"/>
          </a:xfrm>
          <a:custGeom>
            <a:avLst/>
            <a:gdLst/>
            <a:ahLst/>
            <a:cxnLst/>
            <a:rect l="l" t="t" r="r" b="b"/>
            <a:pathLst>
              <a:path w="62864">
                <a:moveTo>
                  <a:pt x="0" y="0"/>
                </a:moveTo>
                <a:lnTo>
                  <a:pt x="62864" y="0"/>
                </a:lnTo>
              </a:path>
            </a:pathLst>
          </a:custGeom>
          <a:ln w="5714">
            <a:solidFill>
              <a:srgbClr val="F1F1F1"/>
            </a:solidFill>
          </a:ln>
        </p:spPr>
        <p:txBody>
          <a:bodyPr wrap="square" lIns="0" tIns="0" rIns="0" bIns="0" rtlCol="0"/>
          <a:lstStyle/>
          <a:p>
            <a:endParaRPr/>
          </a:p>
        </p:txBody>
      </p:sp>
      <p:sp>
        <p:nvSpPr>
          <p:cNvPr id="220" name="object 220"/>
          <p:cNvSpPr/>
          <p:nvPr/>
        </p:nvSpPr>
        <p:spPr>
          <a:xfrm>
            <a:off x="3617575" y="3880464"/>
            <a:ext cx="68580" cy="0"/>
          </a:xfrm>
          <a:custGeom>
            <a:avLst/>
            <a:gdLst/>
            <a:ahLst/>
            <a:cxnLst/>
            <a:rect l="l" t="t" r="r" b="b"/>
            <a:pathLst>
              <a:path w="68579">
                <a:moveTo>
                  <a:pt x="0" y="0"/>
                </a:moveTo>
                <a:lnTo>
                  <a:pt x="68579" y="0"/>
                </a:lnTo>
              </a:path>
            </a:pathLst>
          </a:custGeom>
          <a:ln w="5714">
            <a:solidFill>
              <a:srgbClr val="F1F1F1"/>
            </a:solidFill>
          </a:ln>
        </p:spPr>
        <p:txBody>
          <a:bodyPr wrap="square" lIns="0" tIns="0" rIns="0" bIns="0" rtlCol="0"/>
          <a:lstStyle/>
          <a:p>
            <a:endParaRPr/>
          </a:p>
        </p:txBody>
      </p:sp>
      <p:sp>
        <p:nvSpPr>
          <p:cNvPr id="221" name="object 221"/>
          <p:cNvSpPr/>
          <p:nvPr/>
        </p:nvSpPr>
        <p:spPr>
          <a:xfrm>
            <a:off x="4074772" y="3589001"/>
            <a:ext cx="62865" cy="0"/>
          </a:xfrm>
          <a:custGeom>
            <a:avLst/>
            <a:gdLst/>
            <a:ahLst/>
            <a:cxnLst/>
            <a:rect l="l" t="t" r="r" b="b"/>
            <a:pathLst>
              <a:path w="62864">
                <a:moveTo>
                  <a:pt x="0" y="0"/>
                </a:moveTo>
                <a:lnTo>
                  <a:pt x="62864" y="0"/>
                </a:lnTo>
              </a:path>
            </a:pathLst>
          </a:custGeom>
          <a:ln w="5714">
            <a:solidFill>
              <a:srgbClr val="F1F1F1"/>
            </a:solidFill>
          </a:ln>
        </p:spPr>
        <p:txBody>
          <a:bodyPr wrap="square" lIns="0" tIns="0" rIns="0" bIns="0" rtlCol="0"/>
          <a:lstStyle/>
          <a:p>
            <a:endParaRPr/>
          </a:p>
        </p:txBody>
      </p:sp>
      <p:sp>
        <p:nvSpPr>
          <p:cNvPr id="222" name="object 222"/>
          <p:cNvSpPr/>
          <p:nvPr/>
        </p:nvSpPr>
        <p:spPr>
          <a:xfrm>
            <a:off x="3617575" y="3589001"/>
            <a:ext cx="68580" cy="0"/>
          </a:xfrm>
          <a:custGeom>
            <a:avLst/>
            <a:gdLst/>
            <a:ahLst/>
            <a:cxnLst/>
            <a:rect l="l" t="t" r="r" b="b"/>
            <a:pathLst>
              <a:path w="68579">
                <a:moveTo>
                  <a:pt x="0" y="0"/>
                </a:moveTo>
                <a:lnTo>
                  <a:pt x="68579" y="0"/>
                </a:lnTo>
              </a:path>
            </a:pathLst>
          </a:custGeom>
          <a:ln w="5714">
            <a:solidFill>
              <a:srgbClr val="F1F1F1"/>
            </a:solidFill>
          </a:ln>
        </p:spPr>
        <p:txBody>
          <a:bodyPr wrap="square" lIns="0" tIns="0" rIns="0" bIns="0" rtlCol="0"/>
          <a:lstStyle/>
          <a:p>
            <a:endParaRPr/>
          </a:p>
        </p:txBody>
      </p:sp>
      <p:sp>
        <p:nvSpPr>
          <p:cNvPr id="223" name="object 223"/>
          <p:cNvSpPr/>
          <p:nvPr/>
        </p:nvSpPr>
        <p:spPr>
          <a:xfrm>
            <a:off x="4594835" y="4171927"/>
            <a:ext cx="62865" cy="0"/>
          </a:xfrm>
          <a:custGeom>
            <a:avLst/>
            <a:gdLst/>
            <a:ahLst/>
            <a:cxnLst/>
            <a:rect l="l" t="t" r="r" b="b"/>
            <a:pathLst>
              <a:path w="62864">
                <a:moveTo>
                  <a:pt x="0" y="0"/>
                </a:moveTo>
                <a:lnTo>
                  <a:pt x="62864" y="0"/>
                </a:lnTo>
              </a:path>
            </a:pathLst>
          </a:custGeom>
          <a:ln w="5714">
            <a:solidFill>
              <a:srgbClr val="F1F1F1"/>
            </a:solidFill>
          </a:ln>
        </p:spPr>
        <p:txBody>
          <a:bodyPr wrap="square" lIns="0" tIns="0" rIns="0" bIns="0" rtlCol="0"/>
          <a:lstStyle/>
          <a:p>
            <a:endParaRPr/>
          </a:p>
        </p:txBody>
      </p:sp>
      <p:sp>
        <p:nvSpPr>
          <p:cNvPr id="224" name="object 224"/>
          <p:cNvSpPr/>
          <p:nvPr/>
        </p:nvSpPr>
        <p:spPr>
          <a:xfrm>
            <a:off x="4137637" y="4171927"/>
            <a:ext cx="68580" cy="0"/>
          </a:xfrm>
          <a:custGeom>
            <a:avLst/>
            <a:gdLst/>
            <a:ahLst/>
            <a:cxnLst/>
            <a:rect l="l" t="t" r="r" b="b"/>
            <a:pathLst>
              <a:path w="68579">
                <a:moveTo>
                  <a:pt x="0" y="0"/>
                </a:moveTo>
                <a:lnTo>
                  <a:pt x="68579" y="0"/>
                </a:lnTo>
              </a:path>
            </a:pathLst>
          </a:custGeom>
          <a:ln w="5714">
            <a:solidFill>
              <a:srgbClr val="F1F1F1"/>
            </a:solidFill>
          </a:ln>
        </p:spPr>
        <p:txBody>
          <a:bodyPr wrap="square" lIns="0" tIns="0" rIns="0" bIns="0" rtlCol="0"/>
          <a:lstStyle/>
          <a:p>
            <a:endParaRPr/>
          </a:p>
        </p:txBody>
      </p:sp>
      <p:sp>
        <p:nvSpPr>
          <p:cNvPr id="225" name="object 225"/>
          <p:cNvSpPr/>
          <p:nvPr/>
        </p:nvSpPr>
        <p:spPr>
          <a:xfrm>
            <a:off x="4594835" y="3880464"/>
            <a:ext cx="62865" cy="0"/>
          </a:xfrm>
          <a:custGeom>
            <a:avLst/>
            <a:gdLst/>
            <a:ahLst/>
            <a:cxnLst/>
            <a:rect l="l" t="t" r="r" b="b"/>
            <a:pathLst>
              <a:path w="62864">
                <a:moveTo>
                  <a:pt x="0" y="0"/>
                </a:moveTo>
                <a:lnTo>
                  <a:pt x="62864" y="0"/>
                </a:lnTo>
              </a:path>
            </a:pathLst>
          </a:custGeom>
          <a:ln w="5714">
            <a:solidFill>
              <a:srgbClr val="F1F1F1"/>
            </a:solidFill>
          </a:ln>
        </p:spPr>
        <p:txBody>
          <a:bodyPr wrap="square" lIns="0" tIns="0" rIns="0" bIns="0" rtlCol="0"/>
          <a:lstStyle/>
          <a:p>
            <a:endParaRPr/>
          </a:p>
        </p:txBody>
      </p:sp>
      <p:sp>
        <p:nvSpPr>
          <p:cNvPr id="226" name="object 226"/>
          <p:cNvSpPr/>
          <p:nvPr/>
        </p:nvSpPr>
        <p:spPr>
          <a:xfrm>
            <a:off x="4137637" y="3880464"/>
            <a:ext cx="68580" cy="0"/>
          </a:xfrm>
          <a:custGeom>
            <a:avLst/>
            <a:gdLst/>
            <a:ahLst/>
            <a:cxnLst/>
            <a:rect l="l" t="t" r="r" b="b"/>
            <a:pathLst>
              <a:path w="68579">
                <a:moveTo>
                  <a:pt x="0" y="0"/>
                </a:moveTo>
                <a:lnTo>
                  <a:pt x="68579" y="0"/>
                </a:lnTo>
              </a:path>
            </a:pathLst>
          </a:custGeom>
          <a:ln w="5714">
            <a:solidFill>
              <a:srgbClr val="F1F1F1"/>
            </a:solidFill>
          </a:ln>
        </p:spPr>
        <p:txBody>
          <a:bodyPr wrap="square" lIns="0" tIns="0" rIns="0" bIns="0" rtlCol="0"/>
          <a:lstStyle/>
          <a:p>
            <a:endParaRPr/>
          </a:p>
        </p:txBody>
      </p:sp>
      <p:sp>
        <p:nvSpPr>
          <p:cNvPr id="227" name="object 227"/>
          <p:cNvSpPr/>
          <p:nvPr/>
        </p:nvSpPr>
        <p:spPr>
          <a:xfrm>
            <a:off x="4594835" y="3589001"/>
            <a:ext cx="62865" cy="0"/>
          </a:xfrm>
          <a:custGeom>
            <a:avLst/>
            <a:gdLst/>
            <a:ahLst/>
            <a:cxnLst/>
            <a:rect l="l" t="t" r="r" b="b"/>
            <a:pathLst>
              <a:path w="62864">
                <a:moveTo>
                  <a:pt x="0" y="0"/>
                </a:moveTo>
                <a:lnTo>
                  <a:pt x="62864" y="0"/>
                </a:lnTo>
              </a:path>
            </a:pathLst>
          </a:custGeom>
          <a:ln w="5714">
            <a:solidFill>
              <a:srgbClr val="F1F1F1"/>
            </a:solidFill>
          </a:ln>
        </p:spPr>
        <p:txBody>
          <a:bodyPr wrap="square" lIns="0" tIns="0" rIns="0" bIns="0" rtlCol="0"/>
          <a:lstStyle/>
          <a:p>
            <a:endParaRPr/>
          </a:p>
        </p:txBody>
      </p:sp>
      <p:sp>
        <p:nvSpPr>
          <p:cNvPr id="228" name="object 228"/>
          <p:cNvSpPr/>
          <p:nvPr/>
        </p:nvSpPr>
        <p:spPr>
          <a:xfrm>
            <a:off x="4137637" y="3589001"/>
            <a:ext cx="68580" cy="0"/>
          </a:xfrm>
          <a:custGeom>
            <a:avLst/>
            <a:gdLst/>
            <a:ahLst/>
            <a:cxnLst/>
            <a:rect l="l" t="t" r="r" b="b"/>
            <a:pathLst>
              <a:path w="68579">
                <a:moveTo>
                  <a:pt x="0" y="0"/>
                </a:moveTo>
                <a:lnTo>
                  <a:pt x="68579" y="0"/>
                </a:lnTo>
              </a:path>
            </a:pathLst>
          </a:custGeom>
          <a:ln w="5714">
            <a:solidFill>
              <a:srgbClr val="F1F1F1"/>
            </a:solidFill>
          </a:ln>
        </p:spPr>
        <p:txBody>
          <a:bodyPr wrap="square" lIns="0" tIns="0" rIns="0" bIns="0" rtlCol="0"/>
          <a:lstStyle/>
          <a:p>
            <a:endParaRPr/>
          </a:p>
        </p:txBody>
      </p:sp>
      <p:sp>
        <p:nvSpPr>
          <p:cNvPr id="229" name="object 229"/>
          <p:cNvSpPr/>
          <p:nvPr/>
        </p:nvSpPr>
        <p:spPr>
          <a:xfrm>
            <a:off x="5114896" y="4171927"/>
            <a:ext cx="68580" cy="0"/>
          </a:xfrm>
          <a:custGeom>
            <a:avLst/>
            <a:gdLst/>
            <a:ahLst/>
            <a:cxnLst/>
            <a:rect l="l" t="t" r="r" b="b"/>
            <a:pathLst>
              <a:path w="68579">
                <a:moveTo>
                  <a:pt x="0" y="0"/>
                </a:moveTo>
                <a:lnTo>
                  <a:pt x="68579" y="0"/>
                </a:lnTo>
              </a:path>
            </a:pathLst>
          </a:custGeom>
          <a:ln w="5714">
            <a:solidFill>
              <a:srgbClr val="F1F1F1"/>
            </a:solidFill>
          </a:ln>
        </p:spPr>
        <p:txBody>
          <a:bodyPr wrap="square" lIns="0" tIns="0" rIns="0" bIns="0" rtlCol="0"/>
          <a:lstStyle/>
          <a:p>
            <a:endParaRPr/>
          </a:p>
        </p:txBody>
      </p:sp>
      <p:sp>
        <p:nvSpPr>
          <p:cNvPr id="230" name="object 230"/>
          <p:cNvSpPr/>
          <p:nvPr/>
        </p:nvSpPr>
        <p:spPr>
          <a:xfrm>
            <a:off x="4657699" y="4171927"/>
            <a:ext cx="68580" cy="0"/>
          </a:xfrm>
          <a:custGeom>
            <a:avLst/>
            <a:gdLst/>
            <a:ahLst/>
            <a:cxnLst/>
            <a:rect l="l" t="t" r="r" b="b"/>
            <a:pathLst>
              <a:path w="68579">
                <a:moveTo>
                  <a:pt x="0" y="0"/>
                </a:moveTo>
                <a:lnTo>
                  <a:pt x="68579" y="0"/>
                </a:lnTo>
              </a:path>
            </a:pathLst>
          </a:custGeom>
          <a:ln w="5714">
            <a:solidFill>
              <a:srgbClr val="F1F1F1"/>
            </a:solidFill>
          </a:ln>
        </p:spPr>
        <p:txBody>
          <a:bodyPr wrap="square" lIns="0" tIns="0" rIns="0" bIns="0" rtlCol="0"/>
          <a:lstStyle/>
          <a:p>
            <a:endParaRPr/>
          </a:p>
        </p:txBody>
      </p:sp>
      <p:sp>
        <p:nvSpPr>
          <p:cNvPr id="231" name="object 231"/>
          <p:cNvSpPr/>
          <p:nvPr/>
        </p:nvSpPr>
        <p:spPr>
          <a:xfrm>
            <a:off x="5114896" y="3880464"/>
            <a:ext cx="68580" cy="0"/>
          </a:xfrm>
          <a:custGeom>
            <a:avLst/>
            <a:gdLst/>
            <a:ahLst/>
            <a:cxnLst/>
            <a:rect l="l" t="t" r="r" b="b"/>
            <a:pathLst>
              <a:path w="68579">
                <a:moveTo>
                  <a:pt x="0" y="0"/>
                </a:moveTo>
                <a:lnTo>
                  <a:pt x="68579" y="0"/>
                </a:lnTo>
              </a:path>
            </a:pathLst>
          </a:custGeom>
          <a:ln w="5714">
            <a:solidFill>
              <a:srgbClr val="F1F1F1"/>
            </a:solidFill>
          </a:ln>
        </p:spPr>
        <p:txBody>
          <a:bodyPr wrap="square" lIns="0" tIns="0" rIns="0" bIns="0" rtlCol="0"/>
          <a:lstStyle/>
          <a:p>
            <a:endParaRPr/>
          </a:p>
        </p:txBody>
      </p:sp>
      <p:sp>
        <p:nvSpPr>
          <p:cNvPr id="232" name="object 232"/>
          <p:cNvSpPr/>
          <p:nvPr/>
        </p:nvSpPr>
        <p:spPr>
          <a:xfrm>
            <a:off x="4657699" y="3880464"/>
            <a:ext cx="68580" cy="0"/>
          </a:xfrm>
          <a:custGeom>
            <a:avLst/>
            <a:gdLst/>
            <a:ahLst/>
            <a:cxnLst/>
            <a:rect l="l" t="t" r="r" b="b"/>
            <a:pathLst>
              <a:path w="68579">
                <a:moveTo>
                  <a:pt x="0" y="0"/>
                </a:moveTo>
                <a:lnTo>
                  <a:pt x="68579" y="0"/>
                </a:lnTo>
              </a:path>
            </a:pathLst>
          </a:custGeom>
          <a:ln w="5714">
            <a:solidFill>
              <a:srgbClr val="F1F1F1"/>
            </a:solidFill>
          </a:ln>
        </p:spPr>
        <p:txBody>
          <a:bodyPr wrap="square" lIns="0" tIns="0" rIns="0" bIns="0" rtlCol="0"/>
          <a:lstStyle/>
          <a:p>
            <a:endParaRPr/>
          </a:p>
        </p:txBody>
      </p:sp>
      <p:sp>
        <p:nvSpPr>
          <p:cNvPr id="233" name="object 233"/>
          <p:cNvSpPr/>
          <p:nvPr/>
        </p:nvSpPr>
        <p:spPr>
          <a:xfrm>
            <a:off x="5114896" y="3589001"/>
            <a:ext cx="68580" cy="0"/>
          </a:xfrm>
          <a:custGeom>
            <a:avLst/>
            <a:gdLst/>
            <a:ahLst/>
            <a:cxnLst/>
            <a:rect l="l" t="t" r="r" b="b"/>
            <a:pathLst>
              <a:path w="68579">
                <a:moveTo>
                  <a:pt x="0" y="0"/>
                </a:moveTo>
                <a:lnTo>
                  <a:pt x="68579" y="0"/>
                </a:lnTo>
              </a:path>
            </a:pathLst>
          </a:custGeom>
          <a:ln w="5714">
            <a:solidFill>
              <a:srgbClr val="F1F1F1"/>
            </a:solidFill>
          </a:ln>
        </p:spPr>
        <p:txBody>
          <a:bodyPr wrap="square" lIns="0" tIns="0" rIns="0" bIns="0" rtlCol="0"/>
          <a:lstStyle/>
          <a:p>
            <a:endParaRPr/>
          </a:p>
        </p:txBody>
      </p:sp>
      <p:sp>
        <p:nvSpPr>
          <p:cNvPr id="234" name="object 234"/>
          <p:cNvSpPr/>
          <p:nvPr/>
        </p:nvSpPr>
        <p:spPr>
          <a:xfrm>
            <a:off x="4657699" y="3589001"/>
            <a:ext cx="68580" cy="0"/>
          </a:xfrm>
          <a:custGeom>
            <a:avLst/>
            <a:gdLst/>
            <a:ahLst/>
            <a:cxnLst/>
            <a:rect l="l" t="t" r="r" b="b"/>
            <a:pathLst>
              <a:path w="68579">
                <a:moveTo>
                  <a:pt x="0" y="0"/>
                </a:moveTo>
                <a:lnTo>
                  <a:pt x="68579" y="0"/>
                </a:lnTo>
              </a:path>
            </a:pathLst>
          </a:custGeom>
          <a:ln w="5714">
            <a:solidFill>
              <a:srgbClr val="F1F1F1"/>
            </a:solidFill>
          </a:ln>
        </p:spPr>
        <p:txBody>
          <a:bodyPr wrap="square" lIns="0" tIns="0" rIns="0" bIns="0" rtlCol="0"/>
          <a:lstStyle/>
          <a:p>
            <a:endParaRPr/>
          </a:p>
        </p:txBody>
      </p:sp>
      <p:sp>
        <p:nvSpPr>
          <p:cNvPr id="235" name="object 235"/>
          <p:cNvSpPr/>
          <p:nvPr/>
        </p:nvSpPr>
        <p:spPr>
          <a:xfrm>
            <a:off x="5640673" y="4171927"/>
            <a:ext cx="62865" cy="0"/>
          </a:xfrm>
          <a:custGeom>
            <a:avLst/>
            <a:gdLst/>
            <a:ahLst/>
            <a:cxnLst/>
            <a:rect l="l" t="t" r="r" b="b"/>
            <a:pathLst>
              <a:path w="62864">
                <a:moveTo>
                  <a:pt x="0" y="0"/>
                </a:moveTo>
                <a:lnTo>
                  <a:pt x="62864" y="0"/>
                </a:lnTo>
              </a:path>
            </a:pathLst>
          </a:custGeom>
          <a:ln w="5714">
            <a:solidFill>
              <a:srgbClr val="F1F1F1"/>
            </a:solidFill>
          </a:ln>
        </p:spPr>
        <p:txBody>
          <a:bodyPr wrap="square" lIns="0" tIns="0" rIns="0" bIns="0" rtlCol="0"/>
          <a:lstStyle/>
          <a:p>
            <a:endParaRPr/>
          </a:p>
        </p:txBody>
      </p:sp>
      <p:sp>
        <p:nvSpPr>
          <p:cNvPr id="236" name="object 236"/>
          <p:cNvSpPr/>
          <p:nvPr/>
        </p:nvSpPr>
        <p:spPr>
          <a:xfrm>
            <a:off x="5183476" y="4171927"/>
            <a:ext cx="68580" cy="0"/>
          </a:xfrm>
          <a:custGeom>
            <a:avLst/>
            <a:gdLst/>
            <a:ahLst/>
            <a:cxnLst/>
            <a:rect l="l" t="t" r="r" b="b"/>
            <a:pathLst>
              <a:path w="68579">
                <a:moveTo>
                  <a:pt x="0" y="0"/>
                </a:moveTo>
                <a:lnTo>
                  <a:pt x="68579" y="0"/>
                </a:lnTo>
              </a:path>
            </a:pathLst>
          </a:custGeom>
          <a:ln w="5714">
            <a:solidFill>
              <a:srgbClr val="F1F1F1"/>
            </a:solidFill>
          </a:ln>
        </p:spPr>
        <p:txBody>
          <a:bodyPr wrap="square" lIns="0" tIns="0" rIns="0" bIns="0" rtlCol="0"/>
          <a:lstStyle/>
          <a:p>
            <a:endParaRPr/>
          </a:p>
        </p:txBody>
      </p:sp>
      <p:sp>
        <p:nvSpPr>
          <p:cNvPr id="237" name="object 237"/>
          <p:cNvSpPr/>
          <p:nvPr/>
        </p:nvSpPr>
        <p:spPr>
          <a:xfrm>
            <a:off x="5640673" y="3880464"/>
            <a:ext cx="62865" cy="0"/>
          </a:xfrm>
          <a:custGeom>
            <a:avLst/>
            <a:gdLst/>
            <a:ahLst/>
            <a:cxnLst/>
            <a:rect l="l" t="t" r="r" b="b"/>
            <a:pathLst>
              <a:path w="62864">
                <a:moveTo>
                  <a:pt x="0" y="0"/>
                </a:moveTo>
                <a:lnTo>
                  <a:pt x="62864" y="0"/>
                </a:lnTo>
              </a:path>
            </a:pathLst>
          </a:custGeom>
          <a:ln w="5714">
            <a:solidFill>
              <a:srgbClr val="F1F1F1"/>
            </a:solidFill>
          </a:ln>
        </p:spPr>
        <p:txBody>
          <a:bodyPr wrap="square" lIns="0" tIns="0" rIns="0" bIns="0" rtlCol="0"/>
          <a:lstStyle/>
          <a:p>
            <a:endParaRPr/>
          </a:p>
        </p:txBody>
      </p:sp>
      <p:sp>
        <p:nvSpPr>
          <p:cNvPr id="238" name="object 238"/>
          <p:cNvSpPr/>
          <p:nvPr/>
        </p:nvSpPr>
        <p:spPr>
          <a:xfrm>
            <a:off x="5183476" y="3880464"/>
            <a:ext cx="68580" cy="0"/>
          </a:xfrm>
          <a:custGeom>
            <a:avLst/>
            <a:gdLst/>
            <a:ahLst/>
            <a:cxnLst/>
            <a:rect l="l" t="t" r="r" b="b"/>
            <a:pathLst>
              <a:path w="68579">
                <a:moveTo>
                  <a:pt x="0" y="0"/>
                </a:moveTo>
                <a:lnTo>
                  <a:pt x="68579" y="0"/>
                </a:lnTo>
              </a:path>
            </a:pathLst>
          </a:custGeom>
          <a:ln w="5714">
            <a:solidFill>
              <a:srgbClr val="F1F1F1"/>
            </a:solidFill>
          </a:ln>
        </p:spPr>
        <p:txBody>
          <a:bodyPr wrap="square" lIns="0" tIns="0" rIns="0" bIns="0" rtlCol="0"/>
          <a:lstStyle/>
          <a:p>
            <a:endParaRPr/>
          </a:p>
        </p:txBody>
      </p:sp>
      <p:sp>
        <p:nvSpPr>
          <p:cNvPr id="239" name="object 239"/>
          <p:cNvSpPr/>
          <p:nvPr/>
        </p:nvSpPr>
        <p:spPr>
          <a:xfrm>
            <a:off x="5640673" y="3589001"/>
            <a:ext cx="62865" cy="0"/>
          </a:xfrm>
          <a:custGeom>
            <a:avLst/>
            <a:gdLst/>
            <a:ahLst/>
            <a:cxnLst/>
            <a:rect l="l" t="t" r="r" b="b"/>
            <a:pathLst>
              <a:path w="62864">
                <a:moveTo>
                  <a:pt x="0" y="0"/>
                </a:moveTo>
                <a:lnTo>
                  <a:pt x="62864" y="0"/>
                </a:lnTo>
              </a:path>
            </a:pathLst>
          </a:custGeom>
          <a:ln w="5714">
            <a:solidFill>
              <a:srgbClr val="F1F1F1"/>
            </a:solidFill>
          </a:ln>
        </p:spPr>
        <p:txBody>
          <a:bodyPr wrap="square" lIns="0" tIns="0" rIns="0" bIns="0" rtlCol="0"/>
          <a:lstStyle/>
          <a:p>
            <a:endParaRPr/>
          </a:p>
        </p:txBody>
      </p:sp>
      <p:sp>
        <p:nvSpPr>
          <p:cNvPr id="240" name="object 240"/>
          <p:cNvSpPr/>
          <p:nvPr/>
        </p:nvSpPr>
        <p:spPr>
          <a:xfrm>
            <a:off x="5183476" y="3589001"/>
            <a:ext cx="68580" cy="0"/>
          </a:xfrm>
          <a:custGeom>
            <a:avLst/>
            <a:gdLst/>
            <a:ahLst/>
            <a:cxnLst/>
            <a:rect l="l" t="t" r="r" b="b"/>
            <a:pathLst>
              <a:path w="68579">
                <a:moveTo>
                  <a:pt x="0" y="0"/>
                </a:moveTo>
                <a:lnTo>
                  <a:pt x="68579" y="0"/>
                </a:lnTo>
              </a:path>
            </a:pathLst>
          </a:custGeom>
          <a:ln w="5714">
            <a:solidFill>
              <a:srgbClr val="F1F1F1"/>
            </a:solidFill>
          </a:ln>
        </p:spPr>
        <p:txBody>
          <a:bodyPr wrap="square" lIns="0" tIns="0" rIns="0" bIns="0" rtlCol="0"/>
          <a:lstStyle/>
          <a:p>
            <a:endParaRPr/>
          </a:p>
        </p:txBody>
      </p:sp>
      <p:sp>
        <p:nvSpPr>
          <p:cNvPr id="241" name="object 241"/>
          <p:cNvSpPr/>
          <p:nvPr/>
        </p:nvSpPr>
        <p:spPr>
          <a:xfrm>
            <a:off x="6160735" y="4171927"/>
            <a:ext cx="62865" cy="0"/>
          </a:xfrm>
          <a:custGeom>
            <a:avLst/>
            <a:gdLst/>
            <a:ahLst/>
            <a:cxnLst/>
            <a:rect l="l" t="t" r="r" b="b"/>
            <a:pathLst>
              <a:path w="62864">
                <a:moveTo>
                  <a:pt x="0" y="0"/>
                </a:moveTo>
                <a:lnTo>
                  <a:pt x="62864" y="0"/>
                </a:lnTo>
              </a:path>
            </a:pathLst>
          </a:custGeom>
          <a:ln w="5714">
            <a:solidFill>
              <a:srgbClr val="F1F1F1"/>
            </a:solidFill>
          </a:ln>
        </p:spPr>
        <p:txBody>
          <a:bodyPr wrap="square" lIns="0" tIns="0" rIns="0" bIns="0" rtlCol="0"/>
          <a:lstStyle/>
          <a:p>
            <a:endParaRPr/>
          </a:p>
        </p:txBody>
      </p:sp>
      <p:sp>
        <p:nvSpPr>
          <p:cNvPr id="242" name="object 242"/>
          <p:cNvSpPr/>
          <p:nvPr/>
        </p:nvSpPr>
        <p:spPr>
          <a:xfrm>
            <a:off x="5703538" y="4171927"/>
            <a:ext cx="68580" cy="0"/>
          </a:xfrm>
          <a:custGeom>
            <a:avLst/>
            <a:gdLst/>
            <a:ahLst/>
            <a:cxnLst/>
            <a:rect l="l" t="t" r="r" b="b"/>
            <a:pathLst>
              <a:path w="68579">
                <a:moveTo>
                  <a:pt x="0" y="0"/>
                </a:moveTo>
                <a:lnTo>
                  <a:pt x="68579" y="0"/>
                </a:lnTo>
              </a:path>
            </a:pathLst>
          </a:custGeom>
          <a:ln w="5714">
            <a:solidFill>
              <a:srgbClr val="F1F1F1"/>
            </a:solidFill>
          </a:ln>
        </p:spPr>
        <p:txBody>
          <a:bodyPr wrap="square" lIns="0" tIns="0" rIns="0" bIns="0" rtlCol="0"/>
          <a:lstStyle/>
          <a:p>
            <a:endParaRPr/>
          </a:p>
        </p:txBody>
      </p:sp>
      <p:sp>
        <p:nvSpPr>
          <p:cNvPr id="243" name="object 243"/>
          <p:cNvSpPr/>
          <p:nvPr/>
        </p:nvSpPr>
        <p:spPr>
          <a:xfrm>
            <a:off x="6160735" y="3880464"/>
            <a:ext cx="62865" cy="0"/>
          </a:xfrm>
          <a:custGeom>
            <a:avLst/>
            <a:gdLst/>
            <a:ahLst/>
            <a:cxnLst/>
            <a:rect l="l" t="t" r="r" b="b"/>
            <a:pathLst>
              <a:path w="62864">
                <a:moveTo>
                  <a:pt x="0" y="0"/>
                </a:moveTo>
                <a:lnTo>
                  <a:pt x="62864" y="0"/>
                </a:lnTo>
              </a:path>
            </a:pathLst>
          </a:custGeom>
          <a:ln w="5714">
            <a:solidFill>
              <a:srgbClr val="F1F1F1"/>
            </a:solidFill>
          </a:ln>
        </p:spPr>
        <p:txBody>
          <a:bodyPr wrap="square" lIns="0" tIns="0" rIns="0" bIns="0" rtlCol="0"/>
          <a:lstStyle/>
          <a:p>
            <a:endParaRPr/>
          </a:p>
        </p:txBody>
      </p:sp>
      <p:sp>
        <p:nvSpPr>
          <p:cNvPr id="244" name="object 244"/>
          <p:cNvSpPr/>
          <p:nvPr/>
        </p:nvSpPr>
        <p:spPr>
          <a:xfrm>
            <a:off x="5703538" y="3880464"/>
            <a:ext cx="68580" cy="0"/>
          </a:xfrm>
          <a:custGeom>
            <a:avLst/>
            <a:gdLst/>
            <a:ahLst/>
            <a:cxnLst/>
            <a:rect l="l" t="t" r="r" b="b"/>
            <a:pathLst>
              <a:path w="68579">
                <a:moveTo>
                  <a:pt x="0" y="0"/>
                </a:moveTo>
                <a:lnTo>
                  <a:pt x="68579" y="0"/>
                </a:lnTo>
              </a:path>
            </a:pathLst>
          </a:custGeom>
          <a:ln w="5714">
            <a:solidFill>
              <a:srgbClr val="F1F1F1"/>
            </a:solidFill>
          </a:ln>
        </p:spPr>
        <p:txBody>
          <a:bodyPr wrap="square" lIns="0" tIns="0" rIns="0" bIns="0" rtlCol="0"/>
          <a:lstStyle/>
          <a:p>
            <a:endParaRPr/>
          </a:p>
        </p:txBody>
      </p:sp>
      <p:sp>
        <p:nvSpPr>
          <p:cNvPr id="245" name="object 245"/>
          <p:cNvSpPr/>
          <p:nvPr/>
        </p:nvSpPr>
        <p:spPr>
          <a:xfrm>
            <a:off x="5703538" y="3589001"/>
            <a:ext cx="520065" cy="0"/>
          </a:xfrm>
          <a:custGeom>
            <a:avLst/>
            <a:gdLst/>
            <a:ahLst/>
            <a:cxnLst/>
            <a:rect l="l" t="t" r="r" b="b"/>
            <a:pathLst>
              <a:path w="520064">
                <a:moveTo>
                  <a:pt x="0" y="0"/>
                </a:moveTo>
                <a:lnTo>
                  <a:pt x="520061" y="0"/>
                </a:lnTo>
              </a:path>
            </a:pathLst>
          </a:custGeom>
          <a:ln w="5714">
            <a:solidFill>
              <a:srgbClr val="F1F1F1"/>
            </a:solidFill>
          </a:ln>
        </p:spPr>
        <p:txBody>
          <a:bodyPr wrap="square" lIns="0" tIns="0" rIns="0" bIns="0" rtlCol="0"/>
          <a:lstStyle/>
          <a:p>
            <a:endParaRPr/>
          </a:p>
        </p:txBody>
      </p:sp>
      <p:sp>
        <p:nvSpPr>
          <p:cNvPr id="246" name="object 246"/>
          <p:cNvSpPr/>
          <p:nvPr/>
        </p:nvSpPr>
        <p:spPr>
          <a:xfrm>
            <a:off x="6223599" y="4171927"/>
            <a:ext cx="520065" cy="0"/>
          </a:xfrm>
          <a:custGeom>
            <a:avLst/>
            <a:gdLst/>
            <a:ahLst/>
            <a:cxnLst/>
            <a:rect l="l" t="t" r="r" b="b"/>
            <a:pathLst>
              <a:path w="520065">
                <a:moveTo>
                  <a:pt x="0" y="0"/>
                </a:moveTo>
                <a:lnTo>
                  <a:pt x="520061" y="0"/>
                </a:lnTo>
              </a:path>
            </a:pathLst>
          </a:custGeom>
          <a:ln w="5714">
            <a:solidFill>
              <a:srgbClr val="F1F1F1"/>
            </a:solidFill>
          </a:ln>
        </p:spPr>
        <p:txBody>
          <a:bodyPr wrap="square" lIns="0" tIns="0" rIns="0" bIns="0" rtlCol="0"/>
          <a:lstStyle/>
          <a:p>
            <a:endParaRPr/>
          </a:p>
        </p:txBody>
      </p:sp>
      <p:sp>
        <p:nvSpPr>
          <p:cNvPr id="247" name="object 247"/>
          <p:cNvSpPr/>
          <p:nvPr/>
        </p:nvSpPr>
        <p:spPr>
          <a:xfrm>
            <a:off x="6223599" y="3880464"/>
            <a:ext cx="520065" cy="0"/>
          </a:xfrm>
          <a:custGeom>
            <a:avLst/>
            <a:gdLst/>
            <a:ahLst/>
            <a:cxnLst/>
            <a:rect l="l" t="t" r="r" b="b"/>
            <a:pathLst>
              <a:path w="520065">
                <a:moveTo>
                  <a:pt x="0" y="0"/>
                </a:moveTo>
                <a:lnTo>
                  <a:pt x="520061" y="0"/>
                </a:lnTo>
              </a:path>
            </a:pathLst>
          </a:custGeom>
          <a:ln w="5714">
            <a:solidFill>
              <a:srgbClr val="F1F1F1"/>
            </a:solidFill>
          </a:ln>
        </p:spPr>
        <p:txBody>
          <a:bodyPr wrap="square" lIns="0" tIns="0" rIns="0" bIns="0" rtlCol="0"/>
          <a:lstStyle/>
          <a:p>
            <a:endParaRPr/>
          </a:p>
        </p:txBody>
      </p:sp>
      <p:sp>
        <p:nvSpPr>
          <p:cNvPr id="248" name="object 248"/>
          <p:cNvSpPr/>
          <p:nvPr/>
        </p:nvSpPr>
        <p:spPr>
          <a:xfrm>
            <a:off x="6223599" y="3589001"/>
            <a:ext cx="520065" cy="0"/>
          </a:xfrm>
          <a:custGeom>
            <a:avLst/>
            <a:gdLst/>
            <a:ahLst/>
            <a:cxnLst/>
            <a:rect l="l" t="t" r="r" b="b"/>
            <a:pathLst>
              <a:path w="520065">
                <a:moveTo>
                  <a:pt x="0" y="0"/>
                </a:moveTo>
                <a:lnTo>
                  <a:pt x="520061" y="0"/>
                </a:lnTo>
              </a:path>
            </a:pathLst>
          </a:custGeom>
          <a:ln w="5714">
            <a:solidFill>
              <a:srgbClr val="F1F1F1"/>
            </a:solidFill>
          </a:ln>
        </p:spPr>
        <p:txBody>
          <a:bodyPr wrap="square" lIns="0" tIns="0" rIns="0" bIns="0" rtlCol="0"/>
          <a:lstStyle/>
          <a:p>
            <a:endParaRPr/>
          </a:p>
        </p:txBody>
      </p:sp>
      <p:sp>
        <p:nvSpPr>
          <p:cNvPr id="249" name="object 249"/>
          <p:cNvSpPr/>
          <p:nvPr/>
        </p:nvSpPr>
        <p:spPr>
          <a:xfrm>
            <a:off x="7200858" y="4171927"/>
            <a:ext cx="62865" cy="0"/>
          </a:xfrm>
          <a:custGeom>
            <a:avLst/>
            <a:gdLst/>
            <a:ahLst/>
            <a:cxnLst/>
            <a:rect l="l" t="t" r="r" b="b"/>
            <a:pathLst>
              <a:path w="62865">
                <a:moveTo>
                  <a:pt x="0" y="0"/>
                </a:moveTo>
                <a:lnTo>
                  <a:pt x="62864" y="0"/>
                </a:lnTo>
              </a:path>
            </a:pathLst>
          </a:custGeom>
          <a:ln w="5714">
            <a:solidFill>
              <a:srgbClr val="F1F1F1"/>
            </a:solidFill>
          </a:ln>
        </p:spPr>
        <p:txBody>
          <a:bodyPr wrap="square" lIns="0" tIns="0" rIns="0" bIns="0" rtlCol="0"/>
          <a:lstStyle/>
          <a:p>
            <a:endParaRPr/>
          </a:p>
        </p:txBody>
      </p:sp>
      <p:sp>
        <p:nvSpPr>
          <p:cNvPr id="250" name="object 250"/>
          <p:cNvSpPr/>
          <p:nvPr/>
        </p:nvSpPr>
        <p:spPr>
          <a:xfrm>
            <a:off x="6743662" y="4171927"/>
            <a:ext cx="68580" cy="0"/>
          </a:xfrm>
          <a:custGeom>
            <a:avLst/>
            <a:gdLst/>
            <a:ahLst/>
            <a:cxnLst/>
            <a:rect l="l" t="t" r="r" b="b"/>
            <a:pathLst>
              <a:path w="68579">
                <a:moveTo>
                  <a:pt x="0" y="0"/>
                </a:moveTo>
                <a:lnTo>
                  <a:pt x="68579" y="0"/>
                </a:lnTo>
              </a:path>
            </a:pathLst>
          </a:custGeom>
          <a:ln w="5714">
            <a:solidFill>
              <a:srgbClr val="F1F1F1"/>
            </a:solidFill>
          </a:ln>
        </p:spPr>
        <p:txBody>
          <a:bodyPr wrap="square" lIns="0" tIns="0" rIns="0" bIns="0" rtlCol="0"/>
          <a:lstStyle/>
          <a:p>
            <a:endParaRPr/>
          </a:p>
        </p:txBody>
      </p:sp>
      <p:sp>
        <p:nvSpPr>
          <p:cNvPr id="251" name="object 251"/>
          <p:cNvSpPr/>
          <p:nvPr/>
        </p:nvSpPr>
        <p:spPr>
          <a:xfrm>
            <a:off x="6743662" y="3880464"/>
            <a:ext cx="520065" cy="0"/>
          </a:xfrm>
          <a:custGeom>
            <a:avLst/>
            <a:gdLst/>
            <a:ahLst/>
            <a:cxnLst/>
            <a:rect l="l" t="t" r="r" b="b"/>
            <a:pathLst>
              <a:path w="520065">
                <a:moveTo>
                  <a:pt x="0" y="0"/>
                </a:moveTo>
                <a:lnTo>
                  <a:pt x="520061" y="0"/>
                </a:lnTo>
              </a:path>
            </a:pathLst>
          </a:custGeom>
          <a:ln w="5714">
            <a:solidFill>
              <a:srgbClr val="F1F1F1"/>
            </a:solidFill>
          </a:ln>
        </p:spPr>
        <p:txBody>
          <a:bodyPr wrap="square" lIns="0" tIns="0" rIns="0" bIns="0" rtlCol="0"/>
          <a:lstStyle/>
          <a:p>
            <a:endParaRPr/>
          </a:p>
        </p:txBody>
      </p:sp>
      <p:sp>
        <p:nvSpPr>
          <p:cNvPr id="252" name="object 252"/>
          <p:cNvSpPr/>
          <p:nvPr/>
        </p:nvSpPr>
        <p:spPr>
          <a:xfrm>
            <a:off x="7200858" y="3589001"/>
            <a:ext cx="62865" cy="0"/>
          </a:xfrm>
          <a:custGeom>
            <a:avLst/>
            <a:gdLst/>
            <a:ahLst/>
            <a:cxnLst/>
            <a:rect l="l" t="t" r="r" b="b"/>
            <a:pathLst>
              <a:path w="62865">
                <a:moveTo>
                  <a:pt x="0" y="0"/>
                </a:moveTo>
                <a:lnTo>
                  <a:pt x="62864" y="0"/>
                </a:lnTo>
              </a:path>
            </a:pathLst>
          </a:custGeom>
          <a:ln w="5714">
            <a:solidFill>
              <a:srgbClr val="F1F1F1"/>
            </a:solidFill>
          </a:ln>
        </p:spPr>
        <p:txBody>
          <a:bodyPr wrap="square" lIns="0" tIns="0" rIns="0" bIns="0" rtlCol="0"/>
          <a:lstStyle/>
          <a:p>
            <a:endParaRPr/>
          </a:p>
        </p:txBody>
      </p:sp>
      <p:sp>
        <p:nvSpPr>
          <p:cNvPr id="253" name="object 253"/>
          <p:cNvSpPr/>
          <p:nvPr/>
        </p:nvSpPr>
        <p:spPr>
          <a:xfrm>
            <a:off x="6743662" y="3589001"/>
            <a:ext cx="68580" cy="0"/>
          </a:xfrm>
          <a:custGeom>
            <a:avLst/>
            <a:gdLst/>
            <a:ahLst/>
            <a:cxnLst/>
            <a:rect l="l" t="t" r="r" b="b"/>
            <a:pathLst>
              <a:path w="68579">
                <a:moveTo>
                  <a:pt x="0" y="0"/>
                </a:moveTo>
                <a:lnTo>
                  <a:pt x="68579" y="0"/>
                </a:lnTo>
              </a:path>
            </a:pathLst>
          </a:custGeom>
          <a:ln w="5714">
            <a:solidFill>
              <a:srgbClr val="F1F1F1"/>
            </a:solidFill>
          </a:ln>
        </p:spPr>
        <p:txBody>
          <a:bodyPr wrap="square" lIns="0" tIns="0" rIns="0" bIns="0" rtlCol="0"/>
          <a:lstStyle/>
          <a:p>
            <a:endParaRPr/>
          </a:p>
        </p:txBody>
      </p:sp>
      <p:sp>
        <p:nvSpPr>
          <p:cNvPr id="254" name="object 254"/>
          <p:cNvSpPr/>
          <p:nvPr/>
        </p:nvSpPr>
        <p:spPr>
          <a:xfrm>
            <a:off x="7720920" y="4171927"/>
            <a:ext cx="62865" cy="0"/>
          </a:xfrm>
          <a:custGeom>
            <a:avLst/>
            <a:gdLst/>
            <a:ahLst/>
            <a:cxnLst/>
            <a:rect l="l" t="t" r="r" b="b"/>
            <a:pathLst>
              <a:path w="62865">
                <a:moveTo>
                  <a:pt x="0" y="0"/>
                </a:moveTo>
                <a:lnTo>
                  <a:pt x="62864" y="0"/>
                </a:lnTo>
              </a:path>
            </a:pathLst>
          </a:custGeom>
          <a:ln w="5714">
            <a:solidFill>
              <a:srgbClr val="F1F1F1"/>
            </a:solidFill>
          </a:ln>
        </p:spPr>
        <p:txBody>
          <a:bodyPr wrap="square" lIns="0" tIns="0" rIns="0" bIns="0" rtlCol="0"/>
          <a:lstStyle/>
          <a:p>
            <a:endParaRPr/>
          </a:p>
        </p:txBody>
      </p:sp>
      <p:sp>
        <p:nvSpPr>
          <p:cNvPr id="255" name="object 255"/>
          <p:cNvSpPr/>
          <p:nvPr/>
        </p:nvSpPr>
        <p:spPr>
          <a:xfrm>
            <a:off x="7263724" y="4171927"/>
            <a:ext cx="68580" cy="0"/>
          </a:xfrm>
          <a:custGeom>
            <a:avLst/>
            <a:gdLst/>
            <a:ahLst/>
            <a:cxnLst/>
            <a:rect l="l" t="t" r="r" b="b"/>
            <a:pathLst>
              <a:path w="68579">
                <a:moveTo>
                  <a:pt x="0" y="0"/>
                </a:moveTo>
                <a:lnTo>
                  <a:pt x="68579" y="0"/>
                </a:lnTo>
              </a:path>
            </a:pathLst>
          </a:custGeom>
          <a:ln w="5714">
            <a:solidFill>
              <a:srgbClr val="F1F1F1"/>
            </a:solidFill>
          </a:ln>
        </p:spPr>
        <p:txBody>
          <a:bodyPr wrap="square" lIns="0" tIns="0" rIns="0" bIns="0" rtlCol="0"/>
          <a:lstStyle/>
          <a:p>
            <a:endParaRPr/>
          </a:p>
        </p:txBody>
      </p:sp>
      <p:sp>
        <p:nvSpPr>
          <p:cNvPr id="256" name="object 256"/>
          <p:cNvSpPr/>
          <p:nvPr/>
        </p:nvSpPr>
        <p:spPr>
          <a:xfrm>
            <a:off x="7720920" y="3880464"/>
            <a:ext cx="62865" cy="0"/>
          </a:xfrm>
          <a:custGeom>
            <a:avLst/>
            <a:gdLst/>
            <a:ahLst/>
            <a:cxnLst/>
            <a:rect l="l" t="t" r="r" b="b"/>
            <a:pathLst>
              <a:path w="62865">
                <a:moveTo>
                  <a:pt x="0" y="0"/>
                </a:moveTo>
                <a:lnTo>
                  <a:pt x="62864" y="0"/>
                </a:lnTo>
              </a:path>
            </a:pathLst>
          </a:custGeom>
          <a:ln w="5714">
            <a:solidFill>
              <a:srgbClr val="F1F1F1"/>
            </a:solidFill>
          </a:ln>
        </p:spPr>
        <p:txBody>
          <a:bodyPr wrap="square" lIns="0" tIns="0" rIns="0" bIns="0" rtlCol="0"/>
          <a:lstStyle/>
          <a:p>
            <a:endParaRPr/>
          </a:p>
        </p:txBody>
      </p:sp>
      <p:sp>
        <p:nvSpPr>
          <p:cNvPr id="257" name="object 257"/>
          <p:cNvSpPr/>
          <p:nvPr/>
        </p:nvSpPr>
        <p:spPr>
          <a:xfrm>
            <a:off x="7263724" y="3880464"/>
            <a:ext cx="68580" cy="0"/>
          </a:xfrm>
          <a:custGeom>
            <a:avLst/>
            <a:gdLst/>
            <a:ahLst/>
            <a:cxnLst/>
            <a:rect l="l" t="t" r="r" b="b"/>
            <a:pathLst>
              <a:path w="68579">
                <a:moveTo>
                  <a:pt x="0" y="0"/>
                </a:moveTo>
                <a:lnTo>
                  <a:pt x="68579" y="0"/>
                </a:lnTo>
              </a:path>
            </a:pathLst>
          </a:custGeom>
          <a:ln w="5714">
            <a:solidFill>
              <a:srgbClr val="F1F1F1"/>
            </a:solidFill>
          </a:ln>
        </p:spPr>
        <p:txBody>
          <a:bodyPr wrap="square" lIns="0" tIns="0" rIns="0" bIns="0" rtlCol="0"/>
          <a:lstStyle/>
          <a:p>
            <a:endParaRPr/>
          </a:p>
        </p:txBody>
      </p:sp>
      <p:sp>
        <p:nvSpPr>
          <p:cNvPr id="258" name="object 258"/>
          <p:cNvSpPr/>
          <p:nvPr/>
        </p:nvSpPr>
        <p:spPr>
          <a:xfrm>
            <a:off x="7720920" y="3589001"/>
            <a:ext cx="62865" cy="0"/>
          </a:xfrm>
          <a:custGeom>
            <a:avLst/>
            <a:gdLst/>
            <a:ahLst/>
            <a:cxnLst/>
            <a:rect l="l" t="t" r="r" b="b"/>
            <a:pathLst>
              <a:path w="62865">
                <a:moveTo>
                  <a:pt x="0" y="0"/>
                </a:moveTo>
                <a:lnTo>
                  <a:pt x="62864" y="0"/>
                </a:lnTo>
              </a:path>
            </a:pathLst>
          </a:custGeom>
          <a:ln w="5714">
            <a:solidFill>
              <a:srgbClr val="F1F1F1"/>
            </a:solidFill>
          </a:ln>
        </p:spPr>
        <p:txBody>
          <a:bodyPr wrap="square" lIns="0" tIns="0" rIns="0" bIns="0" rtlCol="0"/>
          <a:lstStyle/>
          <a:p>
            <a:endParaRPr/>
          </a:p>
        </p:txBody>
      </p:sp>
      <p:sp>
        <p:nvSpPr>
          <p:cNvPr id="259" name="object 259"/>
          <p:cNvSpPr/>
          <p:nvPr/>
        </p:nvSpPr>
        <p:spPr>
          <a:xfrm>
            <a:off x="7263724" y="3589001"/>
            <a:ext cx="68580" cy="0"/>
          </a:xfrm>
          <a:custGeom>
            <a:avLst/>
            <a:gdLst/>
            <a:ahLst/>
            <a:cxnLst/>
            <a:rect l="l" t="t" r="r" b="b"/>
            <a:pathLst>
              <a:path w="68579">
                <a:moveTo>
                  <a:pt x="0" y="0"/>
                </a:moveTo>
                <a:lnTo>
                  <a:pt x="68579" y="0"/>
                </a:lnTo>
              </a:path>
            </a:pathLst>
          </a:custGeom>
          <a:ln w="5714">
            <a:solidFill>
              <a:srgbClr val="F1F1F1"/>
            </a:solidFill>
          </a:ln>
        </p:spPr>
        <p:txBody>
          <a:bodyPr wrap="square" lIns="0" tIns="0" rIns="0" bIns="0" rtlCol="0"/>
          <a:lstStyle/>
          <a:p>
            <a:endParaRPr/>
          </a:p>
        </p:txBody>
      </p:sp>
      <p:sp>
        <p:nvSpPr>
          <p:cNvPr id="260" name="object 260"/>
          <p:cNvSpPr/>
          <p:nvPr/>
        </p:nvSpPr>
        <p:spPr>
          <a:xfrm>
            <a:off x="8240983" y="4171927"/>
            <a:ext cx="62865" cy="0"/>
          </a:xfrm>
          <a:custGeom>
            <a:avLst/>
            <a:gdLst/>
            <a:ahLst/>
            <a:cxnLst/>
            <a:rect l="l" t="t" r="r" b="b"/>
            <a:pathLst>
              <a:path w="62865">
                <a:moveTo>
                  <a:pt x="0" y="0"/>
                </a:moveTo>
                <a:lnTo>
                  <a:pt x="62864" y="0"/>
                </a:lnTo>
              </a:path>
            </a:pathLst>
          </a:custGeom>
          <a:ln w="5714">
            <a:solidFill>
              <a:srgbClr val="F1F1F1"/>
            </a:solidFill>
          </a:ln>
        </p:spPr>
        <p:txBody>
          <a:bodyPr wrap="square" lIns="0" tIns="0" rIns="0" bIns="0" rtlCol="0"/>
          <a:lstStyle/>
          <a:p>
            <a:endParaRPr/>
          </a:p>
        </p:txBody>
      </p:sp>
      <p:sp>
        <p:nvSpPr>
          <p:cNvPr id="261" name="object 261"/>
          <p:cNvSpPr/>
          <p:nvPr/>
        </p:nvSpPr>
        <p:spPr>
          <a:xfrm>
            <a:off x="7783785" y="4171927"/>
            <a:ext cx="68580" cy="0"/>
          </a:xfrm>
          <a:custGeom>
            <a:avLst/>
            <a:gdLst/>
            <a:ahLst/>
            <a:cxnLst/>
            <a:rect l="l" t="t" r="r" b="b"/>
            <a:pathLst>
              <a:path w="68579">
                <a:moveTo>
                  <a:pt x="0" y="0"/>
                </a:moveTo>
                <a:lnTo>
                  <a:pt x="68579" y="0"/>
                </a:lnTo>
              </a:path>
            </a:pathLst>
          </a:custGeom>
          <a:ln w="5714">
            <a:solidFill>
              <a:srgbClr val="F1F1F1"/>
            </a:solidFill>
          </a:ln>
        </p:spPr>
        <p:txBody>
          <a:bodyPr wrap="square" lIns="0" tIns="0" rIns="0" bIns="0" rtlCol="0"/>
          <a:lstStyle/>
          <a:p>
            <a:endParaRPr/>
          </a:p>
        </p:txBody>
      </p:sp>
      <p:sp>
        <p:nvSpPr>
          <p:cNvPr id="262" name="object 262"/>
          <p:cNvSpPr/>
          <p:nvPr/>
        </p:nvSpPr>
        <p:spPr>
          <a:xfrm>
            <a:off x="8240983" y="3880464"/>
            <a:ext cx="62865" cy="0"/>
          </a:xfrm>
          <a:custGeom>
            <a:avLst/>
            <a:gdLst/>
            <a:ahLst/>
            <a:cxnLst/>
            <a:rect l="l" t="t" r="r" b="b"/>
            <a:pathLst>
              <a:path w="62865">
                <a:moveTo>
                  <a:pt x="0" y="0"/>
                </a:moveTo>
                <a:lnTo>
                  <a:pt x="62864" y="0"/>
                </a:lnTo>
              </a:path>
            </a:pathLst>
          </a:custGeom>
          <a:ln w="5714">
            <a:solidFill>
              <a:srgbClr val="F1F1F1"/>
            </a:solidFill>
          </a:ln>
        </p:spPr>
        <p:txBody>
          <a:bodyPr wrap="square" lIns="0" tIns="0" rIns="0" bIns="0" rtlCol="0"/>
          <a:lstStyle/>
          <a:p>
            <a:endParaRPr/>
          </a:p>
        </p:txBody>
      </p:sp>
      <p:sp>
        <p:nvSpPr>
          <p:cNvPr id="263" name="object 263"/>
          <p:cNvSpPr/>
          <p:nvPr/>
        </p:nvSpPr>
        <p:spPr>
          <a:xfrm>
            <a:off x="7783785" y="3880464"/>
            <a:ext cx="68580" cy="0"/>
          </a:xfrm>
          <a:custGeom>
            <a:avLst/>
            <a:gdLst/>
            <a:ahLst/>
            <a:cxnLst/>
            <a:rect l="l" t="t" r="r" b="b"/>
            <a:pathLst>
              <a:path w="68579">
                <a:moveTo>
                  <a:pt x="0" y="0"/>
                </a:moveTo>
                <a:lnTo>
                  <a:pt x="68579" y="0"/>
                </a:lnTo>
              </a:path>
            </a:pathLst>
          </a:custGeom>
          <a:ln w="5714">
            <a:solidFill>
              <a:srgbClr val="F1F1F1"/>
            </a:solidFill>
          </a:ln>
        </p:spPr>
        <p:txBody>
          <a:bodyPr wrap="square" lIns="0" tIns="0" rIns="0" bIns="0" rtlCol="0"/>
          <a:lstStyle/>
          <a:p>
            <a:endParaRPr/>
          </a:p>
        </p:txBody>
      </p:sp>
      <p:sp>
        <p:nvSpPr>
          <p:cNvPr id="264" name="object 264"/>
          <p:cNvSpPr/>
          <p:nvPr/>
        </p:nvSpPr>
        <p:spPr>
          <a:xfrm>
            <a:off x="7783785" y="3589001"/>
            <a:ext cx="520065" cy="0"/>
          </a:xfrm>
          <a:custGeom>
            <a:avLst/>
            <a:gdLst/>
            <a:ahLst/>
            <a:cxnLst/>
            <a:rect l="l" t="t" r="r" b="b"/>
            <a:pathLst>
              <a:path w="520065">
                <a:moveTo>
                  <a:pt x="0" y="0"/>
                </a:moveTo>
                <a:lnTo>
                  <a:pt x="520061" y="0"/>
                </a:lnTo>
              </a:path>
            </a:pathLst>
          </a:custGeom>
          <a:ln w="5714">
            <a:solidFill>
              <a:srgbClr val="F1F1F1"/>
            </a:solidFill>
          </a:ln>
        </p:spPr>
        <p:txBody>
          <a:bodyPr wrap="square" lIns="0" tIns="0" rIns="0" bIns="0" rtlCol="0"/>
          <a:lstStyle/>
          <a:p>
            <a:endParaRPr/>
          </a:p>
        </p:txBody>
      </p:sp>
      <p:sp>
        <p:nvSpPr>
          <p:cNvPr id="265" name="object 265"/>
          <p:cNvSpPr/>
          <p:nvPr/>
        </p:nvSpPr>
        <p:spPr>
          <a:xfrm>
            <a:off x="8755329" y="4171927"/>
            <a:ext cx="62865" cy="0"/>
          </a:xfrm>
          <a:custGeom>
            <a:avLst/>
            <a:gdLst/>
            <a:ahLst/>
            <a:cxnLst/>
            <a:rect l="l" t="t" r="r" b="b"/>
            <a:pathLst>
              <a:path w="62865">
                <a:moveTo>
                  <a:pt x="0" y="0"/>
                </a:moveTo>
                <a:lnTo>
                  <a:pt x="62864" y="0"/>
                </a:lnTo>
              </a:path>
            </a:pathLst>
          </a:custGeom>
          <a:ln w="5714">
            <a:solidFill>
              <a:srgbClr val="F1F1F1"/>
            </a:solidFill>
          </a:ln>
        </p:spPr>
        <p:txBody>
          <a:bodyPr wrap="square" lIns="0" tIns="0" rIns="0" bIns="0" rtlCol="0"/>
          <a:lstStyle/>
          <a:p>
            <a:endParaRPr/>
          </a:p>
        </p:txBody>
      </p:sp>
      <p:sp>
        <p:nvSpPr>
          <p:cNvPr id="266" name="object 266"/>
          <p:cNvSpPr/>
          <p:nvPr/>
        </p:nvSpPr>
        <p:spPr>
          <a:xfrm>
            <a:off x="8303847" y="4171927"/>
            <a:ext cx="62865" cy="0"/>
          </a:xfrm>
          <a:custGeom>
            <a:avLst/>
            <a:gdLst/>
            <a:ahLst/>
            <a:cxnLst/>
            <a:rect l="l" t="t" r="r" b="b"/>
            <a:pathLst>
              <a:path w="62865">
                <a:moveTo>
                  <a:pt x="0" y="0"/>
                </a:moveTo>
                <a:lnTo>
                  <a:pt x="62864" y="0"/>
                </a:lnTo>
              </a:path>
            </a:pathLst>
          </a:custGeom>
          <a:ln w="5714">
            <a:solidFill>
              <a:srgbClr val="F1F1F1"/>
            </a:solidFill>
          </a:ln>
        </p:spPr>
        <p:txBody>
          <a:bodyPr wrap="square" lIns="0" tIns="0" rIns="0" bIns="0" rtlCol="0"/>
          <a:lstStyle/>
          <a:p>
            <a:endParaRPr/>
          </a:p>
        </p:txBody>
      </p:sp>
      <p:sp>
        <p:nvSpPr>
          <p:cNvPr id="267" name="object 267"/>
          <p:cNvSpPr/>
          <p:nvPr/>
        </p:nvSpPr>
        <p:spPr>
          <a:xfrm>
            <a:off x="8755329" y="3880464"/>
            <a:ext cx="62865" cy="0"/>
          </a:xfrm>
          <a:custGeom>
            <a:avLst/>
            <a:gdLst/>
            <a:ahLst/>
            <a:cxnLst/>
            <a:rect l="l" t="t" r="r" b="b"/>
            <a:pathLst>
              <a:path w="62865">
                <a:moveTo>
                  <a:pt x="0" y="0"/>
                </a:moveTo>
                <a:lnTo>
                  <a:pt x="62864" y="0"/>
                </a:lnTo>
              </a:path>
            </a:pathLst>
          </a:custGeom>
          <a:ln w="5714">
            <a:solidFill>
              <a:srgbClr val="F1F1F1"/>
            </a:solidFill>
          </a:ln>
        </p:spPr>
        <p:txBody>
          <a:bodyPr wrap="square" lIns="0" tIns="0" rIns="0" bIns="0" rtlCol="0"/>
          <a:lstStyle/>
          <a:p>
            <a:endParaRPr/>
          </a:p>
        </p:txBody>
      </p:sp>
      <p:sp>
        <p:nvSpPr>
          <p:cNvPr id="268" name="object 268"/>
          <p:cNvSpPr/>
          <p:nvPr/>
        </p:nvSpPr>
        <p:spPr>
          <a:xfrm>
            <a:off x="8303847" y="3880464"/>
            <a:ext cx="62865" cy="0"/>
          </a:xfrm>
          <a:custGeom>
            <a:avLst/>
            <a:gdLst/>
            <a:ahLst/>
            <a:cxnLst/>
            <a:rect l="l" t="t" r="r" b="b"/>
            <a:pathLst>
              <a:path w="62865">
                <a:moveTo>
                  <a:pt x="0" y="0"/>
                </a:moveTo>
                <a:lnTo>
                  <a:pt x="62864" y="0"/>
                </a:lnTo>
              </a:path>
            </a:pathLst>
          </a:custGeom>
          <a:ln w="5714">
            <a:solidFill>
              <a:srgbClr val="F1F1F1"/>
            </a:solidFill>
          </a:ln>
        </p:spPr>
        <p:txBody>
          <a:bodyPr wrap="square" lIns="0" tIns="0" rIns="0" bIns="0" rtlCol="0"/>
          <a:lstStyle/>
          <a:p>
            <a:endParaRPr/>
          </a:p>
        </p:txBody>
      </p:sp>
      <p:sp>
        <p:nvSpPr>
          <p:cNvPr id="269" name="object 269"/>
          <p:cNvSpPr/>
          <p:nvPr/>
        </p:nvSpPr>
        <p:spPr>
          <a:xfrm>
            <a:off x="8755329" y="3589001"/>
            <a:ext cx="62865" cy="0"/>
          </a:xfrm>
          <a:custGeom>
            <a:avLst/>
            <a:gdLst/>
            <a:ahLst/>
            <a:cxnLst/>
            <a:rect l="l" t="t" r="r" b="b"/>
            <a:pathLst>
              <a:path w="62865">
                <a:moveTo>
                  <a:pt x="0" y="0"/>
                </a:moveTo>
                <a:lnTo>
                  <a:pt x="62864" y="0"/>
                </a:lnTo>
              </a:path>
            </a:pathLst>
          </a:custGeom>
          <a:ln w="5714">
            <a:solidFill>
              <a:srgbClr val="F1F1F1"/>
            </a:solidFill>
          </a:ln>
        </p:spPr>
        <p:txBody>
          <a:bodyPr wrap="square" lIns="0" tIns="0" rIns="0" bIns="0" rtlCol="0"/>
          <a:lstStyle/>
          <a:p>
            <a:endParaRPr/>
          </a:p>
        </p:txBody>
      </p:sp>
      <p:sp>
        <p:nvSpPr>
          <p:cNvPr id="270" name="object 270"/>
          <p:cNvSpPr/>
          <p:nvPr/>
        </p:nvSpPr>
        <p:spPr>
          <a:xfrm>
            <a:off x="8303847" y="3589001"/>
            <a:ext cx="62865" cy="0"/>
          </a:xfrm>
          <a:custGeom>
            <a:avLst/>
            <a:gdLst/>
            <a:ahLst/>
            <a:cxnLst/>
            <a:rect l="l" t="t" r="r" b="b"/>
            <a:pathLst>
              <a:path w="62865">
                <a:moveTo>
                  <a:pt x="0" y="0"/>
                </a:moveTo>
                <a:lnTo>
                  <a:pt x="62864" y="0"/>
                </a:lnTo>
              </a:path>
            </a:pathLst>
          </a:custGeom>
          <a:ln w="5714">
            <a:solidFill>
              <a:srgbClr val="F1F1F1"/>
            </a:solidFill>
          </a:ln>
        </p:spPr>
        <p:txBody>
          <a:bodyPr wrap="square" lIns="0" tIns="0" rIns="0" bIns="0" rtlCol="0"/>
          <a:lstStyle/>
          <a:p>
            <a:endParaRPr/>
          </a:p>
        </p:txBody>
      </p:sp>
      <p:sp>
        <p:nvSpPr>
          <p:cNvPr id="271" name="object 271"/>
          <p:cNvSpPr/>
          <p:nvPr/>
        </p:nvSpPr>
        <p:spPr>
          <a:xfrm>
            <a:off x="1017266" y="5234911"/>
            <a:ext cx="520065" cy="0"/>
          </a:xfrm>
          <a:custGeom>
            <a:avLst/>
            <a:gdLst/>
            <a:ahLst/>
            <a:cxnLst/>
            <a:rect l="l" t="t" r="r" b="b"/>
            <a:pathLst>
              <a:path w="520065">
                <a:moveTo>
                  <a:pt x="0" y="0"/>
                </a:moveTo>
                <a:lnTo>
                  <a:pt x="520061" y="0"/>
                </a:lnTo>
              </a:path>
            </a:pathLst>
          </a:custGeom>
          <a:ln w="5714">
            <a:solidFill>
              <a:srgbClr val="F1F1F1"/>
            </a:solidFill>
          </a:ln>
        </p:spPr>
        <p:txBody>
          <a:bodyPr wrap="square" lIns="0" tIns="0" rIns="0" bIns="0" rtlCol="0"/>
          <a:lstStyle/>
          <a:p>
            <a:endParaRPr/>
          </a:p>
        </p:txBody>
      </p:sp>
      <p:sp>
        <p:nvSpPr>
          <p:cNvPr id="272" name="object 272"/>
          <p:cNvSpPr/>
          <p:nvPr/>
        </p:nvSpPr>
        <p:spPr>
          <a:xfrm>
            <a:off x="1017266" y="4937732"/>
            <a:ext cx="520065" cy="0"/>
          </a:xfrm>
          <a:custGeom>
            <a:avLst/>
            <a:gdLst/>
            <a:ahLst/>
            <a:cxnLst/>
            <a:rect l="l" t="t" r="r" b="b"/>
            <a:pathLst>
              <a:path w="520065">
                <a:moveTo>
                  <a:pt x="0" y="0"/>
                </a:moveTo>
                <a:lnTo>
                  <a:pt x="520061" y="0"/>
                </a:lnTo>
              </a:path>
            </a:pathLst>
          </a:custGeom>
          <a:ln w="5714">
            <a:solidFill>
              <a:srgbClr val="F1F1F1"/>
            </a:solidFill>
          </a:ln>
        </p:spPr>
        <p:txBody>
          <a:bodyPr wrap="square" lIns="0" tIns="0" rIns="0" bIns="0" rtlCol="0"/>
          <a:lstStyle/>
          <a:p>
            <a:endParaRPr/>
          </a:p>
        </p:txBody>
      </p:sp>
      <p:sp>
        <p:nvSpPr>
          <p:cNvPr id="273" name="object 273"/>
          <p:cNvSpPr/>
          <p:nvPr/>
        </p:nvSpPr>
        <p:spPr>
          <a:xfrm>
            <a:off x="1017266" y="4646269"/>
            <a:ext cx="520065" cy="0"/>
          </a:xfrm>
          <a:custGeom>
            <a:avLst/>
            <a:gdLst/>
            <a:ahLst/>
            <a:cxnLst/>
            <a:rect l="l" t="t" r="r" b="b"/>
            <a:pathLst>
              <a:path w="520065">
                <a:moveTo>
                  <a:pt x="0" y="0"/>
                </a:moveTo>
                <a:lnTo>
                  <a:pt x="520061" y="0"/>
                </a:lnTo>
              </a:path>
            </a:pathLst>
          </a:custGeom>
          <a:ln w="5714">
            <a:solidFill>
              <a:srgbClr val="F1F1F1"/>
            </a:solidFill>
          </a:ln>
        </p:spPr>
        <p:txBody>
          <a:bodyPr wrap="square" lIns="0" tIns="0" rIns="0" bIns="0" rtlCol="0"/>
          <a:lstStyle/>
          <a:p>
            <a:endParaRPr/>
          </a:p>
        </p:txBody>
      </p:sp>
      <p:sp>
        <p:nvSpPr>
          <p:cNvPr id="274" name="object 274"/>
          <p:cNvSpPr/>
          <p:nvPr/>
        </p:nvSpPr>
        <p:spPr>
          <a:xfrm>
            <a:off x="1537328" y="5234911"/>
            <a:ext cx="520065" cy="0"/>
          </a:xfrm>
          <a:custGeom>
            <a:avLst/>
            <a:gdLst/>
            <a:ahLst/>
            <a:cxnLst/>
            <a:rect l="l" t="t" r="r" b="b"/>
            <a:pathLst>
              <a:path w="520064">
                <a:moveTo>
                  <a:pt x="0" y="0"/>
                </a:moveTo>
                <a:lnTo>
                  <a:pt x="520061" y="0"/>
                </a:lnTo>
              </a:path>
            </a:pathLst>
          </a:custGeom>
          <a:ln w="5714">
            <a:solidFill>
              <a:srgbClr val="F1F1F1"/>
            </a:solidFill>
          </a:ln>
        </p:spPr>
        <p:txBody>
          <a:bodyPr wrap="square" lIns="0" tIns="0" rIns="0" bIns="0" rtlCol="0"/>
          <a:lstStyle/>
          <a:p>
            <a:endParaRPr/>
          </a:p>
        </p:txBody>
      </p:sp>
      <p:sp>
        <p:nvSpPr>
          <p:cNvPr id="275" name="object 275"/>
          <p:cNvSpPr/>
          <p:nvPr/>
        </p:nvSpPr>
        <p:spPr>
          <a:xfrm>
            <a:off x="1537328" y="4937732"/>
            <a:ext cx="520065" cy="0"/>
          </a:xfrm>
          <a:custGeom>
            <a:avLst/>
            <a:gdLst/>
            <a:ahLst/>
            <a:cxnLst/>
            <a:rect l="l" t="t" r="r" b="b"/>
            <a:pathLst>
              <a:path w="520064">
                <a:moveTo>
                  <a:pt x="0" y="0"/>
                </a:moveTo>
                <a:lnTo>
                  <a:pt x="520061" y="0"/>
                </a:lnTo>
              </a:path>
            </a:pathLst>
          </a:custGeom>
          <a:ln w="5714">
            <a:solidFill>
              <a:srgbClr val="F1F1F1"/>
            </a:solidFill>
          </a:ln>
        </p:spPr>
        <p:txBody>
          <a:bodyPr wrap="square" lIns="0" tIns="0" rIns="0" bIns="0" rtlCol="0"/>
          <a:lstStyle/>
          <a:p>
            <a:endParaRPr/>
          </a:p>
        </p:txBody>
      </p:sp>
      <p:sp>
        <p:nvSpPr>
          <p:cNvPr id="276" name="object 276"/>
          <p:cNvSpPr/>
          <p:nvPr/>
        </p:nvSpPr>
        <p:spPr>
          <a:xfrm>
            <a:off x="1537328" y="4646269"/>
            <a:ext cx="520065" cy="0"/>
          </a:xfrm>
          <a:custGeom>
            <a:avLst/>
            <a:gdLst/>
            <a:ahLst/>
            <a:cxnLst/>
            <a:rect l="l" t="t" r="r" b="b"/>
            <a:pathLst>
              <a:path w="520064">
                <a:moveTo>
                  <a:pt x="0" y="0"/>
                </a:moveTo>
                <a:lnTo>
                  <a:pt x="520061" y="0"/>
                </a:lnTo>
              </a:path>
            </a:pathLst>
          </a:custGeom>
          <a:ln w="5714">
            <a:solidFill>
              <a:srgbClr val="F1F1F1"/>
            </a:solidFill>
          </a:ln>
        </p:spPr>
        <p:txBody>
          <a:bodyPr wrap="square" lIns="0" tIns="0" rIns="0" bIns="0" rtlCol="0"/>
          <a:lstStyle/>
          <a:p>
            <a:endParaRPr/>
          </a:p>
        </p:txBody>
      </p:sp>
      <p:sp>
        <p:nvSpPr>
          <p:cNvPr id="277" name="object 277"/>
          <p:cNvSpPr/>
          <p:nvPr/>
        </p:nvSpPr>
        <p:spPr>
          <a:xfrm>
            <a:off x="2057390" y="5234911"/>
            <a:ext cx="520065" cy="0"/>
          </a:xfrm>
          <a:custGeom>
            <a:avLst/>
            <a:gdLst/>
            <a:ahLst/>
            <a:cxnLst/>
            <a:rect l="l" t="t" r="r" b="b"/>
            <a:pathLst>
              <a:path w="520064">
                <a:moveTo>
                  <a:pt x="0" y="0"/>
                </a:moveTo>
                <a:lnTo>
                  <a:pt x="520061" y="0"/>
                </a:lnTo>
              </a:path>
            </a:pathLst>
          </a:custGeom>
          <a:ln w="5714">
            <a:solidFill>
              <a:srgbClr val="F1F1F1"/>
            </a:solidFill>
          </a:ln>
        </p:spPr>
        <p:txBody>
          <a:bodyPr wrap="square" lIns="0" tIns="0" rIns="0" bIns="0" rtlCol="0"/>
          <a:lstStyle/>
          <a:p>
            <a:endParaRPr/>
          </a:p>
        </p:txBody>
      </p:sp>
      <p:sp>
        <p:nvSpPr>
          <p:cNvPr id="278" name="object 278"/>
          <p:cNvSpPr/>
          <p:nvPr/>
        </p:nvSpPr>
        <p:spPr>
          <a:xfrm>
            <a:off x="2057390" y="4937732"/>
            <a:ext cx="520065" cy="0"/>
          </a:xfrm>
          <a:custGeom>
            <a:avLst/>
            <a:gdLst/>
            <a:ahLst/>
            <a:cxnLst/>
            <a:rect l="l" t="t" r="r" b="b"/>
            <a:pathLst>
              <a:path w="520064">
                <a:moveTo>
                  <a:pt x="0" y="0"/>
                </a:moveTo>
                <a:lnTo>
                  <a:pt x="520061" y="0"/>
                </a:lnTo>
              </a:path>
            </a:pathLst>
          </a:custGeom>
          <a:ln w="5714">
            <a:solidFill>
              <a:srgbClr val="F1F1F1"/>
            </a:solidFill>
          </a:ln>
        </p:spPr>
        <p:txBody>
          <a:bodyPr wrap="square" lIns="0" tIns="0" rIns="0" bIns="0" rtlCol="0"/>
          <a:lstStyle/>
          <a:p>
            <a:endParaRPr/>
          </a:p>
        </p:txBody>
      </p:sp>
      <p:sp>
        <p:nvSpPr>
          <p:cNvPr id="279" name="object 279"/>
          <p:cNvSpPr/>
          <p:nvPr/>
        </p:nvSpPr>
        <p:spPr>
          <a:xfrm>
            <a:off x="2057390" y="4646269"/>
            <a:ext cx="520065" cy="0"/>
          </a:xfrm>
          <a:custGeom>
            <a:avLst/>
            <a:gdLst/>
            <a:ahLst/>
            <a:cxnLst/>
            <a:rect l="l" t="t" r="r" b="b"/>
            <a:pathLst>
              <a:path w="520064">
                <a:moveTo>
                  <a:pt x="0" y="0"/>
                </a:moveTo>
                <a:lnTo>
                  <a:pt x="520061" y="0"/>
                </a:lnTo>
              </a:path>
            </a:pathLst>
          </a:custGeom>
          <a:ln w="5714">
            <a:solidFill>
              <a:srgbClr val="F1F1F1"/>
            </a:solidFill>
          </a:ln>
        </p:spPr>
        <p:txBody>
          <a:bodyPr wrap="square" lIns="0" tIns="0" rIns="0" bIns="0" rtlCol="0"/>
          <a:lstStyle/>
          <a:p>
            <a:endParaRPr/>
          </a:p>
        </p:txBody>
      </p:sp>
      <p:sp>
        <p:nvSpPr>
          <p:cNvPr id="280" name="object 280"/>
          <p:cNvSpPr/>
          <p:nvPr/>
        </p:nvSpPr>
        <p:spPr>
          <a:xfrm>
            <a:off x="2577452" y="5234911"/>
            <a:ext cx="520065" cy="0"/>
          </a:xfrm>
          <a:custGeom>
            <a:avLst/>
            <a:gdLst/>
            <a:ahLst/>
            <a:cxnLst/>
            <a:rect l="l" t="t" r="r" b="b"/>
            <a:pathLst>
              <a:path w="520064">
                <a:moveTo>
                  <a:pt x="0" y="0"/>
                </a:moveTo>
                <a:lnTo>
                  <a:pt x="520061" y="0"/>
                </a:lnTo>
              </a:path>
            </a:pathLst>
          </a:custGeom>
          <a:ln w="5714">
            <a:solidFill>
              <a:srgbClr val="F1F1F1"/>
            </a:solidFill>
          </a:ln>
        </p:spPr>
        <p:txBody>
          <a:bodyPr wrap="square" lIns="0" tIns="0" rIns="0" bIns="0" rtlCol="0"/>
          <a:lstStyle/>
          <a:p>
            <a:endParaRPr/>
          </a:p>
        </p:txBody>
      </p:sp>
      <p:sp>
        <p:nvSpPr>
          <p:cNvPr id="281" name="object 281"/>
          <p:cNvSpPr/>
          <p:nvPr/>
        </p:nvSpPr>
        <p:spPr>
          <a:xfrm>
            <a:off x="2577452" y="4937732"/>
            <a:ext cx="520065" cy="0"/>
          </a:xfrm>
          <a:custGeom>
            <a:avLst/>
            <a:gdLst/>
            <a:ahLst/>
            <a:cxnLst/>
            <a:rect l="l" t="t" r="r" b="b"/>
            <a:pathLst>
              <a:path w="520064">
                <a:moveTo>
                  <a:pt x="0" y="0"/>
                </a:moveTo>
                <a:lnTo>
                  <a:pt x="520061" y="0"/>
                </a:lnTo>
              </a:path>
            </a:pathLst>
          </a:custGeom>
          <a:ln w="5714">
            <a:solidFill>
              <a:srgbClr val="F1F1F1"/>
            </a:solidFill>
          </a:ln>
        </p:spPr>
        <p:txBody>
          <a:bodyPr wrap="square" lIns="0" tIns="0" rIns="0" bIns="0" rtlCol="0"/>
          <a:lstStyle/>
          <a:p>
            <a:endParaRPr/>
          </a:p>
        </p:txBody>
      </p:sp>
      <p:sp>
        <p:nvSpPr>
          <p:cNvPr id="282" name="object 282"/>
          <p:cNvSpPr/>
          <p:nvPr/>
        </p:nvSpPr>
        <p:spPr>
          <a:xfrm>
            <a:off x="2577452" y="4646269"/>
            <a:ext cx="520065" cy="0"/>
          </a:xfrm>
          <a:custGeom>
            <a:avLst/>
            <a:gdLst/>
            <a:ahLst/>
            <a:cxnLst/>
            <a:rect l="l" t="t" r="r" b="b"/>
            <a:pathLst>
              <a:path w="520064">
                <a:moveTo>
                  <a:pt x="0" y="0"/>
                </a:moveTo>
                <a:lnTo>
                  <a:pt x="520061" y="0"/>
                </a:lnTo>
              </a:path>
            </a:pathLst>
          </a:custGeom>
          <a:ln w="5714">
            <a:solidFill>
              <a:srgbClr val="F1F1F1"/>
            </a:solidFill>
          </a:ln>
        </p:spPr>
        <p:txBody>
          <a:bodyPr wrap="square" lIns="0" tIns="0" rIns="0" bIns="0" rtlCol="0"/>
          <a:lstStyle/>
          <a:p>
            <a:endParaRPr/>
          </a:p>
        </p:txBody>
      </p:sp>
      <p:sp>
        <p:nvSpPr>
          <p:cNvPr id="283" name="object 283"/>
          <p:cNvSpPr/>
          <p:nvPr/>
        </p:nvSpPr>
        <p:spPr>
          <a:xfrm>
            <a:off x="3097514" y="5234911"/>
            <a:ext cx="520065" cy="0"/>
          </a:xfrm>
          <a:custGeom>
            <a:avLst/>
            <a:gdLst/>
            <a:ahLst/>
            <a:cxnLst/>
            <a:rect l="l" t="t" r="r" b="b"/>
            <a:pathLst>
              <a:path w="520064">
                <a:moveTo>
                  <a:pt x="0" y="0"/>
                </a:moveTo>
                <a:lnTo>
                  <a:pt x="520061" y="0"/>
                </a:lnTo>
              </a:path>
            </a:pathLst>
          </a:custGeom>
          <a:ln w="5714">
            <a:solidFill>
              <a:srgbClr val="F1F1F1"/>
            </a:solidFill>
          </a:ln>
        </p:spPr>
        <p:txBody>
          <a:bodyPr wrap="square" lIns="0" tIns="0" rIns="0" bIns="0" rtlCol="0"/>
          <a:lstStyle/>
          <a:p>
            <a:endParaRPr/>
          </a:p>
        </p:txBody>
      </p:sp>
      <p:sp>
        <p:nvSpPr>
          <p:cNvPr id="284" name="object 284"/>
          <p:cNvSpPr/>
          <p:nvPr/>
        </p:nvSpPr>
        <p:spPr>
          <a:xfrm>
            <a:off x="3097514" y="4937732"/>
            <a:ext cx="520065" cy="0"/>
          </a:xfrm>
          <a:custGeom>
            <a:avLst/>
            <a:gdLst/>
            <a:ahLst/>
            <a:cxnLst/>
            <a:rect l="l" t="t" r="r" b="b"/>
            <a:pathLst>
              <a:path w="520064">
                <a:moveTo>
                  <a:pt x="0" y="0"/>
                </a:moveTo>
                <a:lnTo>
                  <a:pt x="520061" y="0"/>
                </a:lnTo>
              </a:path>
            </a:pathLst>
          </a:custGeom>
          <a:ln w="5714">
            <a:solidFill>
              <a:srgbClr val="F1F1F1"/>
            </a:solidFill>
          </a:ln>
        </p:spPr>
        <p:txBody>
          <a:bodyPr wrap="square" lIns="0" tIns="0" rIns="0" bIns="0" rtlCol="0"/>
          <a:lstStyle/>
          <a:p>
            <a:endParaRPr/>
          </a:p>
        </p:txBody>
      </p:sp>
      <p:sp>
        <p:nvSpPr>
          <p:cNvPr id="285" name="object 285"/>
          <p:cNvSpPr/>
          <p:nvPr/>
        </p:nvSpPr>
        <p:spPr>
          <a:xfrm>
            <a:off x="3097514" y="4646269"/>
            <a:ext cx="520065" cy="0"/>
          </a:xfrm>
          <a:custGeom>
            <a:avLst/>
            <a:gdLst/>
            <a:ahLst/>
            <a:cxnLst/>
            <a:rect l="l" t="t" r="r" b="b"/>
            <a:pathLst>
              <a:path w="520064">
                <a:moveTo>
                  <a:pt x="0" y="0"/>
                </a:moveTo>
                <a:lnTo>
                  <a:pt x="520061" y="0"/>
                </a:lnTo>
              </a:path>
            </a:pathLst>
          </a:custGeom>
          <a:ln w="5714">
            <a:solidFill>
              <a:srgbClr val="F1F1F1"/>
            </a:solidFill>
          </a:ln>
        </p:spPr>
        <p:txBody>
          <a:bodyPr wrap="square" lIns="0" tIns="0" rIns="0" bIns="0" rtlCol="0"/>
          <a:lstStyle/>
          <a:p>
            <a:endParaRPr/>
          </a:p>
        </p:txBody>
      </p:sp>
      <p:sp>
        <p:nvSpPr>
          <p:cNvPr id="286" name="object 286"/>
          <p:cNvSpPr/>
          <p:nvPr/>
        </p:nvSpPr>
        <p:spPr>
          <a:xfrm>
            <a:off x="3617575" y="5234911"/>
            <a:ext cx="520065" cy="0"/>
          </a:xfrm>
          <a:custGeom>
            <a:avLst/>
            <a:gdLst/>
            <a:ahLst/>
            <a:cxnLst/>
            <a:rect l="l" t="t" r="r" b="b"/>
            <a:pathLst>
              <a:path w="520064">
                <a:moveTo>
                  <a:pt x="0" y="0"/>
                </a:moveTo>
                <a:lnTo>
                  <a:pt x="520061" y="0"/>
                </a:lnTo>
              </a:path>
            </a:pathLst>
          </a:custGeom>
          <a:ln w="5714">
            <a:solidFill>
              <a:srgbClr val="F1F1F1"/>
            </a:solidFill>
          </a:ln>
        </p:spPr>
        <p:txBody>
          <a:bodyPr wrap="square" lIns="0" tIns="0" rIns="0" bIns="0" rtlCol="0"/>
          <a:lstStyle/>
          <a:p>
            <a:endParaRPr/>
          </a:p>
        </p:txBody>
      </p:sp>
      <p:sp>
        <p:nvSpPr>
          <p:cNvPr id="287" name="object 287"/>
          <p:cNvSpPr/>
          <p:nvPr/>
        </p:nvSpPr>
        <p:spPr>
          <a:xfrm>
            <a:off x="3617575" y="4937732"/>
            <a:ext cx="520065" cy="0"/>
          </a:xfrm>
          <a:custGeom>
            <a:avLst/>
            <a:gdLst/>
            <a:ahLst/>
            <a:cxnLst/>
            <a:rect l="l" t="t" r="r" b="b"/>
            <a:pathLst>
              <a:path w="520064">
                <a:moveTo>
                  <a:pt x="0" y="0"/>
                </a:moveTo>
                <a:lnTo>
                  <a:pt x="520061" y="0"/>
                </a:lnTo>
              </a:path>
            </a:pathLst>
          </a:custGeom>
          <a:ln w="5714">
            <a:solidFill>
              <a:srgbClr val="F1F1F1"/>
            </a:solidFill>
          </a:ln>
        </p:spPr>
        <p:txBody>
          <a:bodyPr wrap="square" lIns="0" tIns="0" rIns="0" bIns="0" rtlCol="0"/>
          <a:lstStyle/>
          <a:p>
            <a:endParaRPr/>
          </a:p>
        </p:txBody>
      </p:sp>
      <p:sp>
        <p:nvSpPr>
          <p:cNvPr id="288" name="object 288"/>
          <p:cNvSpPr/>
          <p:nvPr/>
        </p:nvSpPr>
        <p:spPr>
          <a:xfrm>
            <a:off x="3617575" y="4646269"/>
            <a:ext cx="520065" cy="0"/>
          </a:xfrm>
          <a:custGeom>
            <a:avLst/>
            <a:gdLst/>
            <a:ahLst/>
            <a:cxnLst/>
            <a:rect l="l" t="t" r="r" b="b"/>
            <a:pathLst>
              <a:path w="520064">
                <a:moveTo>
                  <a:pt x="0" y="0"/>
                </a:moveTo>
                <a:lnTo>
                  <a:pt x="520061" y="0"/>
                </a:lnTo>
              </a:path>
            </a:pathLst>
          </a:custGeom>
          <a:ln w="5714">
            <a:solidFill>
              <a:srgbClr val="F1F1F1"/>
            </a:solidFill>
          </a:ln>
        </p:spPr>
        <p:txBody>
          <a:bodyPr wrap="square" lIns="0" tIns="0" rIns="0" bIns="0" rtlCol="0"/>
          <a:lstStyle/>
          <a:p>
            <a:endParaRPr/>
          </a:p>
        </p:txBody>
      </p:sp>
      <p:sp>
        <p:nvSpPr>
          <p:cNvPr id="289" name="object 289"/>
          <p:cNvSpPr/>
          <p:nvPr/>
        </p:nvSpPr>
        <p:spPr>
          <a:xfrm>
            <a:off x="4137637" y="5234911"/>
            <a:ext cx="520065" cy="0"/>
          </a:xfrm>
          <a:custGeom>
            <a:avLst/>
            <a:gdLst/>
            <a:ahLst/>
            <a:cxnLst/>
            <a:rect l="l" t="t" r="r" b="b"/>
            <a:pathLst>
              <a:path w="520064">
                <a:moveTo>
                  <a:pt x="0" y="0"/>
                </a:moveTo>
                <a:lnTo>
                  <a:pt x="520061" y="0"/>
                </a:lnTo>
              </a:path>
            </a:pathLst>
          </a:custGeom>
          <a:ln w="5714">
            <a:solidFill>
              <a:srgbClr val="F1F1F1"/>
            </a:solidFill>
          </a:ln>
        </p:spPr>
        <p:txBody>
          <a:bodyPr wrap="square" lIns="0" tIns="0" rIns="0" bIns="0" rtlCol="0"/>
          <a:lstStyle/>
          <a:p>
            <a:endParaRPr/>
          </a:p>
        </p:txBody>
      </p:sp>
      <p:sp>
        <p:nvSpPr>
          <p:cNvPr id="290" name="object 290"/>
          <p:cNvSpPr/>
          <p:nvPr/>
        </p:nvSpPr>
        <p:spPr>
          <a:xfrm>
            <a:off x="4137637" y="4937732"/>
            <a:ext cx="520065" cy="0"/>
          </a:xfrm>
          <a:custGeom>
            <a:avLst/>
            <a:gdLst/>
            <a:ahLst/>
            <a:cxnLst/>
            <a:rect l="l" t="t" r="r" b="b"/>
            <a:pathLst>
              <a:path w="520064">
                <a:moveTo>
                  <a:pt x="0" y="0"/>
                </a:moveTo>
                <a:lnTo>
                  <a:pt x="520061" y="0"/>
                </a:lnTo>
              </a:path>
            </a:pathLst>
          </a:custGeom>
          <a:ln w="5714">
            <a:solidFill>
              <a:srgbClr val="F1F1F1"/>
            </a:solidFill>
          </a:ln>
        </p:spPr>
        <p:txBody>
          <a:bodyPr wrap="square" lIns="0" tIns="0" rIns="0" bIns="0" rtlCol="0"/>
          <a:lstStyle/>
          <a:p>
            <a:endParaRPr/>
          </a:p>
        </p:txBody>
      </p:sp>
      <p:sp>
        <p:nvSpPr>
          <p:cNvPr id="291" name="object 291"/>
          <p:cNvSpPr/>
          <p:nvPr/>
        </p:nvSpPr>
        <p:spPr>
          <a:xfrm>
            <a:off x="4137637" y="4646269"/>
            <a:ext cx="520065" cy="0"/>
          </a:xfrm>
          <a:custGeom>
            <a:avLst/>
            <a:gdLst/>
            <a:ahLst/>
            <a:cxnLst/>
            <a:rect l="l" t="t" r="r" b="b"/>
            <a:pathLst>
              <a:path w="520064">
                <a:moveTo>
                  <a:pt x="0" y="0"/>
                </a:moveTo>
                <a:lnTo>
                  <a:pt x="520061" y="0"/>
                </a:lnTo>
              </a:path>
            </a:pathLst>
          </a:custGeom>
          <a:ln w="5714">
            <a:solidFill>
              <a:srgbClr val="F1F1F1"/>
            </a:solidFill>
          </a:ln>
        </p:spPr>
        <p:txBody>
          <a:bodyPr wrap="square" lIns="0" tIns="0" rIns="0" bIns="0" rtlCol="0"/>
          <a:lstStyle/>
          <a:p>
            <a:endParaRPr/>
          </a:p>
        </p:txBody>
      </p:sp>
      <p:sp>
        <p:nvSpPr>
          <p:cNvPr id="292" name="object 292"/>
          <p:cNvSpPr/>
          <p:nvPr/>
        </p:nvSpPr>
        <p:spPr>
          <a:xfrm>
            <a:off x="4657699" y="5234911"/>
            <a:ext cx="525780" cy="0"/>
          </a:xfrm>
          <a:custGeom>
            <a:avLst/>
            <a:gdLst/>
            <a:ahLst/>
            <a:cxnLst/>
            <a:rect l="l" t="t" r="r" b="b"/>
            <a:pathLst>
              <a:path w="525779">
                <a:moveTo>
                  <a:pt x="0" y="0"/>
                </a:moveTo>
                <a:lnTo>
                  <a:pt x="525776" y="0"/>
                </a:lnTo>
              </a:path>
            </a:pathLst>
          </a:custGeom>
          <a:ln w="5714">
            <a:solidFill>
              <a:srgbClr val="F1F1F1"/>
            </a:solidFill>
          </a:ln>
        </p:spPr>
        <p:txBody>
          <a:bodyPr wrap="square" lIns="0" tIns="0" rIns="0" bIns="0" rtlCol="0"/>
          <a:lstStyle/>
          <a:p>
            <a:endParaRPr/>
          </a:p>
        </p:txBody>
      </p:sp>
      <p:sp>
        <p:nvSpPr>
          <p:cNvPr id="293" name="object 293"/>
          <p:cNvSpPr/>
          <p:nvPr/>
        </p:nvSpPr>
        <p:spPr>
          <a:xfrm>
            <a:off x="4657699" y="4937732"/>
            <a:ext cx="525780" cy="0"/>
          </a:xfrm>
          <a:custGeom>
            <a:avLst/>
            <a:gdLst/>
            <a:ahLst/>
            <a:cxnLst/>
            <a:rect l="l" t="t" r="r" b="b"/>
            <a:pathLst>
              <a:path w="525779">
                <a:moveTo>
                  <a:pt x="0" y="0"/>
                </a:moveTo>
                <a:lnTo>
                  <a:pt x="525776" y="0"/>
                </a:lnTo>
              </a:path>
            </a:pathLst>
          </a:custGeom>
          <a:ln w="5714">
            <a:solidFill>
              <a:srgbClr val="F1F1F1"/>
            </a:solidFill>
          </a:ln>
        </p:spPr>
        <p:txBody>
          <a:bodyPr wrap="square" lIns="0" tIns="0" rIns="0" bIns="0" rtlCol="0"/>
          <a:lstStyle/>
          <a:p>
            <a:endParaRPr/>
          </a:p>
        </p:txBody>
      </p:sp>
      <p:sp>
        <p:nvSpPr>
          <p:cNvPr id="294" name="object 294"/>
          <p:cNvSpPr/>
          <p:nvPr/>
        </p:nvSpPr>
        <p:spPr>
          <a:xfrm>
            <a:off x="4657699" y="4646269"/>
            <a:ext cx="525780" cy="0"/>
          </a:xfrm>
          <a:custGeom>
            <a:avLst/>
            <a:gdLst/>
            <a:ahLst/>
            <a:cxnLst/>
            <a:rect l="l" t="t" r="r" b="b"/>
            <a:pathLst>
              <a:path w="525779">
                <a:moveTo>
                  <a:pt x="0" y="0"/>
                </a:moveTo>
                <a:lnTo>
                  <a:pt x="525776" y="0"/>
                </a:lnTo>
              </a:path>
            </a:pathLst>
          </a:custGeom>
          <a:ln w="5714">
            <a:solidFill>
              <a:srgbClr val="F1F1F1"/>
            </a:solidFill>
          </a:ln>
        </p:spPr>
        <p:txBody>
          <a:bodyPr wrap="square" lIns="0" tIns="0" rIns="0" bIns="0" rtlCol="0"/>
          <a:lstStyle/>
          <a:p>
            <a:endParaRPr/>
          </a:p>
        </p:txBody>
      </p:sp>
      <p:sp>
        <p:nvSpPr>
          <p:cNvPr id="295" name="object 295"/>
          <p:cNvSpPr/>
          <p:nvPr/>
        </p:nvSpPr>
        <p:spPr>
          <a:xfrm>
            <a:off x="5183476" y="5234911"/>
            <a:ext cx="520065" cy="0"/>
          </a:xfrm>
          <a:custGeom>
            <a:avLst/>
            <a:gdLst/>
            <a:ahLst/>
            <a:cxnLst/>
            <a:rect l="l" t="t" r="r" b="b"/>
            <a:pathLst>
              <a:path w="520064">
                <a:moveTo>
                  <a:pt x="0" y="0"/>
                </a:moveTo>
                <a:lnTo>
                  <a:pt x="520061" y="0"/>
                </a:lnTo>
              </a:path>
            </a:pathLst>
          </a:custGeom>
          <a:ln w="5714">
            <a:solidFill>
              <a:srgbClr val="F1F1F1"/>
            </a:solidFill>
          </a:ln>
        </p:spPr>
        <p:txBody>
          <a:bodyPr wrap="square" lIns="0" tIns="0" rIns="0" bIns="0" rtlCol="0"/>
          <a:lstStyle/>
          <a:p>
            <a:endParaRPr/>
          </a:p>
        </p:txBody>
      </p:sp>
      <p:sp>
        <p:nvSpPr>
          <p:cNvPr id="296" name="object 296"/>
          <p:cNvSpPr/>
          <p:nvPr/>
        </p:nvSpPr>
        <p:spPr>
          <a:xfrm>
            <a:off x="5183476" y="4937732"/>
            <a:ext cx="520065" cy="0"/>
          </a:xfrm>
          <a:custGeom>
            <a:avLst/>
            <a:gdLst/>
            <a:ahLst/>
            <a:cxnLst/>
            <a:rect l="l" t="t" r="r" b="b"/>
            <a:pathLst>
              <a:path w="520064">
                <a:moveTo>
                  <a:pt x="0" y="0"/>
                </a:moveTo>
                <a:lnTo>
                  <a:pt x="520061" y="0"/>
                </a:lnTo>
              </a:path>
            </a:pathLst>
          </a:custGeom>
          <a:ln w="5714">
            <a:solidFill>
              <a:srgbClr val="F1F1F1"/>
            </a:solidFill>
          </a:ln>
        </p:spPr>
        <p:txBody>
          <a:bodyPr wrap="square" lIns="0" tIns="0" rIns="0" bIns="0" rtlCol="0"/>
          <a:lstStyle/>
          <a:p>
            <a:endParaRPr/>
          </a:p>
        </p:txBody>
      </p:sp>
      <p:sp>
        <p:nvSpPr>
          <p:cNvPr id="297" name="object 297"/>
          <p:cNvSpPr/>
          <p:nvPr/>
        </p:nvSpPr>
        <p:spPr>
          <a:xfrm>
            <a:off x="5183476" y="4646269"/>
            <a:ext cx="520065" cy="0"/>
          </a:xfrm>
          <a:custGeom>
            <a:avLst/>
            <a:gdLst/>
            <a:ahLst/>
            <a:cxnLst/>
            <a:rect l="l" t="t" r="r" b="b"/>
            <a:pathLst>
              <a:path w="520064">
                <a:moveTo>
                  <a:pt x="0" y="0"/>
                </a:moveTo>
                <a:lnTo>
                  <a:pt x="520061" y="0"/>
                </a:lnTo>
              </a:path>
            </a:pathLst>
          </a:custGeom>
          <a:ln w="5714">
            <a:solidFill>
              <a:srgbClr val="F1F1F1"/>
            </a:solidFill>
          </a:ln>
        </p:spPr>
        <p:txBody>
          <a:bodyPr wrap="square" lIns="0" tIns="0" rIns="0" bIns="0" rtlCol="0"/>
          <a:lstStyle/>
          <a:p>
            <a:endParaRPr/>
          </a:p>
        </p:txBody>
      </p:sp>
      <p:sp>
        <p:nvSpPr>
          <p:cNvPr id="298" name="object 298"/>
          <p:cNvSpPr/>
          <p:nvPr/>
        </p:nvSpPr>
        <p:spPr>
          <a:xfrm>
            <a:off x="5703538" y="5234911"/>
            <a:ext cx="520065" cy="0"/>
          </a:xfrm>
          <a:custGeom>
            <a:avLst/>
            <a:gdLst/>
            <a:ahLst/>
            <a:cxnLst/>
            <a:rect l="l" t="t" r="r" b="b"/>
            <a:pathLst>
              <a:path w="520064">
                <a:moveTo>
                  <a:pt x="0" y="0"/>
                </a:moveTo>
                <a:lnTo>
                  <a:pt x="520061" y="0"/>
                </a:lnTo>
              </a:path>
            </a:pathLst>
          </a:custGeom>
          <a:ln w="5714">
            <a:solidFill>
              <a:srgbClr val="F1F1F1"/>
            </a:solidFill>
          </a:ln>
        </p:spPr>
        <p:txBody>
          <a:bodyPr wrap="square" lIns="0" tIns="0" rIns="0" bIns="0" rtlCol="0"/>
          <a:lstStyle/>
          <a:p>
            <a:endParaRPr/>
          </a:p>
        </p:txBody>
      </p:sp>
      <p:sp>
        <p:nvSpPr>
          <p:cNvPr id="299" name="object 299"/>
          <p:cNvSpPr/>
          <p:nvPr/>
        </p:nvSpPr>
        <p:spPr>
          <a:xfrm>
            <a:off x="5703538" y="4937732"/>
            <a:ext cx="520065" cy="0"/>
          </a:xfrm>
          <a:custGeom>
            <a:avLst/>
            <a:gdLst/>
            <a:ahLst/>
            <a:cxnLst/>
            <a:rect l="l" t="t" r="r" b="b"/>
            <a:pathLst>
              <a:path w="520064">
                <a:moveTo>
                  <a:pt x="0" y="0"/>
                </a:moveTo>
                <a:lnTo>
                  <a:pt x="520061" y="0"/>
                </a:lnTo>
              </a:path>
            </a:pathLst>
          </a:custGeom>
          <a:ln w="5714">
            <a:solidFill>
              <a:srgbClr val="F1F1F1"/>
            </a:solidFill>
          </a:ln>
        </p:spPr>
        <p:txBody>
          <a:bodyPr wrap="square" lIns="0" tIns="0" rIns="0" bIns="0" rtlCol="0"/>
          <a:lstStyle/>
          <a:p>
            <a:endParaRPr/>
          </a:p>
        </p:txBody>
      </p:sp>
      <p:sp>
        <p:nvSpPr>
          <p:cNvPr id="300" name="object 300"/>
          <p:cNvSpPr/>
          <p:nvPr/>
        </p:nvSpPr>
        <p:spPr>
          <a:xfrm>
            <a:off x="5703538" y="4646269"/>
            <a:ext cx="520065" cy="0"/>
          </a:xfrm>
          <a:custGeom>
            <a:avLst/>
            <a:gdLst/>
            <a:ahLst/>
            <a:cxnLst/>
            <a:rect l="l" t="t" r="r" b="b"/>
            <a:pathLst>
              <a:path w="520064">
                <a:moveTo>
                  <a:pt x="0" y="0"/>
                </a:moveTo>
                <a:lnTo>
                  <a:pt x="520061" y="0"/>
                </a:lnTo>
              </a:path>
            </a:pathLst>
          </a:custGeom>
          <a:ln w="5714">
            <a:solidFill>
              <a:srgbClr val="F1F1F1"/>
            </a:solidFill>
          </a:ln>
        </p:spPr>
        <p:txBody>
          <a:bodyPr wrap="square" lIns="0" tIns="0" rIns="0" bIns="0" rtlCol="0"/>
          <a:lstStyle/>
          <a:p>
            <a:endParaRPr/>
          </a:p>
        </p:txBody>
      </p:sp>
      <p:sp>
        <p:nvSpPr>
          <p:cNvPr id="301" name="object 301"/>
          <p:cNvSpPr/>
          <p:nvPr/>
        </p:nvSpPr>
        <p:spPr>
          <a:xfrm>
            <a:off x="6223599" y="5234911"/>
            <a:ext cx="520065" cy="0"/>
          </a:xfrm>
          <a:custGeom>
            <a:avLst/>
            <a:gdLst/>
            <a:ahLst/>
            <a:cxnLst/>
            <a:rect l="l" t="t" r="r" b="b"/>
            <a:pathLst>
              <a:path w="520065">
                <a:moveTo>
                  <a:pt x="0" y="0"/>
                </a:moveTo>
                <a:lnTo>
                  <a:pt x="520061" y="0"/>
                </a:lnTo>
              </a:path>
            </a:pathLst>
          </a:custGeom>
          <a:ln w="5714">
            <a:solidFill>
              <a:srgbClr val="F1F1F1"/>
            </a:solidFill>
          </a:ln>
        </p:spPr>
        <p:txBody>
          <a:bodyPr wrap="square" lIns="0" tIns="0" rIns="0" bIns="0" rtlCol="0"/>
          <a:lstStyle/>
          <a:p>
            <a:endParaRPr/>
          </a:p>
        </p:txBody>
      </p:sp>
      <p:sp>
        <p:nvSpPr>
          <p:cNvPr id="302" name="object 302"/>
          <p:cNvSpPr/>
          <p:nvPr/>
        </p:nvSpPr>
        <p:spPr>
          <a:xfrm>
            <a:off x="6223599" y="4937732"/>
            <a:ext cx="520065" cy="0"/>
          </a:xfrm>
          <a:custGeom>
            <a:avLst/>
            <a:gdLst/>
            <a:ahLst/>
            <a:cxnLst/>
            <a:rect l="l" t="t" r="r" b="b"/>
            <a:pathLst>
              <a:path w="520065">
                <a:moveTo>
                  <a:pt x="0" y="0"/>
                </a:moveTo>
                <a:lnTo>
                  <a:pt x="520061" y="0"/>
                </a:lnTo>
              </a:path>
            </a:pathLst>
          </a:custGeom>
          <a:ln w="5714">
            <a:solidFill>
              <a:srgbClr val="F1F1F1"/>
            </a:solidFill>
          </a:ln>
        </p:spPr>
        <p:txBody>
          <a:bodyPr wrap="square" lIns="0" tIns="0" rIns="0" bIns="0" rtlCol="0"/>
          <a:lstStyle/>
          <a:p>
            <a:endParaRPr/>
          </a:p>
        </p:txBody>
      </p:sp>
      <p:sp>
        <p:nvSpPr>
          <p:cNvPr id="303" name="object 303"/>
          <p:cNvSpPr/>
          <p:nvPr/>
        </p:nvSpPr>
        <p:spPr>
          <a:xfrm>
            <a:off x="6223599" y="4646269"/>
            <a:ext cx="520065" cy="0"/>
          </a:xfrm>
          <a:custGeom>
            <a:avLst/>
            <a:gdLst/>
            <a:ahLst/>
            <a:cxnLst/>
            <a:rect l="l" t="t" r="r" b="b"/>
            <a:pathLst>
              <a:path w="520065">
                <a:moveTo>
                  <a:pt x="0" y="0"/>
                </a:moveTo>
                <a:lnTo>
                  <a:pt x="520061" y="0"/>
                </a:lnTo>
              </a:path>
            </a:pathLst>
          </a:custGeom>
          <a:ln w="5714">
            <a:solidFill>
              <a:srgbClr val="F1F1F1"/>
            </a:solidFill>
          </a:ln>
        </p:spPr>
        <p:txBody>
          <a:bodyPr wrap="square" lIns="0" tIns="0" rIns="0" bIns="0" rtlCol="0"/>
          <a:lstStyle/>
          <a:p>
            <a:endParaRPr/>
          </a:p>
        </p:txBody>
      </p:sp>
      <p:sp>
        <p:nvSpPr>
          <p:cNvPr id="304" name="object 304"/>
          <p:cNvSpPr/>
          <p:nvPr/>
        </p:nvSpPr>
        <p:spPr>
          <a:xfrm>
            <a:off x="6743662" y="5234911"/>
            <a:ext cx="520065" cy="0"/>
          </a:xfrm>
          <a:custGeom>
            <a:avLst/>
            <a:gdLst/>
            <a:ahLst/>
            <a:cxnLst/>
            <a:rect l="l" t="t" r="r" b="b"/>
            <a:pathLst>
              <a:path w="520065">
                <a:moveTo>
                  <a:pt x="0" y="0"/>
                </a:moveTo>
                <a:lnTo>
                  <a:pt x="520061" y="0"/>
                </a:lnTo>
              </a:path>
            </a:pathLst>
          </a:custGeom>
          <a:ln w="5714">
            <a:solidFill>
              <a:srgbClr val="F1F1F1"/>
            </a:solidFill>
          </a:ln>
        </p:spPr>
        <p:txBody>
          <a:bodyPr wrap="square" lIns="0" tIns="0" rIns="0" bIns="0" rtlCol="0"/>
          <a:lstStyle/>
          <a:p>
            <a:endParaRPr/>
          </a:p>
        </p:txBody>
      </p:sp>
      <p:sp>
        <p:nvSpPr>
          <p:cNvPr id="305" name="object 305"/>
          <p:cNvSpPr/>
          <p:nvPr/>
        </p:nvSpPr>
        <p:spPr>
          <a:xfrm>
            <a:off x="6743662" y="4937732"/>
            <a:ext cx="520065" cy="0"/>
          </a:xfrm>
          <a:custGeom>
            <a:avLst/>
            <a:gdLst/>
            <a:ahLst/>
            <a:cxnLst/>
            <a:rect l="l" t="t" r="r" b="b"/>
            <a:pathLst>
              <a:path w="520065">
                <a:moveTo>
                  <a:pt x="0" y="0"/>
                </a:moveTo>
                <a:lnTo>
                  <a:pt x="520061" y="0"/>
                </a:lnTo>
              </a:path>
            </a:pathLst>
          </a:custGeom>
          <a:ln w="5714">
            <a:solidFill>
              <a:srgbClr val="F1F1F1"/>
            </a:solidFill>
          </a:ln>
        </p:spPr>
        <p:txBody>
          <a:bodyPr wrap="square" lIns="0" tIns="0" rIns="0" bIns="0" rtlCol="0"/>
          <a:lstStyle/>
          <a:p>
            <a:endParaRPr/>
          </a:p>
        </p:txBody>
      </p:sp>
      <p:sp>
        <p:nvSpPr>
          <p:cNvPr id="306" name="object 306"/>
          <p:cNvSpPr/>
          <p:nvPr/>
        </p:nvSpPr>
        <p:spPr>
          <a:xfrm>
            <a:off x="6743662" y="4646269"/>
            <a:ext cx="520065" cy="0"/>
          </a:xfrm>
          <a:custGeom>
            <a:avLst/>
            <a:gdLst/>
            <a:ahLst/>
            <a:cxnLst/>
            <a:rect l="l" t="t" r="r" b="b"/>
            <a:pathLst>
              <a:path w="520065">
                <a:moveTo>
                  <a:pt x="0" y="0"/>
                </a:moveTo>
                <a:lnTo>
                  <a:pt x="520061" y="0"/>
                </a:lnTo>
              </a:path>
            </a:pathLst>
          </a:custGeom>
          <a:ln w="5714">
            <a:solidFill>
              <a:srgbClr val="F1F1F1"/>
            </a:solidFill>
          </a:ln>
        </p:spPr>
        <p:txBody>
          <a:bodyPr wrap="square" lIns="0" tIns="0" rIns="0" bIns="0" rtlCol="0"/>
          <a:lstStyle/>
          <a:p>
            <a:endParaRPr/>
          </a:p>
        </p:txBody>
      </p:sp>
      <p:sp>
        <p:nvSpPr>
          <p:cNvPr id="307" name="object 307"/>
          <p:cNvSpPr/>
          <p:nvPr/>
        </p:nvSpPr>
        <p:spPr>
          <a:xfrm>
            <a:off x="7263724" y="5234911"/>
            <a:ext cx="520065" cy="0"/>
          </a:xfrm>
          <a:custGeom>
            <a:avLst/>
            <a:gdLst/>
            <a:ahLst/>
            <a:cxnLst/>
            <a:rect l="l" t="t" r="r" b="b"/>
            <a:pathLst>
              <a:path w="520065">
                <a:moveTo>
                  <a:pt x="0" y="0"/>
                </a:moveTo>
                <a:lnTo>
                  <a:pt x="520061" y="0"/>
                </a:lnTo>
              </a:path>
            </a:pathLst>
          </a:custGeom>
          <a:ln w="5714">
            <a:solidFill>
              <a:srgbClr val="F1F1F1"/>
            </a:solidFill>
          </a:ln>
        </p:spPr>
        <p:txBody>
          <a:bodyPr wrap="square" lIns="0" tIns="0" rIns="0" bIns="0" rtlCol="0"/>
          <a:lstStyle/>
          <a:p>
            <a:endParaRPr/>
          </a:p>
        </p:txBody>
      </p:sp>
      <p:sp>
        <p:nvSpPr>
          <p:cNvPr id="308" name="object 308"/>
          <p:cNvSpPr/>
          <p:nvPr/>
        </p:nvSpPr>
        <p:spPr>
          <a:xfrm>
            <a:off x="7263724" y="4937732"/>
            <a:ext cx="520065" cy="0"/>
          </a:xfrm>
          <a:custGeom>
            <a:avLst/>
            <a:gdLst/>
            <a:ahLst/>
            <a:cxnLst/>
            <a:rect l="l" t="t" r="r" b="b"/>
            <a:pathLst>
              <a:path w="520065">
                <a:moveTo>
                  <a:pt x="0" y="0"/>
                </a:moveTo>
                <a:lnTo>
                  <a:pt x="520061" y="0"/>
                </a:lnTo>
              </a:path>
            </a:pathLst>
          </a:custGeom>
          <a:ln w="5714">
            <a:solidFill>
              <a:srgbClr val="F1F1F1"/>
            </a:solidFill>
          </a:ln>
        </p:spPr>
        <p:txBody>
          <a:bodyPr wrap="square" lIns="0" tIns="0" rIns="0" bIns="0" rtlCol="0"/>
          <a:lstStyle/>
          <a:p>
            <a:endParaRPr/>
          </a:p>
        </p:txBody>
      </p:sp>
      <p:sp>
        <p:nvSpPr>
          <p:cNvPr id="309" name="object 309"/>
          <p:cNvSpPr/>
          <p:nvPr/>
        </p:nvSpPr>
        <p:spPr>
          <a:xfrm>
            <a:off x="7263724" y="4646269"/>
            <a:ext cx="520065" cy="0"/>
          </a:xfrm>
          <a:custGeom>
            <a:avLst/>
            <a:gdLst/>
            <a:ahLst/>
            <a:cxnLst/>
            <a:rect l="l" t="t" r="r" b="b"/>
            <a:pathLst>
              <a:path w="520065">
                <a:moveTo>
                  <a:pt x="0" y="0"/>
                </a:moveTo>
                <a:lnTo>
                  <a:pt x="520061" y="0"/>
                </a:lnTo>
              </a:path>
            </a:pathLst>
          </a:custGeom>
          <a:ln w="5714">
            <a:solidFill>
              <a:srgbClr val="F1F1F1"/>
            </a:solidFill>
          </a:ln>
        </p:spPr>
        <p:txBody>
          <a:bodyPr wrap="square" lIns="0" tIns="0" rIns="0" bIns="0" rtlCol="0"/>
          <a:lstStyle/>
          <a:p>
            <a:endParaRPr/>
          </a:p>
        </p:txBody>
      </p:sp>
      <p:sp>
        <p:nvSpPr>
          <p:cNvPr id="310" name="object 310"/>
          <p:cNvSpPr/>
          <p:nvPr/>
        </p:nvSpPr>
        <p:spPr>
          <a:xfrm>
            <a:off x="7783785" y="5234911"/>
            <a:ext cx="520065" cy="0"/>
          </a:xfrm>
          <a:custGeom>
            <a:avLst/>
            <a:gdLst/>
            <a:ahLst/>
            <a:cxnLst/>
            <a:rect l="l" t="t" r="r" b="b"/>
            <a:pathLst>
              <a:path w="520065">
                <a:moveTo>
                  <a:pt x="0" y="0"/>
                </a:moveTo>
                <a:lnTo>
                  <a:pt x="520061" y="0"/>
                </a:lnTo>
              </a:path>
            </a:pathLst>
          </a:custGeom>
          <a:ln w="5714">
            <a:solidFill>
              <a:srgbClr val="F1F1F1"/>
            </a:solidFill>
          </a:ln>
        </p:spPr>
        <p:txBody>
          <a:bodyPr wrap="square" lIns="0" tIns="0" rIns="0" bIns="0" rtlCol="0"/>
          <a:lstStyle/>
          <a:p>
            <a:endParaRPr/>
          </a:p>
        </p:txBody>
      </p:sp>
      <p:sp>
        <p:nvSpPr>
          <p:cNvPr id="311" name="object 311"/>
          <p:cNvSpPr/>
          <p:nvPr/>
        </p:nvSpPr>
        <p:spPr>
          <a:xfrm>
            <a:off x="7783785" y="4937732"/>
            <a:ext cx="520065" cy="0"/>
          </a:xfrm>
          <a:custGeom>
            <a:avLst/>
            <a:gdLst/>
            <a:ahLst/>
            <a:cxnLst/>
            <a:rect l="l" t="t" r="r" b="b"/>
            <a:pathLst>
              <a:path w="520065">
                <a:moveTo>
                  <a:pt x="0" y="0"/>
                </a:moveTo>
                <a:lnTo>
                  <a:pt x="520061" y="0"/>
                </a:lnTo>
              </a:path>
            </a:pathLst>
          </a:custGeom>
          <a:ln w="5714">
            <a:solidFill>
              <a:srgbClr val="F1F1F1"/>
            </a:solidFill>
          </a:ln>
        </p:spPr>
        <p:txBody>
          <a:bodyPr wrap="square" lIns="0" tIns="0" rIns="0" bIns="0" rtlCol="0"/>
          <a:lstStyle/>
          <a:p>
            <a:endParaRPr/>
          </a:p>
        </p:txBody>
      </p:sp>
      <p:sp>
        <p:nvSpPr>
          <p:cNvPr id="312" name="object 312"/>
          <p:cNvSpPr/>
          <p:nvPr/>
        </p:nvSpPr>
        <p:spPr>
          <a:xfrm>
            <a:off x="7783785" y="4646269"/>
            <a:ext cx="520065" cy="0"/>
          </a:xfrm>
          <a:custGeom>
            <a:avLst/>
            <a:gdLst/>
            <a:ahLst/>
            <a:cxnLst/>
            <a:rect l="l" t="t" r="r" b="b"/>
            <a:pathLst>
              <a:path w="520065">
                <a:moveTo>
                  <a:pt x="0" y="0"/>
                </a:moveTo>
                <a:lnTo>
                  <a:pt x="520061" y="0"/>
                </a:lnTo>
              </a:path>
            </a:pathLst>
          </a:custGeom>
          <a:ln w="5714">
            <a:solidFill>
              <a:srgbClr val="F1F1F1"/>
            </a:solidFill>
          </a:ln>
        </p:spPr>
        <p:txBody>
          <a:bodyPr wrap="square" lIns="0" tIns="0" rIns="0" bIns="0" rtlCol="0"/>
          <a:lstStyle/>
          <a:p>
            <a:endParaRPr/>
          </a:p>
        </p:txBody>
      </p:sp>
      <p:sp>
        <p:nvSpPr>
          <p:cNvPr id="313" name="object 313"/>
          <p:cNvSpPr/>
          <p:nvPr/>
        </p:nvSpPr>
        <p:spPr>
          <a:xfrm>
            <a:off x="8303847" y="5234911"/>
            <a:ext cx="514350" cy="0"/>
          </a:xfrm>
          <a:custGeom>
            <a:avLst/>
            <a:gdLst/>
            <a:ahLst/>
            <a:cxnLst/>
            <a:rect l="l" t="t" r="r" b="b"/>
            <a:pathLst>
              <a:path w="514350">
                <a:moveTo>
                  <a:pt x="0" y="0"/>
                </a:moveTo>
                <a:lnTo>
                  <a:pt x="514346" y="0"/>
                </a:lnTo>
              </a:path>
            </a:pathLst>
          </a:custGeom>
          <a:ln w="5714">
            <a:solidFill>
              <a:srgbClr val="F1F1F1"/>
            </a:solidFill>
          </a:ln>
        </p:spPr>
        <p:txBody>
          <a:bodyPr wrap="square" lIns="0" tIns="0" rIns="0" bIns="0" rtlCol="0"/>
          <a:lstStyle/>
          <a:p>
            <a:endParaRPr/>
          </a:p>
        </p:txBody>
      </p:sp>
      <p:sp>
        <p:nvSpPr>
          <p:cNvPr id="314" name="object 314"/>
          <p:cNvSpPr/>
          <p:nvPr/>
        </p:nvSpPr>
        <p:spPr>
          <a:xfrm>
            <a:off x="8303847" y="4937732"/>
            <a:ext cx="514350" cy="0"/>
          </a:xfrm>
          <a:custGeom>
            <a:avLst/>
            <a:gdLst/>
            <a:ahLst/>
            <a:cxnLst/>
            <a:rect l="l" t="t" r="r" b="b"/>
            <a:pathLst>
              <a:path w="514350">
                <a:moveTo>
                  <a:pt x="0" y="0"/>
                </a:moveTo>
                <a:lnTo>
                  <a:pt x="514346" y="0"/>
                </a:lnTo>
              </a:path>
            </a:pathLst>
          </a:custGeom>
          <a:ln w="5714">
            <a:solidFill>
              <a:srgbClr val="F1F1F1"/>
            </a:solidFill>
          </a:ln>
        </p:spPr>
        <p:txBody>
          <a:bodyPr wrap="square" lIns="0" tIns="0" rIns="0" bIns="0" rtlCol="0"/>
          <a:lstStyle/>
          <a:p>
            <a:endParaRPr/>
          </a:p>
        </p:txBody>
      </p:sp>
      <p:sp>
        <p:nvSpPr>
          <p:cNvPr id="315" name="object 315"/>
          <p:cNvSpPr/>
          <p:nvPr/>
        </p:nvSpPr>
        <p:spPr>
          <a:xfrm>
            <a:off x="8303847" y="4646269"/>
            <a:ext cx="514350" cy="0"/>
          </a:xfrm>
          <a:custGeom>
            <a:avLst/>
            <a:gdLst/>
            <a:ahLst/>
            <a:cxnLst/>
            <a:rect l="l" t="t" r="r" b="b"/>
            <a:pathLst>
              <a:path w="514350">
                <a:moveTo>
                  <a:pt x="0" y="0"/>
                </a:moveTo>
                <a:lnTo>
                  <a:pt x="514346" y="0"/>
                </a:lnTo>
              </a:path>
            </a:pathLst>
          </a:custGeom>
          <a:ln w="5714">
            <a:solidFill>
              <a:srgbClr val="F1F1F1"/>
            </a:solidFill>
          </a:ln>
        </p:spPr>
        <p:txBody>
          <a:bodyPr wrap="square" lIns="0" tIns="0" rIns="0" bIns="0" rtlCol="0"/>
          <a:lstStyle/>
          <a:p>
            <a:endParaRPr/>
          </a:p>
        </p:txBody>
      </p:sp>
      <p:sp>
        <p:nvSpPr>
          <p:cNvPr id="316" name="object 316"/>
          <p:cNvSpPr/>
          <p:nvPr/>
        </p:nvSpPr>
        <p:spPr>
          <a:xfrm>
            <a:off x="1017266" y="2343138"/>
            <a:ext cx="520065" cy="0"/>
          </a:xfrm>
          <a:custGeom>
            <a:avLst/>
            <a:gdLst/>
            <a:ahLst/>
            <a:cxnLst/>
            <a:rect l="l" t="t" r="r" b="b"/>
            <a:pathLst>
              <a:path w="520065">
                <a:moveTo>
                  <a:pt x="0" y="0"/>
                </a:moveTo>
                <a:lnTo>
                  <a:pt x="520061" y="0"/>
                </a:lnTo>
              </a:path>
            </a:pathLst>
          </a:custGeom>
          <a:ln w="5714">
            <a:solidFill>
              <a:srgbClr val="CACACA"/>
            </a:solidFill>
            <a:prstDash val="dot"/>
          </a:ln>
        </p:spPr>
        <p:txBody>
          <a:bodyPr wrap="square" lIns="0" tIns="0" rIns="0" bIns="0" rtlCol="0"/>
          <a:lstStyle/>
          <a:p>
            <a:endParaRPr/>
          </a:p>
        </p:txBody>
      </p:sp>
      <p:sp>
        <p:nvSpPr>
          <p:cNvPr id="317" name="object 317"/>
          <p:cNvSpPr/>
          <p:nvPr/>
        </p:nvSpPr>
        <p:spPr>
          <a:xfrm>
            <a:off x="1537328" y="2343138"/>
            <a:ext cx="520065" cy="0"/>
          </a:xfrm>
          <a:custGeom>
            <a:avLst/>
            <a:gdLst/>
            <a:ahLst/>
            <a:cxnLst/>
            <a:rect l="l" t="t" r="r" b="b"/>
            <a:pathLst>
              <a:path w="520064">
                <a:moveTo>
                  <a:pt x="0" y="0"/>
                </a:moveTo>
                <a:lnTo>
                  <a:pt x="520061" y="0"/>
                </a:lnTo>
              </a:path>
            </a:pathLst>
          </a:custGeom>
          <a:ln w="5714">
            <a:solidFill>
              <a:srgbClr val="CACACA"/>
            </a:solidFill>
            <a:prstDash val="dot"/>
          </a:ln>
        </p:spPr>
        <p:txBody>
          <a:bodyPr wrap="square" lIns="0" tIns="0" rIns="0" bIns="0" rtlCol="0"/>
          <a:lstStyle/>
          <a:p>
            <a:endParaRPr/>
          </a:p>
        </p:txBody>
      </p:sp>
      <p:sp>
        <p:nvSpPr>
          <p:cNvPr id="318" name="object 318"/>
          <p:cNvSpPr/>
          <p:nvPr/>
        </p:nvSpPr>
        <p:spPr>
          <a:xfrm>
            <a:off x="2057390" y="2343138"/>
            <a:ext cx="520065" cy="0"/>
          </a:xfrm>
          <a:custGeom>
            <a:avLst/>
            <a:gdLst/>
            <a:ahLst/>
            <a:cxnLst/>
            <a:rect l="l" t="t" r="r" b="b"/>
            <a:pathLst>
              <a:path w="520064">
                <a:moveTo>
                  <a:pt x="0" y="0"/>
                </a:moveTo>
                <a:lnTo>
                  <a:pt x="520061" y="0"/>
                </a:lnTo>
              </a:path>
            </a:pathLst>
          </a:custGeom>
          <a:ln w="5714">
            <a:solidFill>
              <a:srgbClr val="CACACA"/>
            </a:solidFill>
            <a:prstDash val="dot"/>
          </a:ln>
        </p:spPr>
        <p:txBody>
          <a:bodyPr wrap="square" lIns="0" tIns="0" rIns="0" bIns="0" rtlCol="0"/>
          <a:lstStyle/>
          <a:p>
            <a:endParaRPr/>
          </a:p>
        </p:txBody>
      </p:sp>
      <p:sp>
        <p:nvSpPr>
          <p:cNvPr id="319" name="object 319"/>
          <p:cNvSpPr/>
          <p:nvPr/>
        </p:nvSpPr>
        <p:spPr>
          <a:xfrm>
            <a:off x="2577452" y="2343138"/>
            <a:ext cx="520065" cy="0"/>
          </a:xfrm>
          <a:custGeom>
            <a:avLst/>
            <a:gdLst/>
            <a:ahLst/>
            <a:cxnLst/>
            <a:rect l="l" t="t" r="r" b="b"/>
            <a:pathLst>
              <a:path w="520064">
                <a:moveTo>
                  <a:pt x="0" y="0"/>
                </a:moveTo>
                <a:lnTo>
                  <a:pt x="520061" y="0"/>
                </a:lnTo>
              </a:path>
            </a:pathLst>
          </a:custGeom>
          <a:ln w="5714">
            <a:solidFill>
              <a:srgbClr val="CACACA"/>
            </a:solidFill>
            <a:prstDash val="dot"/>
          </a:ln>
        </p:spPr>
        <p:txBody>
          <a:bodyPr wrap="square" lIns="0" tIns="0" rIns="0" bIns="0" rtlCol="0"/>
          <a:lstStyle/>
          <a:p>
            <a:endParaRPr/>
          </a:p>
        </p:txBody>
      </p:sp>
      <p:sp>
        <p:nvSpPr>
          <p:cNvPr id="320" name="object 320"/>
          <p:cNvSpPr/>
          <p:nvPr/>
        </p:nvSpPr>
        <p:spPr>
          <a:xfrm>
            <a:off x="3097514" y="2343138"/>
            <a:ext cx="520065" cy="0"/>
          </a:xfrm>
          <a:custGeom>
            <a:avLst/>
            <a:gdLst/>
            <a:ahLst/>
            <a:cxnLst/>
            <a:rect l="l" t="t" r="r" b="b"/>
            <a:pathLst>
              <a:path w="520064">
                <a:moveTo>
                  <a:pt x="0" y="0"/>
                </a:moveTo>
                <a:lnTo>
                  <a:pt x="520061" y="0"/>
                </a:lnTo>
              </a:path>
            </a:pathLst>
          </a:custGeom>
          <a:ln w="5714">
            <a:solidFill>
              <a:srgbClr val="CACACA"/>
            </a:solidFill>
            <a:prstDash val="dot"/>
          </a:ln>
        </p:spPr>
        <p:txBody>
          <a:bodyPr wrap="square" lIns="0" tIns="0" rIns="0" bIns="0" rtlCol="0"/>
          <a:lstStyle/>
          <a:p>
            <a:endParaRPr/>
          </a:p>
        </p:txBody>
      </p:sp>
      <p:sp>
        <p:nvSpPr>
          <p:cNvPr id="321" name="object 321"/>
          <p:cNvSpPr/>
          <p:nvPr/>
        </p:nvSpPr>
        <p:spPr>
          <a:xfrm>
            <a:off x="3617575" y="2343138"/>
            <a:ext cx="520065" cy="0"/>
          </a:xfrm>
          <a:custGeom>
            <a:avLst/>
            <a:gdLst/>
            <a:ahLst/>
            <a:cxnLst/>
            <a:rect l="l" t="t" r="r" b="b"/>
            <a:pathLst>
              <a:path w="520064">
                <a:moveTo>
                  <a:pt x="0" y="0"/>
                </a:moveTo>
                <a:lnTo>
                  <a:pt x="520061" y="0"/>
                </a:lnTo>
              </a:path>
            </a:pathLst>
          </a:custGeom>
          <a:ln w="5714">
            <a:solidFill>
              <a:srgbClr val="CACACA"/>
            </a:solidFill>
            <a:prstDash val="dot"/>
          </a:ln>
        </p:spPr>
        <p:txBody>
          <a:bodyPr wrap="square" lIns="0" tIns="0" rIns="0" bIns="0" rtlCol="0"/>
          <a:lstStyle/>
          <a:p>
            <a:endParaRPr/>
          </a:p>
        </p:txBody>
      </p:sp>
      <p:sp>
        <p:nvSpPr>
          <p:cNvPr id="322" name="object 322"/>
          <p:cNvSpPr/>
          <p:nvPr/>
        </p:nvSpPr>
        <p:spPr>
          <a:xfrm>
            <a:off x="4137637" y="2343138"/>
            <a:ext cx="520065" cy="0"/>
          </a:xfrm>
          <a:custGeom>
            <a:avLst/>
            <a:gdLst/>
            <a:ahLst/>
            <a:cxnLst/>
            <a:rect l="l" t="t" r="r" b="b"/>
            <a:pathLst>
              <a:path w="520064">
                <a:moveTo>
                  <a:pt x="0" y="0"/>
                </a:moveTo>
                <a:lnTo>
                  <a:pt x="520061" y="0"/>
                </a:lnTo>
              </a:path>
            </a:pathLst>
          </a:custGeom>
          <a:ln w="5714">
            <a:solidFill>
              <a:srgbClr val="CACACA"/>
            </a:solidFill>
            <a:prstDash val="dot"/>
          </a:ln>
        </p:spPr>
        <p:txBody>
          <a:bodyPr wrap="square" lIns="0" tIns="0" rIns="0" bIns="0" rtlCol="0"/>
          <a:lstStyle/>
          <a:p>
            <a:endParaRPr/>
          </a:p>
        </p:txBody>
      </p:sp>
      <p:sp>
        <p:nvSpPr>
          <p:cNvPr id="323" name="object 323"/>
          <p:cNvSpPr/>
          <p:nvPr/>
        </p:nvSpPr>
        <p:spPr>
          <a:xfrm>
            <a:off x="4657699" y="2343138"/>
            <a:ext cx="525780" cy="0"/>
          </a:xfrm>
          <a:custGeom>
            <a:avLst/>
            <a:gdLst/>
            <a:ahLst/>
            <a:cxnLst/>
            <a:rect l="l" t="t" r="r" b="b"/>
            <a:pathLst>
              <a:path w="525779">
                <a:moveTo>
                  <a:pt x="0" y="0"/>
                </a:moveTo>
                <a:lnTo>
                  <a:pt x="525776" y="0"/>
                </a:lnTo>
              </a:path>
            </a:pathLst>
          </a:custGeom>
          <a:ln w="5714">
            <a:solidFill>
              <a:srgbClr val="CACACA"/>
            </a:solidFill>
            <a:prstDash val="dot"/>
          </a:ln>
        </p:spPr>
        <p:txBody>
          <a:bodyPr wrap="square" lIns="0" tIns="0" rIns="0" bIns="0" rtlCol="0"/>
          <a:lstStyle/>
          <a:p>
            <a:endParaRPr/>
          </a:p>
        </p:txBody>
      </p:sp>
      <p:sp>
        <p:nvSpPr>
          <p:cNvPr id="324" name="object 324"/>
          <p:cNvSpPr/>
          <p:nvPr/>
        </p:nvSpPr>
        <p:spPr>
          <a:xfrm>
            <a:off x="5183476" y="2343138"/>
            <a:ext cx="520065" cy="0"/>
          </a:xfrm>
          <a:custGeom>
            <a:avLst/>
            <a:gdLst/>
            <a:ahLst/>
            <a:cxnLst/>
            <a:rect l="l" t="t" r="r" b="b"/>
            <a:pathLst>
              <a:path w="520064">
                <a:moveTo>
                  <a:pt x="0" y="0"/>
                </a:moveTo>
                <a:lnTo>
                  <a:pt x="520061" y="0"/>
                </a:lnTo>
              </a:path>
            </a:pathLst>
          </a:custGeom>
          <a:ln w="5714">
            <a:solidFill>
              <a:srgbClr val="CACACA"/>
            </a:solidFill>
            <a:prstDash val="dot"/>
          </a:ln>
        </p:spPr>
        <p:txBody>
          <a:bodyPr wrap="square" lIns="0" tIns="0" rIns="0" bIns="0" rtlCol="0"/>
          <a:lstStyle/>
          <a:p>
            <a:endParaRPr/>
          </a:p>
        </p:txBody>
      </p:sp>
      <p:sp>
        <p:nvSpPr>
          <p:cNvPr id="325" name="object 325"/>
          <p:cNvSpPr/>
          <p:nvPr/>
        </p:nvSpPr>
        <p:spPr>
          <a:xfrm>
            <a:off x="5703538" y="2343138"/>
            <a:ext cx="520065" cy="0"/>
          </a:xfrm>
          <a:custGeom>
            <a:avLst/>
            <a:gdLst/>
            <a:ahLst/>
            <a:cxnLst/>
            <a:rect l="l" t="t" r="r" b="b"/>
            <a:pathLst>
              <a:path w="520064">
                <a:moveTo>
                  <a:pt x="0" y="0"/>
                </a:moveTo>
                <a:lnTo>
                  <a:pt x="520061" y="0"/>
                </a:lnTo>
              </a:path>
            </a:pathLst>
          </a:custGeom>
          <a:ln w="5714">
            <a:solidFill>
              <a:srgbClr val="CACACA"/>
            </a:solidFill>
            <a:prstDash val="dot"/>
          </a:ln>
        </p:spPr>
        <p:txBody>
          <a:bodyPr wrap="square" lIns="0" tIns="0" rIns="0" bIns="0" rtlCol="0"/>
          <a:lstStyle/>
          <a:p>
            <a:endParaRPr/>
          </a:p>
        </p:txBody>
      </p:sp>
      <p:sp>
        <p:nvSpPr>
          <p:cNvPr id="326" name="object 326"/>
          <p:cNvSpPr/>
          <p:nvPr/>
        </p:nvSpPr>
        <p:spPr>
          <a:xfrm>
            <a:off x="6223599" y="2343138"/>
            <a:ext cx="520065" cy="0"/>
          </a:xfrm>
          <a:custGeom>
            <a:avLst/>
            <a:gdLst/>
            <a:ahLst/>
            <a:cxnLst/>
            <a:rect l="l" t="t" r="r" b="b"/>
            <a:pathLst>
              <a:path w="520065">
                <a:moveTo>
                  <a:pt x="0" y="0"/>
                </a:moveTo>
                <a:lnTo>
                  <a:pt x="520061" y="0"/>
                </a:lnTo>
              </a:path>
            </a:pathLst>
          </a:custGeom>
          <a:ln w="5714">
            <a:solidFill>
              <a:srgbClr val="CACACA"/>
            </a:solidFill>
            <a:prstDash val="dot"/>
          </a:ln>
        </p:spPr>
        <p:txBody>
          <a:bodyPr wrap="square" lIns="0" tIns="0" rIns="0" bIns="0" rtlCol="0"/>
          <a:lstStyle/>
          <a:p>
            <a:endParaRPr/>
          </a:p>
        </p:txBody>
      </p:sp>
      <p:sp>
        <p:nvSpPr>
          <p:cNvPr id="327" name="object 327"/>
          <p:cNvSpPr/>
          <p:nvPr/>
        </p:nvSpPr>
        <p:spPr>
          <a:xfrm>
            <a:off x="6743662" y="2343138"/>
            <a:ext cx="520065" cy="0"/>
          </a:xfrm>
          <a:custGeom>
            <a:avLst/>
            <a:gdLst/>
            <a:ahLst/>
            <a:cxnLst/>
            <a:rect l="l" t="t" r="r" b="b"/>
            <a:pathLst>
              <a:path w="520065">
                <a:moveTo>
                  <a:pt x="0" y="0"/>
                </a:moveTo>
                <a:lnTo>
                  <a:pt x="520061" y="0"/>
                </a:lnTo>
              </a:path>
            </a:pathLst>
          </a:custGeom>
          <a:ln w="5714">
            <a:solidFill>
              <a:srgbClr val="CACACA"/>
            </a:solidFill>
            <a:prstDash val="dot"/>
          </a:ln>
        </p:spPr>
        <p:txBody>
          <a:bodyPr wrap="square" lIns="0" tIns="0" rIns="0" bIns="0" rtlCol="0"/>
          <a:lstStyle/>
          <a:p>
            <a:endParaRPr/>
          </a:p>
        </p:txBody>
      </p:sp>
      <p:sp>
        <p:nvSpPr>
          <p:cNvPr id="328" name="object 328"/>
          <p:cNvSpPr/>
          <p:nvPr/>
        </p:nvSpPr>
        <p:spPr>
          <a:xfrm>
            <a:off x="7263724" y="2343138"/>
            <a:ext cx="520065" cy="0"/>
          </a:xfrm>
          <a:custGeom>
            <a:avLst/>
            <a:gdLst/>
            <a:ahLst/>
            <a:cxnLst/>
            <a:rect l="l" t="t" r="r" b="b"/>
            <a:pathLst>
              <a:path w="520065">
                <a:moveTo>
                  <a:pt x="0" y="0"/>
                </a:moveTo>
                <a:lnTo>
                  <a:pt x="520061" y="0"/>
                </a:lnTo>
              </a:path>
            </a:pathLst>
          </a:custGeom>
          <a:ln w="5714">
            <a:solidFill>
              <a:srgbClr val="CACACA"/>
            </a:solidFill>
            <a:prstDash val="dot"/>
          </a:ln>
        </p:spPr>
        <p:txBody>
          <a:bodyPr wrap="square" lIns="0" tIns="0" rIns="0" bIns="0" rtlCol="0"/>
          <a:lstStyle/>
          <a:p>
            <a:endParaRPr/>
          </a:p>
        </p:txBody>
      </p:sp>
      <p:sp>
        <p:nvSpPr>
          <p:cNvPr id="329" name="object 329"/>
          <p:cNvSpPr/>
          <p:nvPr/>
        </p:nvSpPr>
        <p:spPr>
          <a:xfrm>
            <a:off x="7783785" y="2343138"/>
            <a:ext cx="520065" cy="0"/>
          </a:xfrm>
          <a:custGeom>
            <a:avLst/>
            <a:gdLst/>
            <a:ahLst/>
            <a:cxnLst/>
            <a:rect l="l" t="t" r="r" b="b"/>
            <a:pathLst>
              <a:path w="520065">
                <a:moveTo>
                  <a:pt x="0" y="0"/>
                </a:moveTo>
                <a:lnTo>
                  <a:pt x="520061" y="0"/>
                </a:lnTo>
              </a:path>
            </a:pathLst>
          </a:custGeom>
          <a:ln w="5714">
            <a:solidFill>
              <a:srgbClr val="CACACA"/>
            </a:solidFill>
            <a:prstDash val="dot"/>
          </a:ln>
        </p:spPr>
        <p:txBody>
          <a:bodyPr wrap="square" lIns="0" tIns="0" rIns="0" bIns="0" rtlCol="0"/>
          <a:lstStyle/>
          <a:p>
            <a:endParaRPr/>
          </a:p>
        </p:txBody>
      </p:sp>
      <p:sp>
        <p:nvSpPr>
          <p:cNvPr id="330" name="object 330"/>
          <p:cNvSpPr/>
          <p:nvPr/>
        </p:nvSpPr>
        <p:spPr>
          <a:xfrm>
            <a:off x="8303847" y="2343138"/>
            <a:ext cx="514350" cy="0"/>
          </a:xfrm>
          <a:custGeom>
            <a:avLst/>
            <a:gdLst/>
            <a:ahLst/>
            <a:cxnLst/>
            <a:rect l="l" t="t" r="r" b="b"/>
            <a:pathLst>
              <a:path w="514350">
                <a:moveTo>
                  <a:pt x="0" y="0"/>
                </a:moveTo>
                <a:lnTo>
                  <a:pt x="514346" y="0"/>
                </a:lnTo>
              </a:path>
            </a:pathLst>
          </a:custGeom>
          <a:ln w="5714">
            <a:solidFill>
              <a:srgbClr val="CACACA"/>
            </a:solidFill>
            <a:prstDash val="dot"/>
          </a:ln>
        </p:spPr>
        <p:txBody>
          <a:bodyPr wrap="square" lIns="0" tIns="0" rIns="0" bIns="0" rtlCol="0"/>
          <a:lstStyle/>
          <a:p>
            <a:endParaRPr/>
          </a:p>
        </p:txBody>
      </p:sp>
      <p:sp>
        <p:nvSpPr>
          <p:cNvPr id="331" name="object 331"/>
          <p:cNvSpPr/>
          <p:nvPr/>
        </p:nvSpPr>
        <p:spPr>
          <a:xfrm>
            <a:off x="1017266" y="3406122"/>
            <a:ext cx="520065" cy="0"/>
          </a:xfrm>
          <a:custGeom>
            <a:avLst/>
            <a:gdLst/>
            <a:ahLst/>
            <a:cxnLst/>
            <a:rect l="l" t="t" r="r" b="b"/>
            <a:pathLst>
              <a:path w="520065">
                <a:moveTo>
                  <a:pt x="0" y="0"/>
                </a:moveTo>
                <a:lnTo>
                  <a:pt x="520061" y="0"/>
                </a:lnTo>
              </a:path>
            </a:pathLst>
          </a:custGeom>
          <a:ln w="5714">
            <a:solidFill>
              <a:srgbClr val="CACACA"/>
            </a:solidFill>
            <a:prstDash val="dot"/>
          </a:ln>
        </p:spPr>
        <p:txBody>
          <a:bodyPr wrap="square" lIns="0" tIns="0" rIns="0" bIns="0" rtlCol="0"/>
          <a:lstStyle/>
          <a:p>
            <a:endParaRPr/>
          </a:p>
        </p:txBody>
      </p:sp>
      <p:sp>
        <p:nvSpPr>
          <p:cNvPr id="332" name="object 332"/>
          <p:cNvSpPr/>
          <p:nvPr/>
        </p:nvSpPr>
        <p:spPr>
          <a:xfrm>
            <a:off x="1537328" y="3406122"/>
            <a:ext cx="520065" cy="0"/>
          </a:xfrm>
          <a:custGeom>
            <a:avLst/>
            <a:gdLst/>
            <a:ahLst/>
            <a:cxnLst/>
            <a:rect l="l" t="t" r="r" b="b"/>
            <a:pathLst>
              <a:path w="520064">
                <a:moveTo>
                  <a:pt x="0" y="0"/>
                </a:moveTo>
                <a:lnTo>
                  <a:pt x="520061" y="0"/>
                </a:lnTo>
              </a:path>
            </a:pathLst>
          </a:custGeom>
          <a:ln w="5714">
            <a:solidFill>
              <a:srgbClr val="CACACA"/>
            </a:solidFill>
            <a:prstDash val="dot"/>
          </a:ln>
        </p:spPr>
        <p:txBody>
          <a:bodyPr wrap="square" lIns="0" tIns="0" rIns="0" bIns="0" rtlCol="0"/>
          <a:lstStyle/>
          <a:p>
            <a:endParaRPr/>
          </a:p>
        </p:txBody>
      </p:sp>
      <p:sp>
        <p:nvSpPr>
          <p:cNvPr id="333" name="object 333"/>
          <p:cNvSpPr/>
          <p:nvPr/>
        </p:nvSpPr>
        <p:spPr>
          <a:xfrm>
            <a:off x="2057390" y="3406122"/>
            <a:ext cx="520065" cy="0"/>
          </a:xfrm>
          <a:custGeom>
            <a:avLst/>
            <a:gdLst/>
            <a:ahLst/>
            <a:cxnLst/>
            <a:rect l="l" t="t" r="r" b="b"/>
            <a:pathLst>
              <a:path w="520064">
                <a:moveTo>
                  <a:pt x="0" y="0"/>
                </a:moveTo>
                <a:lnTo>
                  <a:pt x="520061" y="0"/>
                </a:lnTo>
              </a:path>
            </a:pathLst>
          </a:custGeom>
          <a:ln w="5714">
            <a:solidFill>
              <a:srgbClr val="CACACA"/>
            </a:solidFill>
            <a:prstDash val="dot"/>
          </a:ln>
        </p:spPr>
        <p:txBody>
          <a:bodyPr wrap="square" lIns="0" tIns="0" rIns="0" bIns="0" rtlCol="0"/>
          <a:lstStyle/>
          <a:p>
            <a:endParaRPr/>
          </a:p>
        </p:txBody>
      </p:sp>
      <p:sp>
        <p:nvSpPr>
          <p:cNvPr id="334" name="object 334"/>
          <p:cNvSpPr/>
          <p:nvPr/>
        </p:nvSpPr>
        <p:spPr>
          <a:xfrm>
            <a:off x="2577452" y="3406122"/>
            <a:ext cx="520065" cy="0"/>
          </a:xfrm>
          <a:custGeom>
            <a:avLst/>
            <a:gdLst/>
            <a:ahLst/>
            <a:cxnLst/>
            <a:rect l="l" t="t" r="r" b="b"/>
            <a:pathLst>
              <a:path w="520064">
                <a:moveTo>
                  <a:pt x="0" y="0"/>
                </a:moveTo>
                <a:lnTo>
                  <a:pt x="520061" y="0"/>
                </a:lnTo>
              </a:path>
            </a:pathLst>
          </a:custGeom>
          <a:ln w="5714">
            <a:solidFill>
              <a:srgbClr val="CACACA"/>
            </a:solidFill>
            <a:prstDash val="dot"/>
          </a:ln>
        </p:spPr>
        <p:txBody>
          <a:bodyPr wrap="square" lIns="0" tIns="0" rIns="0" bIns="0" rtlCol="0"/>
          <a:lstStyle/>
          <a:p>
            <a:endParaRPr/>
          </a:p>
        </p:txBody>
      </p:sp>
      <p:sp>
        <p:nvSpPr>
          <p:cNvPr id="335" name="object 335"/>
          <p:cNvSpPr/>
          <p:nvPr/>
        </p:nvSpPr>
        <p:spPr>
          <a:xfrm>
            <a:off x="3097514" y="3406122"/>
            <a:ext cx="520065" cy="0"/>
          </a:xfrm>
          <a:custGeom>
            <a:avLst/>
            <a:gdLst/>
            <a:ahLst/>
            <a:cxnLst/>
            <a:rect l="l" t="t" r="r" b="b"/>
            <a:pathLst>
              <a:path w="520064">
                <a:moveTo>
                  <a:pt x="0" y="0"/>
                </a:moveTo>
                <a:lnTo>
                  <a:pt x="520061" y="0"/>
                </a:lnTo>
              </a:path>
            </a:pathLst>
          </a:custGeom>
          <a:ln w="5714">
            <a:solidFill>
              <a:srgbClr val="CACACA"/>
            </a:solidFill>
            <a:prstDash val="dot"/>
          </a:ln>
        </p:spPr>
        <p:txBody>
          <a:bodyPr wrap="square" lIns="0" tIns="0" rIns="0" bIns="0" rtlCol="0"/>
          <a:lstStyle/>
          <a:p>
            <a:endParaRPr/>
          </a:p>
        </p:txBody>
      </p:sp>
      <p:sp>
        <p:nvSpPr>
          <p:cNvPr id="336" name="object 336"/>
          <p:cNvSpPr/>
          <p:nvPr/>
        </p:nvSpPr>
        <p:spPr>
          <a:xfrm>
            <a:off x="3617575" y="3406122"/>
            <a:ext cx="520065" cy="0"/>
          </a:xfrm>
          <a:custGeom>
            <a:avLst/>
            <a:gdLst/>
            <a:ahLst/>
            <a:cxnLst/>
            <a:rect l="l" t="t" r="r" b="b"/>
            <a:pathLst>
              <a:path w="520064">
                <a:moveTo>
                  <a:pt x="0" y="0"/>
                </a:moveTo>
                <a:lnTo>
                  <a:pt x="520061" y="0"/>
                </a:lnTo>
              </a:path>
            </a:pathLst>
          </a:custGeom>
          <a:ln w="5714">
            <a:solidFill>
              <a:srgbClr val="CACACA"/>
            </a:solidFill>
            <a:prstDash val="dot"/>
          </a:ln>
        </p:spPr>
        <p:txBody>
          <a:bodyPr wrap="square" lIns="0" tIns="0" rIns="0" bIns="0" rtlCol="0"/>
          <a:lstStyle/>
          <a:p>
            <a:endParaRPr/>
          </a:p>
        </p:txBody>
      </p:sp>
      <p:sp>
        <p:nvSpPr>
          <p:cNvPr id="337" name="object 337"/>
          <p:cNvSpPr/>
          <p:nvPr/>
        </p:nvSpPr>
        <p:spPr>
          <a:xfrm>
            <a:off x="4137637" y="3406122"/>
            <a:ext cx="520065" cy="0"/>
          </a:xfrm>
          <a:custGeom>
            <a:avLst/>
            <a:gdLst/>
            <a:ahLst/>
            <a:cxnLst/>
            <a:rect l="l" t="t" r="r" b="b"/>
            <a:pathLst>
              <a:path w="520064">
                <a:moveTo>
                  <a:pt x="0" y="0"/>
                </a:moveTo>
                <a:lnTo>
                  <a:pt x="520061" y="0"/>
                </a:lnTo>
              </a:path>
            </a:pathLst>
          </a:custGeom>
          <a:ln w="5714">
            <a:solidFill>
              <a:srgbClr val="CACACA"/>
            </a:solidFill>
            <a:prstDash val="dot"/>
          </a:ln>
        </p:spPr>
        <p:txBody>
          <a:bodyPr wrap="square" lIns="0" tIns="0" rIns="0" bIns="0" rtlCol="0"/>
          <a:lstStyle/>
          <a:p>
            <a:endParaRPr/>
          </a:p>
        </p:txBody>
      </p:sp>
      <p:sp>
        <p:nvSpPr>
          <p:cNvPr id="338" name="object 338"/>
          <p:cNvSpPr/>
          <p:nvPr/>
        </p:nvSpPr>
        <p:spPr>
          <a:xfrm>
            <a:off x="4657699" y="3406122"/>
            <a:ext cx="525780" cy="0"/>
          </a:xfrm>
          <a:custGeom>
            <a:avLst/>
            <a:gdLst/>
            <a:ahLst/>
            <a:cxnLst/>
            <a:rect l="l" t="t" r="r" b="b"/>
            <a:pathLst>
              <a:path w="525779">
                <a:moveTo>
                  <a:pt x="0" y="0"/>
                </a:moveTo>
                <a:lnTo>
                  <a:pt x="525776" y="0"/>
                </a:lnTo>
              </a:path>
            </a:pathLst>
          </a:custGeom>
          <a:ln w="5714">
            <a:solidFill>
              <a:srgbClr val="CACACA"/>
            </a:solidFill>
            <a:prstDash val="dot"/>
          </a:ln>
        </p:spPr>
        <p:txBody>
          <a:bodyPr wrap="square" lIns="0" tIns="0" rIns="0" bIns="0" rtlCol="0"/>
          <a:lstStyle/>
          <a:p>
            <a:endParaRPr/>
          </a:p>
        </p:txBody>
      </p:sp>
      <p:sp>
        <p:nvSpPr>
          <p:cNvPr id="339" name="object 339"/>
          <p:cNvSpPr/>
          <p:nvPr/>
        </p:nvSpPr>
        <p:spPr>
          <a:xfrm>
            <a:off x="5183476" y="3406122"/>
            <a:ext cx="520065" cy="0"/>
          </a:xfrm>
          <a:custGeom>
            <a:avLst/>
            <a:gdLst/>
            <a:ahLst/>
            <a:cxnLst/>
            <a:rect l="l" t="t" r="r" b="b"/>
            <a:pathLst>
              <a:path w="520064">
                <a:moveTo>
                  <a:pt x="0" y="0"/>
                </a:moveTo>
                <a:lnTo>
                  <a:pt x="520061" y="0"/>
                </a:lnTo>
              </a:path>
            </a:pathLst>
          </a:custGeom>
          <a:ln w="5714">
            <a:solidFill>
              <a:srgbClr val="CACACA"/>
            </a:solidFill>
            <a:prstDash val="dot"/>
          </a:ln>
        </p:spPr>
        <p:txBody>
          <a:bodyPr wrap="square" lIns="0" tIns="0" rIns="0" bIns="0" rtlCol="0"/>
          <a:lstStyle/>
          <a:p>
            <a:endParaRPr/>
          </a:p>
        </p:txBody>
      </p:sp>
      <p:sp>
        <p:nvSpPr>
          <p:cNvPr id="340" name="object 340"/>
          <p:cNvSpPr/>
          <p:nvPr/>
        </p:nvSpPr>
        <p:spPr>
          <a:xfrm>
            <a:off x="5703538" y="3406122"/>
            <a:ext cx="520065" cy="0"/>
          </a:xfrm>
          <a:custGeom>
            <a:avLst/>
            <a:gdLst/>
            <a:ahLst/>
            <a:cxnLst/>
            <a:rect l="l" t="t" r="r" b="b"/>
            <a:pathLst>
              <a:path w="520064">
                <a:moveTo>
                  <a:pt x="0" y="0"/>
                </a:moveTo>
                <a:lnTo>
                  <a:pt x="520061" y="0"/>
                </a:lnTo>
              </a:path>
            </a:pathLst>
          </a:custGeom>
          <a:ln w="5714">
            <a:solidFill>
              <a:srgbClr val="CACACA"/>
            </a:solidFill>
            <a:prstDash val="dot"/>
          </a:ln>
        </p:spPr>
        <p:txBody>
          <a:bodyPr wrap="square" lIns="0" tIns="0" rIns="0" bIns="0" rtlCol="0"/>
          <a:lstStyle/>
          <a:p>
            <a:endParaRPr/>
          </a:p>
        </p:txBody>
      </p:sp>
      <p:sp>
        <p:nvSpPr>
          <p:cNvPr id="341" name="object 341"/>
          <p:cNvSpPr/>
          <p:nvPr/>
        </p:nvSpPr>
        <p:spPr>
          <a:xfrm>
            <a:off x="6223599" y="3406122"/>
            <a:ext cx="520065" cy="0"/>
          </a:xfrm>
          <a:custGeom>
            <a:avLst/>
            <a:gdLst/>
            <a:ahLst/>
            <a:cxnLst/>
            <a:rect l="l" t="t" r="r" b="b"/>
            <a:pathLst>
              <a:path w="520065">
                <a:moveTo>
                  <a:pt x="0" y="0"/>
                </a:moveTo>
                <a:lnTo>
                  <a:pt x="520061" y="0"/>
                </a:lnTo>
              </a:path>
            </a:pathLst>
          </a:custGeom>
          <a:ln w="5714">
            <a:solidFill>
              <a:srgbClr val="CACACA"/>
            </a:solidFill>
            <a:prstDash val="dot"/>
          </a:ln>
        </p:spPr>
        <p:txBody>
          <a:bodyPr wrap="square" lIns="0" tIns="0" rIns="0" bIns="0" rtlCol="0"/>
          <a:lstStyle/>
          <a:p>
            <a:endParaRPr/>
          </a:p>
        </p:txBody>
      </p:sp>
      <p:sp>
        <p:nvSpPr>
          <p:cNvPr id="342" name="object 342"/>
          <p:cNvSpPr/>
          <p:nvPr/>
        </p:nvSpPr>
        <p:spPr>
          <a:xfrm>
            <a:off x="6743662" y="3406122"/>
            <a:ext cx="520065" cy="0"/>
          </a:xfrm>
          <a:custGeom>
            <a:avLst/>
            <a:gdLst/>
            <a:ahLst/>
            <a:cxnLst/>
            <a:rect l="l" t="t" r="r" b="b"/>
            <a:pathLst>
              <a:path w="520065">
                <a:moveTo>
                  <a:pt x="0" y="0"/>
                </a:moveTo>
                <a:lnTo>
                  <a:pt x="520061" y="0"/>
                </a:lnTo>
              </a:path>
            </a:pathLst>
          </a:custGeom>
          <a:ln w="5714">
            <a:solidFill>
              <a:srgbClr val="CACACA"/>
            </a:solidFill>
            <a:prstDash val="dot"/>
          </a:ln>
        </p:spPr>
        <p:txBody>
          <a:bodyPr wrap="square" lIns="0" tIns="0" rIns="0" bIns="0" rtlCol="0"/>
          <a:lstStyle/>
          <a:p>
            <a:endParaRPr/>
          </a:p>
        </p:txBody>
      </p:sp>
      <p:sp>
        <p:nvSpPr>
          <p:cNvPr id="343" name="object 343"/>
          <p:cNvSpPr/>
          <p:nvPr/>
        </p:nvSpPr>
        <p:spPr>
          <a:xfrm>
            <a:off x="7263724" y="3406122"/>
            <a:ext cx="520065" cy="0"/>
          </a:xfrm>
          <a:custGeom>
            <a:avLst/>
            <a:gdLst/>
            <a:ahLst/>
            <a:cxnLst/>
            <a:rect l="l" t="t" r="r" b="b"/>
            <a:pathLst>
              <a:path w="520065">
                <a:moveTo>
                  <a:pt x="0" y="0"/>
                </a:moveTo>
                <a:lnTo>
                  <a:pt x="520061" y="0"/>
                </a:lnTo>
              </a:path>
            </a:pathLst>
          </a:custGeom>
          <a:ln w="5714">
            <a:solidFill>
              <a:srgbClr val="CACACA"/>
            </a:solidFill>
            <a:prstDash val="dot"/>
          </a:ln>
        </p:spPr>
        <p:txBody>
          <a:bodyPr wrap="square" lIns="0" tIns="0" rIns="0" bIns="0" rtlCol="0"/>
          <a:lstStyle/>
          <a:p>
            <a:endParaRPr/>
          </a:p>
        </p:txBody>
      </p:sp>
      <p:sp>
        <p:nvSpPr>
          <p:cNvPr id="344" name="object 344"/>
          <p:cNvSpPr/>
          <p:nvPr/>
        </p:nvSpPr>
        <p:spPr>
          <a:xfrm>
            <a:off x="7783785" y="3406122"/>
            <a:ext cx="520065" cy="0"/>
          </a:xfrm>
          <a:custGeom>
            <a:avLst/>
            <a:gdLst/>
            <a:ahLst/>
            <a:cxnLst/>
            <a:rect l="l" t="t" r="r" b="b"/>
            <a:pathLst>
              <a:path w="520065">
                <a:moveTo>
                  <a:pt x="0" y="0"/>
                </a:moveTo>
                <a:lnTo>
                  <a:pt x="520061" y="0"/>
                </a:lnTo>
              </a:path>
            </a:pathLst>
          </a:custGeom>
          <a:ln w="5714">
            <a:solidFill>
              <a:srgbClr val="CACACA"/>
            </a:solidFill>
            <a:prstDash val="dot"/>
          </a:ln>
        </p:spPr>
        <p:txBody>
          <a:bodyPr wrap="square" lIns="0" tIns="0" rIns="0" bIns="0" rtlCol="0"/>
          <a:lstStyle/>
          <a:p>
            <a:endParaRPr/>
          </a:p>
        </p:txBody>
      </p:sp>
      <p:sp>
        <p:nvSpPr>
          <p:cNvPr id="345" name="object 345"/>
          <p:cNvSpPr/>
          <p:nvPr/>
        </p:nvSpPr>
        <p:spPr>
          <a:xfrm>
            <a:off x="8303847" y="3406122"/>
            <a:ext cx="514350" cy="0"/>
          </a:xfrm>
          <a:custGeom>
            <a:avLst/>
            <a:gdLst/>
            <a:ahLst/>
            <a:cxnLst/>
            <a:rect l="l" t="t" r="r" b="b"/>
            <a:pathLst>
              <a:path w="514350">
                <a:moveTo>
                  <a:pt x="0" y="0"/>
                </a:moveTo>
                <a:lnTo>
                  <a:pt x="514346" y="0"/>
                </a:lnTo>
              </a:path>
            </a:pathLst>
          </a:custGeom>
          <a:ln w="5714">
            <a:solidFill>
              <a:srgbClr val="CACACA"/>
            </a:solidFill>
            <a:prstDash val="dot"/>
          </a:ln>
        </p:spPr>
        <p:txBody>
          <a:bodyPr wrap="square" lIns="0" tIns="0" rIns="0" bIns="0" rtlCol="0"/>
          <a:lstStyle/>
          <a:p>
            <a:endParaRPr/>
          </a:p>
        </p:txBody>
      </p:sp>
      <p:sp>
        <p:nvSpPr>
          <p:cNvPr id="346" name="object 346"/>
          <p:cNvSpPr/>
          <p:nvPr/>
        </p:nvSpPr>
        <p:spPr>
          <a:xfrm>
            <a:off x="1017266" y="4463390"/>
            <a:ext cx="520065" cy="0"/>
          </a:xfrm>
          <a:custGeom>
            <a:avLst/>
            <a:gdLst/>
            <a:ahLst/>
            <a:cxnLst/>
            <a:rect l="l" t="t" r="r" b="b"/>
            <a:pathLst>
              <a:path w="520065">
                <a:moveTo>
                  <a:pt x="0" y="0"/>
                </a:moveTo>
                <a:lnTo>
                  <a:pt x="520061" y="0"/>
                </a:lnTo>
              </a:path>
            </a:pathLst>
          </a:custGeom>
          <a:ln w="5714">
            <a:solidFill>
              <a:srgbClr val="CACACA"/>
            </a:solidFill>
            <a:prstDash val="dot"/>
          </a:ln>
        </p:spPr>
        <p:txBody>
          <a:bodyPr wrap="square" lIns="0" tIns="0" rIns="0" bIns="0" rtlCol="0"/>
          <a:lstStyle/>
          <a:p>
            <a:endParaRPr/>
          </a:p>
        </p:txBody>
      </p:sp>
      <p:sp>
        <p:nvSpPr>
          <p:cNvPr id="347" name="object 347"/>
          <p:cNvSpPr/>
          <p:nvPr/>
        </p:nvSpPr>
        <p:spPr>
          <a:xfrm>
            <a:off x="1537328" y="4463390"/>
            <a:ext cx="520065" cy="0"/>
          </a:xfrm>
          <a:custGeom>
            <a:avLst/>
            <a:gdLst/>
            <a:ahLst/>
            <a:cxnLst/>
            <a:rect l="l" t="t" r="r" b="b"/>
            <a:pathLst>
              <a:path w="520064">
                <a:moveTo>
                  <a:pt x="0" y="0"/>
                </a:moveTo>
                <a:lnTo>
                  <a:pt x="520061" y="0"/>
                </a:lnTo>
              </a:path>
            </a:pathLst>
          </a:custGeom>
          <a:ln w="5714">
            <a:solidFill>
              <a:srgbClr val="CACACA"/>
            </a:solidFill>
            <a:prstDash val="dot"/>
          </a:ln>
        </p:spPr>
        <p:txBody>
          <a:bodyPr wrap="square" lIns="0" tIns="0" rIns="0" bIns="0" rtlCol="0"/>
          <a:lstStyle/>
          <a:p>
            <a:endParaRPr/>
          </a:p>
        </p:txBody>
      </p:sp>
      <p:sp>
        <p:nvSpPr>
          <p:cNvPr id="348" name="object 348"/>
          <p:cNvSpPr/>
          <p:nvPr/>
        </p:nvSpPr>
        <p:spPr>
          <a:xfrm>
            <a:off x="2057390" y="4463390"/>
            <a:ext cx="520065" cy="0"/>
          </a:xfrm>
          <a:custGeom>
            <a:avLst/>
            <a:gdLst/>
            <a:ahLst/>
            <a:cxnLst/>
            <a:rect l="l" t="t" r="r" b="b"/>
            <a:pathLst>
              <a:path w="520064">
                <a:moveTo>
                  <a:pt x="0" y="0"/>
                </a:moveTo>
                <a:lnTo>
                  <a:pt x="520061" y="0"/>
                </a:lnTo>
              </a:path>
            </a:pathLst>
          </a:custGeom>
          <a:ln w="5714">
            <a:solidFill>
              <a:srgbClr val="CACACA"/>
            </a:solidFill>
            <a:prstDash val="dot"/>
          </a:ln>
        </p:spPr>
        <p:txBody>
          <a:bodyPr wrap="square" lIns="0" tIns="0" rIns="0" bIns="0" rtlCol="0"/>
          <a:lstStyle/>
          <a:p>
            <a:endParaRPr/>
          </a:p>
        </p:txBody>
      </p:sp>
      <p:sp>
        <p:nvSpPr>
          <p:cNvPr id="349" name="object 349"/>
          <p:cNvSpPr/>
          <p:nvPr/>
        </p:nvSpPr>
        <p:spPr>
          <a:xfrm>
            <a:off x="2577452" y="4463390"/>
            <a:ext cx="520065" cy="0"/>
          </a:xfrm>
          <a:custGeom>
            <a:avLst/>
            <a:gdLst/>
            <a:ahLst/>
            <a:cxnLst/>
            <a:rect l="l" t="t" r="r" b="b"/>
            <a:pathLst>
              <a:path w="520064">
                <a:moveTo>
                  <a:pt x="0" y="0"/>
                </a:moveTo>
                <a:lnTo>
                  <a:pt x="520061" y="0"/>
                </a:lnTo>
              </a:path>
            </a:pathLst>
          </a:custGeom>
          <a:ln w="5714">
            <a:solidFill>
              <a:srgbClr val="CACACA"/>
            </a:solidFill>
            <a:prstDash val="dot"/>
          </a:ln>
        </p:spPr>
        <p:txBody>
          <a:bodyPr wrap="square" lIns="0" tIns="0" rIns="0" bIns="0" rtlCol="0"/>
          <a:lstStyle/>
          <a:p>
            <a:endParaRPr/>
          </a:p>
        </p:txBody>
      </p:sp>
      <p:sp>
        <p:nvSpPr>
          <p:cNvPr id="350" name="object 350"/>
          <p:cNvSpPr/>
          <p:nvPr/>
        </p:nvSpPr>
        <p:spPr>
          <a:xfrm>
            <a:off x="3097514" y="4463390"/>
            <a:ext cx="520065" cy="0"/>
          </a:xfrm>
          <a:custGeom>
            <a:avLst/>
            <a:gdLst/>
            <a:ahLst/>
            <a:cxnLst/>
            <a:rect l="l" t="t" r="r" b="b"/>
            <a:pathLst>
              <a:path w="520064">
                <a:moveTo>
                  <a:pt x="0" y="0"/>
                </a:moveTo>
                <a:lnTo>
                  <a:pt x="520061" y="0"/>
                </a:lnTo>
              </a:path>
            </a:pathLst>
          </a:custGeom>
          <a:ln w="5714">
            <a:solidFill>
              <a:srgbClr val="CACACA"/>
            </a:solidFill>
            <a:prstDash val="dot"/>
          </a:ln>
        </p:spPr>
        <p:txBody>
          <a:bodyPr wrap="square" lIns="0" tIns="0" rIns="0" bIns="0" rtlCol="0"/>
          <a:lstStyle/>
          <a:p>
            <a:endParaRPr/>
          </a:p>
        </p:txBody>
      </p:sp>
      <p:sp>
        <p:nvSpPr>
          <p:cNvPr id="351" name="object 351"/>
          <p:cNvSpPr/>
          <p:nvPr/>
        </p:nvSpPr>
        <p:spPr>
          <a:xfrm>
            <a:off x="3617575" y="4463390"/>
            <a:ext cx="520065" cy="0"/>
          </a:xfrm>
          <a:custGeom>
            <a:avLst/>
            <a:gdLst/>
            <a:ahLst/>
            <a:cxnLst/>
            <a:rect l="l" t="t" r="r" b="b"/>
            <a:pathLst>
              <a:path w="520064">
                <a:moveTo>
                  <a:pt x="0" y="0"/>
                </a:moveTo>
                <a:lnTo>
                  <a:pt x="520061" y="0"/>
                </a:lnTo>
              </a:path>
            </a:pathLst>
          </a:custGeom>
          <a:ln w="5714">
            <a:solidFill>
              <a:srgbClr val="CACACA"/>
            </a:solidFill>
            <a:prstDash val="dot"/>
          </a:ln>
        </p:spPr>
        <p:txBody>
          <a:bodyPr wrap="square" lIns="0" tIns="0" rIns="0" bIns="0" rtlCol="0"/>
          <a:lstStyle/>
          <a:p>
            <a:endParaRPr/>
          </a:p>
        </p:txBody>
      </p:sp>
      <p:sp>
        <p:nvSpPr>
          <p:cNvPr id="352" name="object 352"/>
          <p:cNvSpPr/>
          <p:nvPr/>
        </p:nvSpPr>
        <p:spPr>
          <a:xfrm>
            <a:off x="4137637" y="4463390"/>
            <a:ext cx="520065" cy="0"/>
          </a:xfrm>
          <a:custGeom>
            <a:avLst/>
            <a:gdLst/>
            <a:ahLst/>
            <a:cxnLst/>
            <a:rect l="l" t="t" r="r" b="b"/>
            <a:pathLst>
              <a:path w="520064">
                <a:moveTo>
                  <a:pt x="0" y="0"/>
                </a:moveTo>
                <a:lnTo>
                  <a:pt x="520061" y="0"/>
                </a:lnTo>
              </a:path>
            </a:pathLst>
          </a:custGeom>
          <a:ln w="5714">
            <a:solidFill>
              <a:srgbClr val="CACACA"/>
            </a:solidFill>
            <a:prstDash val="dot"/>
          </a:ln>
        </p:spPr>
        <p:txBody>
          <a:bodyPr wrap="square" lIns="0" tIns="0" rIns="0" bIns="0" rtlCol="0"/>
          <a:lstStyle/>
          <a:p>
            <a:endParaRPr/>
          </a:p>
        </p:txBody>
      </p:sp>
      <p:sp>
        <p:nvSpPr>
          <p:cNvPr id="353" name="object 353"/>
          <p:cNvSpPr/>
          <p:nvPr/>
        </p:nvSpPr>
        <p:spPr>
          <a:xfrm>
            <a:off x="4657699" y="4463390"/>
            <a:ext cx="525780" cy="0"/>
          </a:xfrm>
          <a:custGeom>
            <a:avLst/>
            <a:gdLst/>
            <a:ahLst/>
            <a:cxnLst/>
            <a:rect l="l" t="t" r="r" b="b"/>
            <a:pathLst>
              <a:path w="525779">
                <a:moveTo>
                  <a:pt x="0" y="0"/>
                </a:moveTo>
                <a:lnTo>
                  <a:pt x="525776" y="0"/>
                </a:lnTo>
              </a:path>
            </a:pathLst>
          </a:custGeom>
          <a:ln w="5714">
            <a:solidFill>
              <a:srgbClr val="CACACA"/>
            </a:solidFill>
            <a:prstDash val="dot"/>
          </a:ln>
        </p:spPr>
        <p:txBody>
          <a:bodyPr wrap="square" lIns="0" tIns="0" rIns="0" bIns="0" rtlCol="0"/>
          <a:lstStyle/>
          <a:p>
            <a:endParaRPr/>
          </a:p>
        </p:txBody>
      </p:sp>
      <p:sp>
        <p:nvSpPr>
          <p:cNvPr id="354" name="object 354"/>
          <p:cNvSpPr/>
          <p:nvPr/>
        </p:nvSpPr>
        <p:spPr>
          <a:xfrm>
            <a:off x="5183476" y="4463390"/>
            <a:ext cx="520065" cy="0"/>
          </a:xfrm>
          <a:custGeom>
            <a:avLst/>
            <a:gdLst/>
            <a:ahLst/>
            <a:cxnLst/>
            <a:rect l="l" t="t" r="r" b="b"/>
            <a:pathLst>
              <a:path w="520064">
                <a:moveTo>
                  <a:pt x="0" y="0"/>
                </a:moveTo>
                <a:lnTo>
                  <a:pt x="520061" y="0"/>
                </a:lnTo>
              </a:path>
            </a:pathLst>
          </a:custGeom>
          <a:ln w="5714">
            <a:solidFill>
              <a:srgbClr val="CACACA"/>
            </a:solidFill>
            <a:prstDash val="dot"/>
          </a:ln>
        </p:spPr>
        <p:txBody>
          <a:bodyPr wrap="square" lIns="0" tIns="0" rIns="0" bIns="0" rtlCol="0"/>
          <a:lstStyle/>
          <a:p>
            <a:endParaRPr/>
          </a:p>
        </p:txBody>
      </p:sp>
      <p:sp>
        <p:nvSpPr>
          <p:cNvPr id="355" name="object 355"/>
          <p:cNvSpPr/>
          <p:nvPr/>
        </p:nvSpPr>
        <p:spPr>
          <a:xfrm>
            <a:off x="5703538" y="4463390"/>
            <a:ext cx="520065" cy="0"/>
          </a:xfrm>
          <a:custGeom>
            <a:avLst/>
            <a:gdLst/>
            <a:ahLst/>
            <a:cxnLst/>
            <a:rect l="l" t="t" r="r" b="b"/>
            <a:pathLst>
              <a:path w="520064">
                <a:moveTo>
                  <a:pt x="0" y="0"/>
                </a:moveTo>
                <a:lnTo>
                  <a:pt x="520061" y="0"/>
                </a:lnTo>
              </a:path>
            </a:pathLst>
          </a:custGeom>
          <a:ln w="5714">
            <a:solidFill>
              <a:srgbClr val="CACACA"/>
            </a:solidFill>
            <a:prstDash val="dot"/>
          </a:ln>
        </p:spPr>
        <p:txBody>
          <a:bodyPr wrap="square" lIns="0" tIns="0" rIns="0" bIns="0" rtlCol="0"/>
          <a:lstStyle/>
          <a:p>
            <a:endParaRPr/>
          </a:p>
        </p:txBody>
      </p:sp>
      <p:sp>
        <p:nvSpPr>
          <p:cNvPr id="356" name="object 356"/>
          <p:cNvSpPr/>
          <p:nvPr/>
        </p:nvSpPr>
        <p:spPr>
          <a:xfrm>
            <a:off x="6223599" y="4463390"/>
            <a:ext cx="520065" cy="0"/>
          </a:xfrm>
          <a:custGeom>
            <a:avLst/>
            <a:gdLst/>
            <a:ahLst/>
            <a:cxnLst/>
            <a:rect l="l" t="t" r="r" b="b"/>
            <a:pathLst>
              <a:path w="520065">
                <a:moveTo>
                  <a:pt x="0" y="0"/>
                </a:moveTo>
                <a:lnTo>
                  <a:pt x="520061" y="0"/>
                </a:lnTo>
              </a:path>
            </a:pathLst>
          </a:custGeom>
          <a:ln w="5714">
            <a:solidFill>
              <a:srgbClr val="CACACA"/>
            </a:solidFill>
            <a:prstDash val="dot"/>
          </a:ln>
        </p:spPr>
        <p:txBody>
          <a:bodyPr wrap="square" lIns="0" tIns="0" rIns="0" bIns="0" rtlCol="0"/>
          <a:lstStyle/>
          <a:p>
            <a:endParaRPr/>
          </a:p>
        </p:txBody>
      </p:sp>
      <p:sp>
        <p:nvSpPr>
          <p:cNvPr id="357" name="object 357"/>
          <p:cNvSpPr/>
          <p:nvPr/>
        </p:nvSpPr>
        <p:spPr>
          <a:xfrm>
            <a:off x="6743662" y="4463390"/>
            <a:ext cx="520065" cy="0"/>
          </a:xfrm>
          <a:custGeom>
            <a:avLst/>
            <a:gdLst/>
            <a:ahLst/>
            <a:cxnLst/>
            <a:rect l="l" t="t" r="r" b="b"/>
            <a:pathLst>
              <a:path w="520065">
                <a:moveTo>
                  <a:pt x="0" y="0"/>
                </a:moveTo>
                <a:lnTo>
                  <a:pt x="520061" y="0"/>
                </a:lnTo>
              </a:path>
            </a:pathLst>
          </a:custGeom>
          <a:ln w="5714">
            <a:solidFill>
              <a:srgbClr val="CACACA"/>
            </a:solidFill>
            <a:prstDash val="dot"/>
          </a:ln>
        </p:spPr>
        <p:txBody>
          <a:bodyPr wrap="square" lIns="0" tIns="0" rIns="0" bIns="0" rtlCol="0"/>
          <a:lstStyle/>
          <a:p>
            <a:endParaRPr/>
          </a:p>
        </p:txBody>
      </p:sp>
      <p:sp>
        <p:nvSpPr>
          <p:cNvPr id="358" name="object 358"/>
          <p:cNvSpPr/>
          <p:nvPr/>
        </p:nvSpPr>
        <p:spPr>
          <a:xfrm>
            <a:off x="7263724" y="4463390"/>
            <a:ext cx="520065" cy="0"/>
          </a:xfrm>
          <a:custGeom>
            <a:avLst/>
            <a:gdLst/>
            <a:ahLst/>
            <a:cxnLst/>
            <a:rect l="l" t="t" r="r" b="b"/>
            <a:pathLst>
              <a:path w="520065">
                <a:moveTo>
                  <a:pt x="0" y="0"/>
                </a:moveTo>
                <a:lnTo>
                  <a:pt x="520061" y="0"/>
                </a:lnTo>
              </a:path>
            </a:pathLst>
          </a:custGeom>
          <a:ln w="5714">
            <a:solidFill>
              <a:srgbClr val="CACACA"/>
            </a:solidFill>
            <a:prstDash val="dot"/>
          </a:ln>
        </p:spPr>
        <p:txBody>
          <a:bodyPr wrap="square" lIns="0" tIns="0" rIns="0" bIns="0" rtlCol="0"/>
          <a:lstStyle/>
          <a:p>
            <a:endParaRPr/>
          </a:p>
        </p:txBody>
      </p:sp>
      <p:sp>
        <p:nvSpPr>
          <p:cNvPr id="359" name="object 359"/>
          <p:cNvSpPr/>
          <p:nvPr/>
        </p:nvSpPr>
        <p:spPr>
          <a:xfrm>
            <a:off x="7783785" y="4463390"/>
            <a:ext cx="520065" cy="0"/>
          </a:xfrm>
          <a:custGeom>
            <a:avLst/>
            <a:gdLst/>
            <a:ahLst/>
            <a:cxnLst/>
            <a:rect l="l" t="t" r="r" b="b"/>
            <a:pathLst>
              <a:path w="520065">
                <a:moveTo>
                  <a:pt x="0" y="0"/>
                </a:moveTo>
                <a:lnTo>
                  <a:pt x="520061" y="0"/>
                </a:lnTo>
              </a:path>
            </a:pathLst>
          </a:custGeom>
          <a:ln w="5714">
            <a:solidFill>
              <a:srgbClr val="CACACA"/>
            </a:solidFill>
            <a:prstDash val="dot"/>
          </a:ln>
        </p:spPr>
        <p:txBody>
          <a:bodyPr wrap="square" lIns="0" tIns="0" rIns="0" bIns="0" rtlCol="0"/>
          <a:lstStyle/>
          <a:p>
            <a:endParaRPr/>
          </a:p>
        </p:txBody>
      </p:sp>
      <p:sp>
        <p:nvSpPr>
          <p:cNvPr id="360" name="object 360"/>
          <p:cNvSpPr/>
          <p:nvPr/>
        </p:nvSpPr>
        <p:spPr>
          <a:xfrm>
            <a:off x="8303847" y="4463390"/>
            <a:ext cx="514350" cy="0"/>
          </a:xfrm>
          <a:custGeom>
            <a:avLst/>
            <a:gdLst/>
            <a:ahLst/>
            <a:cxnLst/>
            <a:rect l="l" t="t" r="r" b="b"/>
            <a:pathLst>
              <a:path w="514350">
                <a:moveTo>
                  <a:pt x="0" y="0"/>
                </a:moveTo>
                <a:lnTo>
                  <a:pt x="514346" y="0"/>
                </a:lnTo>
              </a:path>
            </a:pathLst>
          </a:custGeom>
          <a:ln w="5714">
            <a:solidFill>
              <a:srgbClr val="CACACA"/>
            </a:solidFill>
            <a:prstDash val="dot"/>
          </a:ln>
        </p:spPr>
        <p:txBody>
          <a:bodyPr wrap="square" lIns="0" tIns="0" rIns="0" bIns="0" rtlCol="0"/>
          <a:lstStyle/>
          <a:p>
            <a:endParaRPr/>
          </a:p>
        </p:txBody>
      </p:sp>
      <p:sp>
        <p:nvSpPr>
          <p:cNvPr id="361" name="object 361"/>
          <p:cNvSpPr/>
          <p:nvPr/>
        </p:nvSpPr>
        <p:spPr>
          <a:xfrm>
            <a:off x="1017266" y="5526374"/>
            <a:ext cx="520065" cy="0"/>
          </a:xfrm>
          <a:custGeom>
            <a:avLst/>
            <a:gdLst/>
            <a:ahLst/>
            <a:cxnLst/>
            <a:rect l="l" t="t" r="r" b="b"/>
            <a:pathLst>
              <a:path w="520065">
                <a:moveTo>
                  <a:pt x="0" y="0"/>
                </a:moveTo>
                <a:lnTo>
                  <a:pt x="520061" y="0"/>
                </a:lnTo>
              </a:path>
            </a:pathLst>
          </a:custGeom>
          <a:ln w="5714">
            <a:solidFill>
              <a:srgbClr val="CACACA"/>
            </a:solidFill>
            <a:prstDash val="dot"/>
          </a:ln>
        </p:spPr>
        <p:txBody>
          <a:bodyPr wrap="square" lIns="0" tIns="0" rIns="0" bIns="0" rtlCol="0"/>
          <a:lstStyle/>
          <a:p>
            <a:endParaRPr/>
          </a:p>
        </p:txBody>
      </p:sp>
      <p:sp>
        <p:nvSpPr>
          <p:cNvPr id="362" name="object 362"/>
          <p:cNvSpPr/>
          <p:nvPr/>
        </p:nvSpPr>
        <p:spPr>
          <a:xfrm>
            <a:off x="1537328" y="5526374"/>
            <a:ext cx="520065" cy="0"/>
          </a:xfrm>
          <a:custGeom>
            <a:avLst/>
            <a:gdLst/>
            <a:ahLst/>
            <a:cxnLst/>
            <a:rect l="l" t="t" r="r" b="b"/>
            <a:pathLst>
              <a:path w="520064">
                <a:moveTo>
                  <a:pt x="0" y="0"/>
                </a:moveTo>
                <a:lnTo>
                  <a:pt x="520061" y="0"/>
                </a:lnTo>
              </a:path>
            </a:pathLst>
          </a:custGeom>
          <a:ln w="5714">
            <a:solidFill>
              <a:srgbClr val="CACACA"/>
            </a:solidFill>
            <a:prstDash val="dot"/>
          </a:ln>
        </p:spPr>
        <p:txBody>
          <a:bodyPr wrap="square" lIns="0" tIns="0" rIns="0" bIns="0" rtlCol="0"/>
          <a:lstStyle/>
          <a:p>
            <a:endParaRPr/>
          </a:p>
        </p:txBody>
      </p:sp>
      <p:sp>
        <p:nvSpPr>
          <p:cNvPr id="363" name="object 363"/>
          <p:cNvSpPr/>
          <p:nvPr/>
        </p:nvSpPr>
        <p:spPr>
          <a:xfrm>
            <a:off x="2057390" y="5526374"/>
            <a:ext cx="520065" cy="0"/>
          </a:xfrm>
          <a:custGeom>
            <a:avLst/>
            <a:gdLst/>
            <a:ahLst/>
            <a:cxnLst/>
            <a:rect l="l" t="t" r="r" b="b"/>
            <a:pathLst>
              <a:path w="520064">
                <a:moveTo>
                  <a:pt x="0" y="0"/>
                </a:moveTo>
                <a:lnTo>
                  <a:pt x="520061" y="0"/>
                </a:lnTo>
              </a:path>
            </a:pathLst>
          </a:custGeom>
          <a:ln w="5714">
            <a:solidFill>
              <a:srgbClr val="CACACA"/>
            </a:solidFill>
            <a:prstDash val="dot"/>
          </a:ln>
        </p:spPr>
        <p:txBody>
          <a:bodyPr wrap="square" lIns="0" tIns="0" rIns="0" bIns="0" rtlCol="0"/>
          <a:lstStyle/>
          <a:p>
            <a:endParaRPr/>
          </a:p>
        </p:txBody>
      </p:sp>
      <p:sp>
        <p:nvSpPr>
          <p:cNvPr id="364" name="object 364"/>
          <p:cNvSpPr/>
          <p:nvPr/>
        </p:nvSpPr>
        <p:spPr>
          <a:xfrm>
            <a:off x="2577452" y="5526374"/>
            <a:ext cx="520065" cy="0"/>
          </a:xfrm>
          <a:custGeom>
            <a:avLst/>
            <a:gdLst/>
            <a:ahLst/>
            <a:cxnLst/>
            <a:rect l="l" t="t" r="r" b="b"/>
            <a:pathLst>
              <a:path w="520064">
                <a:moveTo>
                  <a:pt x="0" y="0"/>
                </a:moveTo>
                <a:lnTo>
                  <a:pt x="520061" y="0"/>
                </a:lnTo>
              </a:path>
            </a:pathLst>
          </a:custGeom>
          <a:ln w="5714">
            <a:solidFill>
              <a:srgbClr val="CACACA"/>
            </a:solidFill>
            <a:prstDash val="dot"/>
          </a:ln>
        </p:spPr>
        <p:txBody>
          <a:bodyPr wrap="square" lIns="0" tIns="0" rIns="0" bIns="0" rtlCol="0"/>
          <a:lstStyle/>
          <a:p>
            <a:endParaRPr/>
          </a:p>
        </p:txBody>
      </p:sp>
      <p:sp>
        <p:nvSpPr>
          <p:cNvPr id="365" name="object 365"/>
          <p:cNvSpPr/>
          <p:nvPr/>
        </p:nvSpPr>
        <p:spPr>
          <a:xfrm>
            <a:off x="3097514" y="5526374"/>
            <a:ext cx="520065" cy="0"/>
          </a:xfrm>
          <a:custGeom>
            <a:avLst/>
            <a:gdLst/>
            <a:ahLst/>
            <a:cxnLst/>
            <a:rect l="l" t="t" r="r" b="b"/>
            <a:pathLst>
              <a:path w="520064">
                <a:moveTo>
                  <a:pt x="0" y="0"/>
                </a:moveTo>
                <a:lnTo>
                  <a:pt x="520061" y="0"/>
                </a:lnTo>
              </a:path>
            </a:pathLst>
          </a:custGeom>
          <a:ln w="5714">
            <a:solidFill>
              <a:srgbClr val="CACACA"/>
            </a:solidFill>
            <a:prstDash val="dot"/>
          </a:ln>
        </p:spPr>
        <p:txBody>
          <a:bodyPr wrap="square" lIns="0" tIns="0" rIns="0" bIns="0" rtlCol="0"/>
          <a:lstStyle/>
          <a:p>
            <a:endParaRPr/>
          </a:p>
        </p:txBody>
      </p:sp>
      <p:sp>
        <p:nvSpPr>
          <p:cNvPr id="366" name="object 366"/>
          <p:cNvSpPr/>
          <p:nvPr/>
        </p:nvSpPr>
        <p:spPr>
          <a:xfrm>
            <a:off x="3617575" y="5526374"/>
            <a:ext cx="520065" cy="0"/>
          </a:xfrm>
          <a:custGeom>
            <a:avLst/>
            <a:gdLst/>
            <a:ahLst/>
            <a:cxnLst/>
            <a:rect l="l" t="t" r="r" b="b"/>
            <a:pathLst>
              <a:path w="520064">
                <a:moveTo>
                  <a:pt x="0" y="0"/>
                </a:moveTo>
                <a:lnTo>
                  <a:pt x="520061" y="0"/>
                </a:lnTo>
              </a:path>
            </a:pathLst>
          </a:custGeom>
          <a:ln w="5714">
            <a:solidFill>
              <a:srgbClr val="CACACA"/>
            </a:solidFill>
            <a:prstDash val="dot"/>
          </a:ln>
        </p:spPr>
        <p:txBody>
          <a:bodyPr wrap="square" lIns="0" tIns="0" rIns="0" bIns="0" rtlCol="0"/>
          <a:lstStyle/>
          <a:p>
            <a:endParaRPr/>
          </a:p>
        </p:txBody>
      </p:sp>
      <p:sp>
        <p:nvSpPr>
          <p:cNvPr id="367" name="object 367"/>
          <p:cNvSpPr/>
          <p:nvPr/>
        </p:nvSpPr>
        <p:spPr>
          <a:xfrm>
            <a:off x="4137637" y="5526374"/>
            <a:ext cx="520065" cy="0"/>
          </a:xfrm>
          <a:custGeom>
            <a:avLst/>
            <a:gdLst/>
            <a:ahLst/>
            <a:cxnLst/>
            <a:rect l="l" t="t" r="r" b="b"/>
            <a:pathLst>
              <a:path w="520064">
                <a:moveTo>
                  <a:pt x="0" y="0"/>
                </a:moveTo>
                <a:lnTo>
                  <a:pt x="520061" y="0"/>
                </a:lnTo>
              </a:path>
            </a:pathLst>
          </a:custGeom>
          <a:ln w="5714">
            <a:solidFill>
              <a:srgbClr val="CACACA"/>
            </a:solidFill>
            <a:prstDash val="dot"/>
          </a:ln>
        </p:spPr>
        <p:txBody>
          <a:bodyPr wrap="square" lIns="0" tIns="0" rIns="0" bIns="0" rtlCol="0"/>
          <a:lstStyle/>
          <a:p>
            <a:endParaRPr/>
          </a:p>
        </p:txBody>
      </p:sp>
      <p:sp>
        <p:nvSpPr>
          <p:cNvPr id="368" name="object 368"/>
          <p:cNvSpPr/>
          <p:nvPr/>
        </p:nvSpPr>
        <p:spPr>
          <a:xfrm>
            <a:off x="4657699" y="5526374"/>
            <a:ext cx="525780" cy="0"/>
          </a:xfrm>
          <a:custGeom>
            <a:avLst/>
            <a:gdLst/>
            <a:ahLst/>
            <a:cxnLst/>
            <a:rect l="l" t="t" r="r" b="b"/>
            <a:pathLst>
              <a:path w="525779">
                <a:moveTo>
                  <a:pt x="0" y="0"/>
                </a:moveTo>
                <a:lnTo>
                  <a:pt x="525776" y="0"/>
                </a:lnTo>
              </a:path>
            </a:pathLst>
          </a:custGeom>
          <a:ln w="5714">
            <a:solidFill>
              <a:srgbClr val="CACACA"/>
            </a:solidFill>
            <a:prstDash val="dot"/>
          </a:ln>
        </p:spPr>
        <p:txBody>
          <a:bodyPr wrap="square" lIns="0" tIns="0" rIns="0" bIns="0" rtlCol="0"/>
          <a:lstStyle/>
          <a:p>
            <a:endParaRPr/>
          </a:p>
        </p:txBody>
      </p:sp>
      <p:sp>
        <p:nvSpPr>
          <p:cNvPr id="369" name="object 369"/>
          <p:cNvSpPr/>
          <p:nvPr/>
        </p:nvSpPr>
        <p:spPr>
          <a:xfrm>
            <a:off x="5183476" y="5526374"/>
            <a:ext cx="520065" cy="0"/>
          </a:xfrm>
          <a:custGeom>
            <a:avLst/>
            <a:gdLst/>
            <a:ahLst/>
            <a:cxnLst/>
            <a:rect l="l" t="t" r="r" b="b"/>
            <a:pathLst>
              <a:path w="520064">
                <a:moveTo>
                  <a:pt x="0" y="0"/>
                </a:moveTo>
                <a:lnTo>
                  <a:pt x="520061" y="0"/>
                </a:lnTo>
              </a:path>
            </a:pathLst>
          </a:custGeom>
          <a:ln w="5714">
            <a:solidFill>
              <a:srgbClr val="CACACA"/>
            </a:solidFill>
            <a:prstDash val="dot"/>
          </a:ln>
        </p:spPr>
        <p:txBody>
          <a:bodyPr wrap="square" lIns="0" tIns="0" rIns="0" bIns="0" rtlCol="0"/>
          <a:lstStyle/>
          <a:p>
            <a:endParaRPr/>
          </a:p>
        </p:txBody>
      </p:sp>
      <p:sp>
        <p:nvSpPr>
          <p:cNvPr id="370" name="object 370"/>
          <p:cNvSpPr/>
          <p:nvPr/>
        </p:nvSpPr>
        <p:spPr>
          <a:xfrm>
            <a:off x="5703538" y="5526374"/>
            <a:ext cx="520065" cy="0"/>
          </a:xfrm>
          <a:custGeom>
            <a:avLst/>
            <a:gdLst/>
            <a:ahLst/>
            <a:cxnLst/>
            <a:rect l="l" t="t" r="r" b="b"/>
            <a:pathLst>
              <a:path w="520064">
                <a:moveTo>
                  <a:pt x="0" y="0"/>
                </a:moveTo>
                <a:lnTo>
                  <a:pt x="520061" y="0"/>
                </a:lnTo>
              </a:path>
            </a:pathLst>
          </a:custGeom>
          <a:ln w="5714">
            <a:solidFill>
              <a:srgbClr val="CACACA"/>
            </a:solidFill>
            <a:prstDash val="dot"/>
          </a:ln>
        </p:spPr>
        <p:txBody>
          <a:bodyPr wrap="square" lIns="0" tIns="0" rIns="0" bIns="0" rtlCol="0"/>
          <a:lstStyle/>
          <a:p>
            <a:endParaRPr/>
          </a:p>
        </p:txBody>
      </p:sp>
      <p:sp>
        <p:nvSpPr>
          <p:cNvPr id="371" name="object 371"/>
          <p:cNvSpPr/>
          <p:nvPr/>
        </p:nvSpPr>
        <p:spPr>
          <a:xfrm>
            <a:off x="6223599" y="5526374"/>
            <a:ext cx="520065" cy="0"/>
          </a:xfrm>
          <a:custGeom>
            <a:avLst/>
            <a:gdLst/>
            <a:ahLst/>
            <a:cxnLst/>
            <a:rect l="l" t="t" r="r" b="b"/>
            <a:pathLst>
              <a:path w="520065">
                <a:moveTo>
                  <a:pt x="0" y="0"/>
                </a:moveTo>
                <a:lnTo>
                  <a:pt x="520061" y="0"/>
                </a:lnTo>
              </a:path>
            </a:pathLst>
          </a:custGeom>
          <a:ln w="5714">
            <a:solidFill>
              <a:srgbClr val="CACACA"/>
            </a:solidFill>
            <a:prstDash val="dot"/>
          </a:ln>
        </p:spPr>
        <p:txBody>
          <a:bodyPr wrap="square" lIns="0" tIns="0" rIns="0" bIns="0" rtlCol="0"/>
          <a:lstStyle/>
          <a:p>
            <a:endParaRPr/>
          </a:p>
        </p:txBody>
      </p:sp>
      <p:sp>
        <p:nvSpPr>
          <p:cNvPr id="372" name="object 372"/>
          <p:cNvSpPr/>
          <p:nvPr/>
        </p:nvSpPr>
        <p:spPr>
          <a:xfrm>
            <a:off x="6743662" y="5526374"/>
            <a:ext cx="520065" cy="0"/>
          </a:xfrm>
          <a:custGeom>
            <a:avLst/>
            <a:gdLst/>
            <a:ahLst/>
            <a:cxnLst/>
            <a:rect l="l" t="t" r="r" b="b"/>
            <a:pathLst>
              <a:path w="520065">
                <a:moveTo>
                  <a:pt x="0" y="0"/>
                </a:moveTo>
                <a:lnTo>
                  <a:pt x="520061" y="0"/>
                </a:lnTo>
              </a:path>
            </a:pathLst>
          </a:custGeom>
          <a:ln w="5714">
            <a:solidFill>
              <a:srgbClr val="CACACA"/>
            </a:solidFill>
            <a:prstDash val="dot"/>
          </a:ln>
        </p:spPr>
        <p:txBody>
          <a:bodyPr wrap="square" lIns="0" tIns="0" rIns="0" bIns="0" rtlCol="0"/>
          <a:lstStyle/>
          <a:p>
            <a:endParaRPr/>
          </a:p>
        </p:txBody>
      </p:sp>
      <p:sp>
        <p:nvSpPr>
          <p:cNvPr id="373" name="object 373"/>
          <p:cNvSpPr/>
          <p:nvPr/>
        </p:nvSpPr>
        <p:spPr>
          <a:xfrm>
            <a:off x="7263724" y="5526374"/>
            <a:ext cx="520065" cy="0"/>
          </a:xfrm>
          <a:custGeom>
            <a:avLst/>
            <a:gdLst/>
            <a:ahLst/>
            <a:cxnLst/>
            <a:rect l="l" t="t" r="r" b="b"/>
            <a:pathLst>
              <a:path w="520065">
                <a:moveTo>
                  <a:pt x="0" y="0"/>
                </a:moveTo>
                <a:lnTo>
                  <a:pt x="520061" y="0"/>
                </a:lnTo>
              </a:path>
            </a:pathLst>
          </a:custGeom>
          <a:ln w="5714">
            <a:solidFill>
              <a:srgbClr val="CACACA"/>
            </a:solidFill>
            <a:prstDash val="dot"/>
          </a:ln>
        </p:spPr>
        <p:txBody>
          <a:bodyPr wrap="square" lIns="0" tIns="0" rIns="0" bIns="0" rtlCol="0"/>
          <a:lstStyle/>
          <a:p>
            <a:endParaRPr/>
          </a:p>
        </p:txBody>
      </p:sp>
      <p:sp>
        <p:nvSpPr>
          <p:cNvPr id="374" name="object 374"/>
          <p:cNvSpPr/>
          <p:nvPr/>
        </p:nvSpPr>
        <p:spPr>
          <a:xfrm>
            <a:off x="7783785" y="5526374"/>
            <a:ext cx="520065" cy="0"/>
          </a:xfrm>
          <a:custGeom>
            <a:avLst/>
            <a:gdLst/>
            <a:ahLst/>
            <a:cxnLst/>
            <a:rect l="l" t="t" r="r" b="b"/>
            <a:pathLst>
              <a:path w="520065">
                <a:moveTo>
                  <a:pt x="0" y="0"/>
                </a:moveTo>
                <a:lnTo>
                  <a:pt x="520061" y="0"/>
                </a:lnTo>
              </a:path>
            </a:pathLst>
          </a:custGeom>
          <a:ln w="5714">
            <a:solidFill>
              <a:srgbClr val="CACACA"/>
            </a:solidFill>
            <a:prstDash val="dot"/>
          </a:ln>
        </p:spPr>
        <p:txBody>
          <a:bodyPr wrap="square" lIns="0" tIns="0" rIns="0" bIns="0" rtlCol="0"/>
          <a:lstStyle/>
          <a:p>
            <a:endParaRPr/>
          </a:p>
        </p:txBody>
      </p:sp>
      <p:sp>
        <p:nvSpPr>
          <p:cNvPr id="375" name="object 375"/>
          <p:cNvSpPr/>
          <p:nvPr/>
        </p:nvSpPr>
        <p:spPr>
          <a:xfrm>
            <a:off x="8303847" y="5526374"/>
            <a:ext cx="514350" cy="0"/>
          </a:xfrm>
          <a:custGeom>
            <a:avLst/>
            <a:gdLst/>
            <a:ahLst/>
            <a:cxnLst/>
            <a:rect l="l" t="t" r="r" b="b"/>
            <a:pathLst>
              <a:path w="514350">
                <a:moveTo>
                  <a:pt x="0" y="0"/>
                </a:moveTo>
                <a:lnTo>
                  <a:pt x="514346" y="0"/>
                </a:lnTo>
              </a:path>
            </a:pathLst>
          </a:custGeom>
          <a:ln w="5714">
            <a:solidFill>
              <a:srgbClr val="CACACA"/>
            </a:solidFill>
            <a:prstDash val="dot"/>
          </a:ln>
        </p:spPr>
        <p:txBody>
          <a:bodyPr wrap="square" lIns="0" tIns="0" rIns="0" bIns="0" rtlCol="0"/>
          <a:lstStyle/>
          <a:p>
            <a:endParaRPr/>
          </a:p>
        </p:txBody>
      </p:sp>
      <p:sp>
        <p:nvSpPr>
          <p:cNvPr id="376" name="object 376"/>
          <p:cNvSpPr/>
          <p:nvPr/>
        </p:nvSpPr>
        <p:spPr>
          <a:xfrm>
            <a:off x="1085846" y="2257414"/>
            <a:ext cx="388620" cy="85725"/>
          </a:xfrm>
          <a:custGeom>
            <a:avLst/>
            <a:gdLst/>
            <a:ahLst/>
            <a:cxnLst/>
            <a:rect l="l" t="t" r="r" b="b"/>
            <a:pathLst>
              <a:path w="388619" h="85725">
                <a:moveTo>
                  <a:pt x="0" y="85724"/>
                </a:moveTo>
                <a:lnTo>
                  <a:pt x="388617" y="85724"/>
                </a:lnTo>
                <a:lnTo>
                  <a:pt x="388617" y="0"/>
                </a:lnTo>
                <a:lnTo>
                  <a:pt x="0" y="0"/>
                </a:lnTo>
                <a:lnTo>
                  <a:pt x="0" y="85724"/>
                </a:lnTo>
                <a:close/>
              </a:path>
            </a:pathLst>
          </a:custGeom>
          <a:solidFill>
            <a:srgbClr val="00A9FF"/>
          </a:solidFill>
        </p:spPr>
        <p:txBody>
          <a:bodyPr wrap="square" lIns="0" tIns="0" rIns="0" bIns="0" rtlCol="0"/>
          <a:lstStyle/>
          <a:p>
            <a:endParaRPr/>
          </a:p>
        </p:txBody>
      </p:sp>
      <p:sp>
        <p:nvSpPr>
          <p:cNvPr id="377" name="object 377"/>
          <p:cNvSpPr/>
          <p:nvPr/>
        </p:nvSpPr>
        <p:spPr>
          <a:xfrm>
            <a:off x="1085846" y="2251699"/>
            <a:ext cx="388620" cy="5715"/>
          </a:xfrm>
          <a:custGeom>
            <a:avLst/>
            <a:gdLst/>
            <a:ahLst/>
            <a:cxnLst/>
            <a:rect l="l" t="t" r="r" b="b"/>
            <a:pathLst>
              <a:path w="388619" h="5714">
                <a:moveTo>
                  <a:pt x="0" y="5714"/>
                </a:moveTo>
                <a:lnTo>
                  <a:pt x="388617" y="5714"/>
                </a:lnTo>
                <a:lnTo>
                  <a:pt x="388617" y="0"/>
                </a:lnTo>
                <a:lnTo>
                  <a:pt x="0" y="0"/>
                </a:lnTo>
                <a:lnTo>
                  <a:pt x="0" y="5714"/>
                </a:lnTo>
                <a:close/>
              </a:path>
            </a:pathLst>
          </a:custGeom>
          <a:solidFill>
            <a:srgbClr val="75B6B1"/>
          </a:solidFill>
        </p:spPr>
        <p:txBody>
          <a:bodyPr wrap="square" lIns="0" tIns="0" rIns="0" bIns="0" rtlCol="0"/>
          <a:lstStyle/>
          <a:p>
            <a:endParaRPr/>
          </a:p>
        </p:txBody>
      </p:sp>
      <p:sp>
        <p:nvSpPr>
          <p:cNvPr id="378" name="object 378"/>
          <p:cNvSpPr/>
          <p:nvPr/>
        </p:nvSpPr>
        <p:spPr>
          <a:xfrm>
            <a:off x="1085846" y="2177404"/>
            <a:ext cx="388620" cy="74295"/>
          </a:xfrm>
          <a:custGeom>
            <a:avLst/>
            <a:gdLst/>
            <a:ahLst/>
            <a:cxnLst/>
            <a:rect l="l" t="t" r="r" b="b"/>
            <a:pathLst>
              <a:path w="388619" h="74294">
                <a:moveTo>
                  <a:pt x="0" y="74294"/>
                </a:moveTo>
                <a:lnTo>
                  <a:pt x="388617" y="74294"/>
                </a:lnTo>
                <a:lnTo>
                  <a:pt x="388617" y="0"/>
                </a:lnTo>
                <a:lnTo>
                  <a:pt x="0" y="0"/>
                </a:lnTo>
                <a:lnTo>
                  <a:pt x="0" y="74294"/>
                </a:lnTo>
                <a:close/>
              </a:path>
            </a:pathLst>
          </a:custGeom>
          <a:solidFill>
            <a:srgbClr val="ECC847"/>
          </a:solidFill>
        </p:spPr>
        <p:txBody>
          <a:bodyPr wrap="square" lIns="0" tIns="0" rIns="0" bIns="0" rtlCol="0"/>
          <a:lstStyle/>
          <a:p>
            <a:endParaRPr/>
          </a:p>
        </p:txBody>
      </p:sp>
      <p:sp>
        <p:nvSpPr>
          <p:cNvPr id="379" name="object 379"/>
          <p:cNvSpPr/>
          <p:nvPr/>
        </p:nvSpPr>
        <p:spPr>
          <a:xfrm>
            <a:off x="1085846" y="2177404"/>
            <a:ext cx="388620" cy="5715"/>
          </a:xfrm>
          <a:custGeom>
            <a:avLst/>
            <a:gdLst/>
            <a:ahLst/>
            <a:cxnLst/>
            <a:rect l="l" t="t" r="r" b="b"/>
            <a:pathLst>
              <a:path w="388619" h="5714">
                <a:moveTo>
                  <a:pt x="0" y="5714"/>
                </a:moveTo>
                <a:lnTo>
                  <a:pt x="388617" y="5714"/>
                </a:lnTo>
                <a:lnTo>
                  <a:pt x="388617" y="0"/>
                </a:lnTo>
                <a:lnTo>
                  <a:pt x="0" y="0"/>
                </a:lnTo>
                <a:lnTo>
                  <a:pt x="0" y="5714"/>
                </a:lnTo>
                <a:close/>
              </a:path>
            </a:pathLst>
          </a:custGeom>
          <a:solidFill>
            <a:srgbClr val="00007E"/>
          </a:solidFill>
        </p:spPr>
        <p:txBody>
          <a:bodyPr wrap="square" lIns="0" tIns="0" rIns="0" bIns="0" rtlCol="0"/>
          <a:lstStyle/>
          <a:p>
            <a:endParaRPr/>
          </a:p>
        </p:txBody>
      </p:sp>
      <p:sp>
        <p:nvSpPr>
          <p:cNvPr id="380" name="object 380"/>
          <p:cNvSpPr/>
          <p:nvPr/>
        </p:nvSpPr>
        <p:spPr>
          <a:xfrm>
            <a:off x="1085846" y="2148829"/>
            <a:ext cx="388620" cy="28575"/>
          </a:xfrm>
          <a:custGeom>
            <a:avLst/>
            <a:gdLst/>
            <a:ahLst/>
            <a:cxnLst/>
            <a:rect l="l" t="t" r="r" b="b"/>
            <a:pathLst>
              <a:path w="388619" h="28575">
                <a:moveTo>
                  <a:pt x="0" y="28574"/>
                </a:moveTo>
                <a:lnTo>
                  <a:pt x="388617" y="28574"/>
                </a:lnTo>
                <a:lnTo>
                  <a:pt x="388617" y="0"/>
                </a:lnTo>
                <a:lnTo>
                  <a:pt x="0" y="0"/>
                </a:lnTo>
                <a:lnTo>
                  <a:pt x="0" y="28574"/>
                </a:lnTo>
                <a:close/>
              </a:path>
            </a:pathLst>
          </a:custGeom>
          <a:solidFill>
            <a:srgbClr val="A9007E"/>
          </a:solidFill>
        </p:spPr>
        <p:txBody>
          <a:bodyPr wrap="square" lIns="0" tIns="0" rIns="0" bIns="0" rtlCol="0"/>
          <a:lstStyle/>
          <a:p>
            <a:endParaRPr/>
          </a:p>
        </p:txBody>
      </p:sp>
      <p:sp>
        <p:nvSpPr>
          <p:cNvPr id="381" name="object 381"/>
          <p:cNvSpPr/>
          <p:nvPr/>
        </p:nvSpPr>
        <p:spPr>
          <a:xfrm>
            <a:off x="1605908" y="2177404"/>
            <a:ext cx="388620" cy="165735"/>
          </a:xfrm>
          <a:custGeom>
            <a:avLst/>
            <a:gdLst/>
            <a:ahLst/>
            <a:cxnLst/>
            <a:rect l="l" t="t" r="r" b="b"/>
            <a:pathLst>
              <a:path w="388619" h="165735">
                <a:moveTo>
                  <a:pt x="0" y="0"/>
                </a:moveTo>
                <a:lnTo>
                  <a:pt x="388617" y="0"/>
                </a:lnTo>
                <a:lnTo>
                  <a:pt x="388617" y="165733"/>
                </a:lnTo>
                <a:lnTo>
                  <a:pt x="0" y="165733"/>
                </a:lnTo>
                <a:lnTo>
                  <a:pt x="0" y="0"/>
                </a:lnTo>
                <a:close/>
              </a:path>
            </a:pathLst>
          </a:custGeom>
          <a:solidFill>
            <a:srgbClr val="00A9FF"/>
          </a:solidFill>
        </p:spPr>
        <p:txBody>
          <a:bodyPr wrap="square" lIns="0" tIns="0" rIns="0" bIns="0" rtlCol="0"/>
          <a:lstStyle/>
          <a:p>
            <a:endParaRPr/>
          </a:p>
        </p:txBody>
      </p:sp>
      <p:sp>
        <p:nvSpPr>
          <p:cNvPr id="382" name="object 382"/>
          <p:cNvSpPr/>
          <p:nvPr/>
        </p:nvSpPr>
        <p:spPr>
          <a:xfrm>
            <a:off x="1605908" y="2160259"/>
            <a:ext cx="388620" cy="17145"/>
          </a:xfrm>
          <a:custGeom>
            <a:avLst/>
            <a:gdLst/>
            <a:ahLst/>
            <a:cxnLst/>
            <a:rect l="l" t="t" r="r" b="b"/>
            <a:pathLst>
              <a:path w="388619" h="17144">
                <a:moveTo>
                  <a:pt x="0" y="17144"/>
                </a:moveTo>
                <a:lnTo>
                  <a:pt x="388617" y="17144"/>
                </a:lnTo>
                <a:lnTo>
                  <a:pt x="388617" y="0"/>
                </a:lnTo>
                <a:lnTo>
                  <a:pt x="0" y="0"/>
                </a:lnTo>
                <a:lnTo>
                  <a:pt x="0" y="17144"/>
                </a:lnTo>
                <a:close/>
              </a:path>
            </a:pathLst>
          </a:custGeom>
          <a:solidFill>
            <a:srgbClr val="75B6B1"/>
          </a:solidFill>
        </p:spPr>
        <p:txBody>
          <a:bodyPr wrap="square" lIns="0" tIns="0" rIns="0" bIns="0" rtlCol="0"/>
          <a:lstStyle/>
          <a:p>
            <a:endParaRPr/>
          </a:p>
        </p:txBody>
      </p:sp>
      <p:sp>
        <p:nvSpPr>
          <p:cNvPr id="383" name="object 383"/>
          <p:cNvSpPr/>
          <p:nvPr/>
        </p:nvSpPr>
        <p:spPr>
          <a:xfrm>
            <a:off x="1605908" y="2103110"/>
            <a:ext cx="388620" cy="57150"/>
          </a:xfrm>
          <a:custGeom>
            <a:avLst/>
            <a:gdLst/>
            <a:ahLst/>
            <a:cxnLst/>
            <a:rect l="l" t="t" r="r" b="b"/>
            <a:pathLst>
              <a:path w="388619" h="57150">
                <a:moveTo>
                  <a:pt x="0" y="57149"/>
                </a:moveTo>
                <a:lnTo>
                  <a:pt x="388617" y="57149"/>
                </a:lnTo>
                <a:lnTo>
                  <a:pt x="388617" y="0"/>
                </a:lnTo>
                <a:lnTo>
                  <a:pt x="0" y="0"/>
                </a:lnTo>
                <a:lnTo>
                  <a:pt x="0" y="57149"/>
                </a:lnTo>
                <a:close/>
              </a:path>
            </a:pathLst>
          </a:custGeom>
          <a:solidFill>
            <a:srgbClr val="ECC847"/>
          </a:solidFill>
        </p:spPr>
        <p:txBody>
          <a:bodyPr wrap="square" lIns="0" tIns="0" rIns="0" bIns="0" rtlCol="0"/>
          <a:lstStyle/>
          <a:p>
            <a:endParaRPr/>
          </a:p>
        </p:txBody>
      </p:sp>
      <p:sp>
        <p:nvSpPr>
          <p:cNvPr id="384" name="object 384"/>
          <p:cNvSpPr/>
          <p:nvPr/>
        </p:nvSpPr>
        <p:spPr>
          <a:xfrm>
            <a:off x="1605908" y="2103110"/>
            <a:ext cx="388620" cy="5715"/>
          </a:xfrm>
          <a:custGeom>
            <a:avLst/>
            <a:gdLst/>
            <a:ahLst/>
            <a:cxnLst/>
            <a:rect l="l" t="t" r="r" b="b"/>
            <a:pathLst>
              <a:path w="388619" h="5714">
                <a:moveTo>
                  <a:pt x="0" y="5714"/>
                </a:moveTo>
                <a:lnTo>
                  <a:pt x="388617" y="5714"/>
                </a:lnTo>
                <a:lnTo>
                  <a:pt x="388617" y="0"/>
                </a:lnTo>
                <a:lnTo>
                  <a:pt x="0" y="0"/>
                </a:lnTo>
                <a:lnTo>
                  <a:pt x="0" y="5714"/>
                </a:lnTo>
                <a:close/>
              </a:path>
            </a:pathLst>
          </a:custGeom>
          <a:solidFill>
            <a:srgbClr val="00007E"/>
          </a:solidFill>
        </p:spPr>
        <p:txBody>
          <a:bodyPr wrap="square" lIns="0" tIns="0" rIns="0" bIns="0" rtlCol="0"/>
          <a:lstStyle/>
          <a:p>
            <a:endParaRPr/>
          </a:p>
        </p:txBody>
      </p:sp>
      <p:sp>
        <p:nvSpPr>
          <p:cNvPr id="385" name="object 385"/>
          <p:cNvSpPr/>
          <p:nvPr/>
        </p:nvSpPr>
        <p:spPr>
          <a:xfrm>
            <a:off x="1605908" y="2051675"/>
            <a:ext cx="388620" cy="51435"/>
          </a:xfrm>
          <a:custGeom>
            <a:avLst/>
            <a:gdLst/>
            <a:ahLst/>
            <a:cxnLst/>
            <a:rect l="l" t="t" r="r" b="b"/>
            <a:pathLst>
              <a:path w="388619" h="51435">
                <a:moveTo>
                  <a:pt x="0" y="51434"/>
                </a:moveTo>
                <a:lnTo>
                  <a:pt x="388617" y="51434"/>
                </a:lnTo>
                <a:lnTo>
                  <a:pt x="388617" y="0"/>
                </a:lnTo>
                <a:lnTo>
                  <a:pt x="0" y="0"/>
                </a:lnTo>
                <a:lnTo>
                  <a:pt x="0" y="51434"/>
                </a:lnTo>
                <a:close/>
              </a:path>
            </a:pathLst>
          </a:custGeom>
          <a:solidFill>
            <a:srgbClr val="A9007E"/>
          </a:solidFill>
        </p:spPr>
        <p:txBody>
          <a:bodyPr wrap="square" lIns="0" tIns="0" rIns="0" bIns="0" rtlCol="0"/>
          <a:lstStyle/>
          <a:p>
            <a:endParaRPr/>
          </a:p>
        </p:txBody>
      </p:sp>
      <p:sp>
        <p:nvSpPr>
          <p:cNvPr id="386" name="object 386"/>
          <p:cNvSpPr/>
          <p:nvPr/>
        </p:nvSpPr>
        <p:spPr>
          <a:xfrm>
            <a:off x="2125969" y="2211694"/>
            <a:ext cx="388620" cy="131445"/>
          </a:xfrm>
          <a:custGeom>
            <a:avLst/>
            <a:gdLst/>
            <a:ahLst/>
            <a:cxnLst/>
            <a:rect l="l" t="t" r="r" b="b"/>
            <a:pathLst>
              <a:path w="388619" h="131444">
                <a:moveTo>
                  <a:pt x="0" y="0"/>
                </a:moveTo>
                <a:lnTo>
                  <a:pt x="388617" y="0"/>
                </a:lnTo>
                <a:lnTo>
                  <a:pt x="388617" y="131444"/>
                </a:lnTo>
                <a:lnTo>
                  <a:pt x="0" y="131444"/>
                </a:lnTo>
                <a:lnTo>
                  <a:pt x="0" y="0"/>
                </a:lnTo>
                <a:close/>
              </a:path>
            </a:pathLst>
          </a:custGeom>
          <a:solidFill>
            <a:srgbClr val="00A9FF"/>
          </a:solidFill>
        </p:spPr>
        <p:txBody>
          <a:bodyPr wrap="square" lIns="0" tIns="0" rIns="0" bIns="0" rtlCol="0"/>
          <a:lstStyle/>
          <a:p>
            <a:endParaRPr/>
          </a:p>
        </p:txBody>
      </p:sp>
      <p:sp>
        <p:nvSpPr>
          <p:cNvPr id="387" name="object 387"/>
          <p:cNvSpPr/>
          <p:nvPr/>
        </p:nvSpPr>
        <p:spPr>
          <a:xfrm>
            <a:off x="2125969" y="2200264"/>
            <a:ext cx="388620" cy="11430"/>
          </a:xfrm>
          <a:custGeom>
            <a:avLst/>
            <a:gdLst/>
            <a:ahLst/>
            <a:cxnLst/>
            <a:rect l="l" t="t" r="r" b="b"/>
            <a:pathLst>
              <a:path w="388619" h="11430">
                <a:moveTo>
                  <a:pt x="0" y="11429"/>
                </a:moveTo>
                <a:lnTo>
                  <a:pt x="388617" y="11429"/>
                </a:lnTo>
                <a:lnTo>
                  <a:pt x="388617" y="0"/>
                </a:lnTo>
                <a:lnTo>
                  <a:pt x="0" y="0"/>
                </a:lnTo>
                <a:lnTo>
                  <a:pt x="0" y="11429"/>
                </a:lnTo>
                <a:close/>
              </a:path>
            </a:pathLst>
          </a:custGeom>
          <a:solidFill>
            <a:srgbClr val="75B6B1"/>
          </a:solidFill>
        </p:spPr>
        <p:txBody>
          <a:bodyPr wrap="square" lIns="0" tIns="0" rIns="0" bIns="0" rtlCol="0"/>
          <a:lstStyle/>
          <a:p>
            <a:endParaRPr/>
          </a:p>
        </p:txBody>
      </p:sp>
      <p:sp>
        <p:nvSpPr>
          <p:cNvPr id="388" name="object 388"/>
          <p:cNvSpPr/>
          <p:nvPr/>
        </p:nvSpPr>
        <p:spPr>
          <a:xfrm>
            <a:off x="2125969" y="2160259"/>
            <a:ext cx="388620" cy="40005"/>
          </a:xfrm>
          <a:custGeom>
            <a:avLst/>
            <a:gdLst/>
            <a:ahLst/>
            <a:cxnLst/>
            <a:rect l="l" t="t" r="r" b="b"/>
            <a:pathLst>
              <a:path w="388619" h="40005">
                <a:moveTo>
                  <a:pt x="0" y="40004"/>
                </a:moveTo>
                <a:lnTo>
                  <a:pt x="388617" y="40004"/>
                </a:lnTo>
                <a:lnTo>
                  <a:pt x="388617" y="0"/>
                </a:lnTo>
                <a:lnTo>
                  <a:pt x="0" y="0"/>
                </a:lnTo>
                <a:lnTo>
                  <a:pt x="0" y="40004"/>
                </a:lnTo>
                <a:close/>
              </a:path>
            </a:pathLst>
          </a:custGeom>
          <a:solidFill>
            <a:srgbClr val="ECC847"/>
          </a:solidFill>
        </p:spPr>
        <p:txBody>
          <a:bodyPr wrap="square" lIns="0" tIns="0" rIns="0" bIns="0" rtlCol="0"/>
          <a:lstStyle/>
          <a:p>
            <a:endParaRPr/>
          </a:p>
        </p:txBody>
      </p:sp>
      <p:sp>
        <p:nvSpPr>
          <p:cNvPr id="389" name="object 389"/>
          <p:cNvSpPr/>
          <p:nvPr/>
        </p:nvSpPr>
        <p:spPr>
          <a:xfrm>
            <a:off x="2125969" y="2160259"/>
            <a:ext cx="388620" cy="5715"/>
          </a:xfrm>
          <a:custGeom>
            <a:avLst/>
            <a:gdLst/>
            <a:ahLst/>
            <a:cxnLst/>
            <a:rect l="l" t="t" r="r" b="b"/>
            <a:pathLst>
              <a:path w="388619" h="5714">
                <a:moveTo>
                  <a:pt x="0" y="5714"/>
                </a:moveTo>
                <a:lnTo>
                  <a:pt x="388617" y="5714"/>
                </a:lnTo>
                <a:lnTo>
                  <a:pt x="388617" y="0"/>
                </a:lnTo>
                <a:lnTo>
                  <a:pt x="0" y="0"/>
                </a:lnTo>
                <a:lnTo>
                  <a:pt x="0" y="5714"/>
                </a:lnTo>
                <a:close/>
              </a:path>
            </a:pathLst>
          </a:custGeom>
          <a:solidFill>
            <a:srgbClr val="00007E"/>
          </a:solidFill>
        </p:spPr>
        <p:txBody>
          <a:bodyPr wrap="square" lIns="0" tIns="0" rIns="0" bIns="0" rtlCol="0"/>
          <a:lstStyle/>
          <a:p>
            <a:endParaRPr/>
          </a:p>
        </p:txBody>
      </p:sp>
      <p:sp>
        <p:nvSpPr>
          <p:cNvPr id="390" name="object 390"/>
          <p:cNvSpPr/>
          <p:nvPr/>
        </p:nvSpPr>
        <p:spPr>
          <a:xfrm>
            <a:off x="2125969" y="2114539"/>
            <a:ext cx="388620" cy="45720"/>
          </a:xfrm>
          <a:custGeom>
            <a:avLst/>
            <a:gdLst/>
            <a:ahLst/>
            <a:cxnLst/>
            <a:rect l="l" t="t" r="r" b="b"/>
            <a:pathLst>
              <a:path w="388619" h="45719">
                <a:moveTo>
                  <a:pt x="0" y="45719"/>
                </a:moveTo>
                <a:lnTo>
                  <a:pt x="388617" y="45719"/>
                </a:lnTo>
                <a:lnTo>
                  <a:pt x="388617" y="0"/>
                </a:lnTo>
                <a:lnTo>
                  <a:pt x="0" y="0"/>
                </a:lnTo>
                <a:lnTo>
                  <a:pt x="0" y="45719"/>
                </a:lnTo>
                <a:close/>
              </a:path>
            </a:pathLst>
          </a:custGeom>
          <a:solidFill>
            <a:srgbClr val="A9007E"/>
          </a:solidFill>
        </p:spPr>
        <p:txBody>
          <a:bodyPr wrap="square" lIns="0" tIns="0" rIns="0" bIns="0" rtlCol="0"/>
          <a:lstStyle/>
          <a:p>
            <a:endParaRPr/>
          </a:p>
        </p:txBody>
      </p:sp>
      <p:sp>
        <p:nvSpPr>
          <p:cNvPr id="391" name="object 391"/>
          <p:cNvSpPr/>
          <p:nvPr/>
        </p:nvSpPr>
        <p:spPr>
          <a:xfrm>
            <a:off x="2646031" y="2268844"/>
            <a:ext cx="388620" cy="74295"/>
          </a:xfrm>
          <a:custGeom>
            <a:avLst/>
            <a:gdLst/>
            <a:ahLst/>
            <a:cxnLst/>
            <a:rect l="l" t="t" r="r" b="b"/>
            <a:pathLst>
              <a:path w="388619" h="74294">
                <a:moveTo>
                  <a:pt x="0" y="74294"/>
                </a:moveTo>
                <a:lnTo>
                  <a:pt x="388617" y="74294"/>
                </a:lnTo>
                <a:lnTo>
                  <a:pt x="388617" y="0"/>
                </a:lnTo>
                <a:lnTo>
                  <a:pt x="0" y="0"/>
                </a:lnTo>
                <a:lnTo>
                  <a:pt x="0" y="74294"/>
                </a:lnTo>
                <a:close/>
              </a:path>
            </a:pathLst>
          </a:custGeom>
          <a:solidFill>
            <a:srgbClr val="00A9FF"/>
          </a:solidFill>
        </p:spPr>
        <p:txBody>
          <a:bodyPr wrap="square" lIns="0" tIns="0" rIns="0" bIns="0" rtlCol="0"/>
          <a:lstStyle/>
          <a:p>
            <a:endParaRPr/>
          </a:p>
        </p:txBody>
      </p:sp>
      <p:sp>
        <p:nvSpPr>
          <p:cNvPr id="392" name="object 392"/>
          <p:cNvSpPr/>
          <p:nvPr/>
        </p:nvSpPr>
        <p:spPr>
          <a:xfrm>
            <a:off x="2646031" y="2257414"/>
            <a:ext cx="388620" cy="11430"/>
          </a:xfrm>
          <a:custGeom>
            <a:avLst/>
            <a:gdLst/>
            <a:ahLst/>
            <a:cxnLst/>
            <a:rect l="l" t="t" r="r" b="b"/>
            <a:pathLst>
              <a:path w="388619" h="11430">
                <a:moveTo>
                  <a:pt x="0" y="11429"/>
                </a:moveTo>
                <a:lnTo>
                  <a:pt x="388617" y="11429"/>
                </a:lnTo>
                <a:lnTo>
                  <a:pt x="388617" y="0"/>
                </a:lnTo>
                <a:lnTo>
                  <a:pt x="0" y="0"/>
                </a:lnTo>
                <a:lnTo>
                  <a:pt x="0" y="11429"/>
                </a:lnTo>
                <a:close/>
              </a:path>
            </a:pathLst>
          </a:custGeom>
          <a:solidFill>
            <a:srgbClr val="75B6B1"/>
          </a:solidFill>
        </p:spPr>
        <p:txBody>
          <a:bodyPr wrap="square" lIns="0" tIns="0" rIns="0" bIns="0" rtlCol="0"/>
          <a:lstStyle/>
          <a:p>
            <a:endParaRPr/>
          </a:p>
        </p:txBody>
      </p:sp>
      <p:sp>
        <p:nvSpPr>
          <p:cNvPr id="393" name="object 393"/>
          <p:cNvSpPr/>
          <p:nvPr/>
        </p:nvSpPr>
        <p:spPr>
          <a:xfrm>
            <a:off x="2646031" y="2228839"/>
            <a:ext cx="388620" cy="28575"/>
          </a:xfrm>
          <a:custGeom>
            <a:avLst/>
            <a:gdLst/>
            <a:ahLst/>
            <a:cxnLst/>
            <a:rect l="l" t="t" r="r" b="b"/>
            <a:pathLst>
              <a:path w="388619" h="28575">
                <a:moveTo>
                  <a:pt x="0" y="28574"/>
                </a:moveTo>
                <a:lnTo>
                  <a:pt x="388617" y="28574"/>
                </a:lnTo>
                <a:lnTo>
                  <a:pt x="388617" y="0"/>
                </a:lnTo>
                <a:lnTo>
                  <a:pt x="0" y="0"/>
                </a:lnTo>
                <a:lnTo>
                  <a:pt x="0" y="28574"/>
                </a:lnTo>
                <a:close/>
              </a:path>
            </a:pathLst>
          </a:custGeom>
          <a:solidFill>
            <a:srgbClr val="ECC847"/>
          </a:solidFill>
        </p:spPr>
        <p:txBody>
          <a:bodyPr wrap="square" lIns="0" tIns="0" rIns="0" bIns="0" rtlCol="0"/>
          <a:lstStyle/>
          <a:p>
            <a:endParaRPr/>
          </a:p>
        </p:txBody>
      </p:sp>
      <p:sp>
        <p:nvSpPr>
          <p:cNvPr id="394" name="object 394"/>
          <p:cNvSpPr/>
          <p:nvPr/>
        </p:nvSpPr>
        <p:spPr>
          <a:xfrm>
            <a:off x="2646031" y="2228839"/>
            <a:ext cx="388620" cy="5715"/>
          </a:xfrm>
          <a:custGeom>
            <a:avLst/>
            <a:gdLst/>
            <a:ahLst/>
            <a:cxnLst/>
            <a:rect l="l" t="t" r="r" b="b"/>
            <a:pathLst>
              <a:path w="388619" h="5714">
                <a:moveTo>
                  <a:pt x="0" y="5714"/>
                </a:moveTo>
                <a:lnTo>
                  <a:pt x="388617" y="5714"/>
                </a:lnTo>
                <a:lnTo>
                  <a:pt x="388617" y="0"/>
                </a:lnTo>
                <a:lnTo>
                  <a:pt x="0" y="0"/>
                </a:lnTo>
                <a:lnTo>
                  <a:pt x="0" y="5714"/>
                </a:lnTo>
                <a:close/>
              </a:path>
            </a:pathLst>
          </a:custGeom>
          <a:solidFill>
            <a:srgbClr val="00007E"/>
          </a:solidFill>
        </p:spPr>
        <p:txBody>
          <a:bodyPr wrap="square" lIns="0" tIns="0" rIns="0" bIns="0" rtlCol="0"/>
          <a:lstStyle/>
          <a:p>
            <a:endParaRPr/>
          </a:p>
        </p:txBody>
      </p:sp>
      <p:sp>
        <p:nvSpPr>
          <p:cNvPr id="395" name="object 395"/>
          <p:cNvSpPr/>
          <p:nvPr/>
        </p:nvSpPr>
        <p:spPr>
          <a:xfrm>
            <a:off x="2646031" y="2160259"/>
            <a:ext cx="388620" cy="68580"/>
          </a:xfrm>
          <a:custGeom>
            <a:avLst/>
            <a:gdLst/>
            <a:ahLst/>
            <a:cxnLst/>
            <a:rect l="l" t="t" r="r" b="b"/>
            <a:pathLst>
              <a:path w="388619" h="68580">
                <a:moveTo>
                  <a:pt x="0" y="68579"/>
                </a:moveTo>
                <a:lnTo>
                  <a:pt x="388617" y="68579"/>
                </a:lnTo>
                <a:lnTo>
                  <a:pt x="388617" y="0"/>
                </a:lnTo>
                <a:lnTo>
                  <a:pt x="0" y="0"/>
                </a:lnTo>
                <a:lnTo>
                  <a:pt x="0" y="68579"/>
                </a:lnTo>
                <a:close/>
              </a:path>
            </a:pathLst>
          </a:custGeom>
          <a:solidFill>
            <a:srgbClr val="A9007E"/>
          </a:solidFill>
        </p:spPr>
        <p:txBody>
          <a:bodyPr wrap="square" lIns="0" tIns="0" rIns="0" bIns="0" rtlCol="0"/>
          <a:lstStyle/>
          <a:p>
            <a:endParaRPr/>
          </a:p>
        </p:txBody>
      </p:sp>
      <p:sp>
        <p:nvSpPr>
          <p:cNvPr id="396" name="object 396"/>
          <p:cNvSpPr/>
          <p:nvPr/>
        </p:nvSpPr>
        <p:spPr>
          <a:xfrm>
            <a:off x="3166093" y="2143114"/>
            <a:ext cx="388620" cy="200025"/>
          </a:xfrm>
          <a:custGeom>
            <a:avLst/>
            <a:gdLst/>
            <a:ahLst/>
            <a:cxnLst/>
            <a:rect l="l" t="t" r="r" b="b"/>
            <a:pathLst>
              <a:path w="388620" h="200025">
                <a:moveTo>
                  <a:pt x="0" y="0"/>
                </a:moveTo>
                <a:lnTo>
                  <a:pt x="388617" y="0"/>
                </a:lnTo>
                <a:lnTo>
                  <a:pt x="388617" y="200023"/>
                </a:lnTo>
                <a:lnTo>
                  <a:pt x="0" y="200023"/>
                </a:lnTo>
                <a:lnTo>
                  <a:pt x="0" y="0"/>
                </a:lnTo>
                <a:close/>
              </a:path>
            </a:pathLst>
          </a:custGeom>
          <a:solidFill>
            <a:srgbClr val="00A9FF"/>
          </a:solidFill>
        </p:spPr>
        <p:txBody>
          <a:bodyPr wrap="square" lIns="0" tIns="0" rIns="0" bIns="0" rtlCol="0"/>
          <a:lstStyle/>
          <a:p>
            <a:endParaRPr/>
          </a:p>
        </p:txBody>
      </p:sp>
      <p:sp>
        <p:nvSpPr>
          <p:cNvPr id="397" name="object 397"/>
          <p:cNvSpPr/>
          <p:nvPr/>
        </p:nvSpPr>
        <p:spPr>
          <a:xfrm>
            <a:off x="3166093" y="2120254"/>
            <a:ext cx="388620" cy="22860"/>
          </a:xfrm>
          <a:custGeom>
            <a:avLst/>
            <a:gdLst/>
            <a:ahLst/>
            <a:cxnLst/>
            <a:rect l="l" t="t" r="r" b="b"/>
            <a:pathLst>
              <a:path w="388620" h="22860">
                <a:moveTo>
                  <a:pt x="0" y="22859"/>
                </a:moveTo>
                <a:lnTo>
                  <a:pt x="388617" y="22859"/>
                </a:lnTo>
                <a:lnTo>
                  <a:pt x="388617" y="0"/>
                </a:lnTo>
                <a:lnTo>
                  <a:pt x="0" y="0"/>
                </a:lnTo>
                <a:lnTo>
                  <a:pt x="0" y="22859"/>
                </a:lnTo>
                <a:close/>
              </a:path>
            </a:pathLst>
          </a:custGeom>
          <a:solidFill>
            <a:srgbClr val="75B6B1"/>
          </a:solidFill>
        </p:spPr>
        <p:txBody>
          <a:bodyPr wrap="square" lIns="0" tIns="0" rIns="0" bIns="0" rtlCol="0"/>
          <a:lstStyle/>
          <a:p>
            <a:endParaRPr/>
          </a:p>
        </p:txBody>
      </p:sp>
      <p:sp>
        <p:nvSpPr>
          <p:cNvPr id="398" name="object 398"/>
          <p:cNvSpPr/>
          <p:nvPr/>
        </p:nvSpPr>
        <p:spPr>
          <a:xfrm>
            <a:off x="3166093" y="2063105"/>
            <a:ext cx="388620" cy="57150"/>
          </a:xfrm>
          <a:custGeom>
            <a:avLst/>
            <a:gdLst/>
            <a:ahLst/>
            <a:cxnLst/>
            <a:rect l="l" t="t" r="r" b="b"/>
            <a:pathLst>
              <a:path w="388620" h="57150">
                <a:moveTo>
                  <a:pt x="0" y="57149"/>
                </a:moveTo>
                <a:lnTo>
                  <a:pt x="388617" y="57149"/>
                </a:lnTo>
                <a:lnTo>
                  <a:pt x="388617" y="0"/>
                </a:lnTo>
                <a:lnTo>
                  <a:pt x="0" y="0"/>
                </a:lnTo>
                <a:lnTo>
                  <a:pt x="0" y="57149"/>
                </a:lnTo>
                <a:close/>
              </a:path>
            </a:pathLst>
          </a:custGeom>
          <a:solidFill>
            <a:srgbClr val="ECC847"/>
          </a:solidFill>
        </p:spPr>
        <p:txBody>
          <a:bodyPr wrap="square" lIns="0" tIns="0" rIns="0" bIns="0" rtlCol="0"/>
          <a:lstStyle/>
          <a:p>
            <a:endParaRPr/>
          </a:p>
        </p:txBody>
      </p:sp>
      <p:sp>
        <p:nvSpPr>
          <p:cNvPr id="399" name="object 399"/>
          <p:cNvSpPr/>
          <p:nvPr/>
        </p:nvSpPr>
        <p:spPr>
          <a:xfrm>
            <a:off x="3166093" y="2063105"/>
            <a:ext cx="388620" cy="5715"/>
          </a:xfrm>
          <a:custGeom>
            <a:avLst/>
            <a:gdLst/>
            <a:ahLst/>
            <a:cxnLst/>
            <a:rect l="l" t="t" r="r" b="b"/>
            <a:pathLst>
              <a:path w="388620" h="5714">
                <a:moveTo>
                  <a:pt x="0" y="5714"/>
                </a:moveTo>
                <a:lnTo>
                  <a:pt x="388617" y="5714"/>
                </a:lnTo>
                <a:lnTo>
                  <a:pt x="388617" y="0"/>
                </a:lnTo>
                <a:lnTo>
                  <a:pt x="0" y="0"/>
                </a:lnTo>
                <a:lnTo>
                  <a:pt x="0" y="5714"/>
                </a:lnTo>
                <a:close/>
              </a:path>
            </a:pathLst>
          </a:custGeom>
          <a:solidFill>
            <a:srgbClr val="00007E"/>
          </a:solidFill>
        </p:spPr>
        <p:txBody>
          <a:bodyPr wrap="square" lIns="0" tIns="0" rIns="0" bIns="0" rtlCol="0"/>
          <a:lstStyle/>
          <a:p>
            <a:endParaRPr/>
          </a:p>
        </p:txBody>
      </p:sp>
      <p:sp>
        <p:nvSpPr>
          <p:cNvPr id="400" name="object 400"/>
          <p:cNvSpPr/>
          <p:nvPr/>
        </p:nvSpPr>
        <p:spPr>
          <a:xfrm>
            <a:off x="3166093" y="1983095"/>
            <a:ext cx="388620" cy="80010"/>
          </a:xfrm>
          <a:custGeom>
            <a:avLst/>
            <a:gdLst/>
            <a:ahLst/>
            <a:cxnLst/>
            <a:rect l="l" t="t" r="r" b="b"/>
            <a:pathLst>
              <a:path w="388620" h="80010">
                <a:moveTo>
                  <a:pt x="0" y="80009"/>
                </a:moveTo>
                <a:lnTo>
                  <a:pt x="388617" y="80009"/>
                </a:lnTo>
                <a:lnTo>
                  <a:pt x="388617" y="0"/>
                </a:lnTo>
                <a:lnTo>
                  <a:pt x="0" y="0"/>
                </a:lnTo>
                <a:lnTo>
                  <a:pt x="0" y="80009"/>
                </a:lnTo>
                <a:close/>
              </a:path>
            </a:pathLst>
          </a:custGeom>
          <a:solidFill>
            <a:srgbClr val="A9007E"/>
          </a:solidFill>
        </p:spPr>
        <p:txBody>
          <a:bodyPr wrap="square" lIns="0" tIns="0" rIns="0" bIns="0" rtlCol="0"/>
          <a:lstStyle/>
          <a:p>
            <a:endParaRPr/>
          </a:p>
        </p:txBody>
      </p:sp>
      <p:sp>
        <p:nvSpPr>
          <p:cNvPr id="401" name="object 401"/>
          <p:cNvSpPr/>
          <p:nvPr/>
        </p:nvSpPr>
        <p:spPr>
          <a:xfrm>
            <a:off x="3686155" y="2165974"/>
            <a:ext cx="388620" cy="177165"/>
          </a:xfrm>
          <a:custGeom>
            <a:avLst/>
            <a:gdLst/>
            <a:ahLst/>
            <a:cxnLst/>
            <a:rect l="l" t="t" r="r" b="b"/>
            <a:pathLst>
              <a:path w="388620" h="177164">
                <a:moveTo>
                  <a:pt x="0" y="0"/>
                </a:moveTo>
                <a:lnTo>
                  <a:pt x="388617" y="0"/>
                </a:lnTo>
                <a:lnTo>
                  <a:pt x="388617" y="177163"/>
                </a:lnTo>
                <a:lnTo>
                  <a:pt x="0" y="177163"/>
                </a:lnTo>
                <a:lnTo>
                  <a:pt x="0" y="0"/>
                </a:lnTo>
                <a:close/>
              </a:path>
            </a:pathLst>
          </a:custGeom>
          <a:solidFill>
            <a:srgbClr val="00A9FF"/>
          </a:solidFill>
        </p:spPr>
        <p:txBody>
          <a:bodyPr wrap="square" lIns="0" tIns="0" rIns="0" bIns="0" rtlCol="0"/>
          <a:lstStyle/>
          <a:p>
            <a:endParaRPr/>
          </a:p>
        </p:txBody>
      </p:sp>
      <p:sp>
        <p:nvSpPr>
          <p:cNvPr id="402" name="object 402"/>
          <p:cNvSpPr/>
          <p:nvPr/>
        </p:nvSpPr>
        <p:spPr>
          <a:xfrm>
            <a:off x="3686155" y="2148829"/>
            <a:ext cx="388620" cy="17145"/>
          </a:xfrm>
          <a:custGeom>
            <a:avLst/>
            <a:gdLst/>
            <a:ahLst/>
            <a:cxnLst/>
            <a:rect l="l" t="t" r="r" b="b"/>
            <a:pathLst>
              <a:path w="388620" h="17144">
                <a:moveTo>
                  <a:pt x="0" y="17144"/>
                </a:moveTo>
                <a:lnTo>
                  <a:pt x="388617" y="17144"/>
                </a:lnTo>
                <a:lnTo>
                  <a:pt x="388617" y="0"/>
                </a:lnTo>
                <a:lnTo>
                  <a:pt x="0" y="0"/>
                </a:lnTo>
                <a:lnTo>
                  <a:pt x="0" y="17144"/>
                </a:lnTo>
                <a:close/>
              </a:path>
            </a:pathLst>
          </a:custGeom>
          <a:solidFill>
            <a:srgbClr val="75B6B1"/>
          </a:solidFill>
        </p:spPr>
        <p:txBody>
          <a:bodyPr wrap="square" lIns="0" tIns="0" rIns="0" bIns="0" rtlCol="0"/>
          <a:lstStyle/>
          <a:p>
            <a:endParaRPr/>
          </a:p>
        </p:txBody>
      </p:sp>
      <p:sp>
        <p:nvSpPr>
          <p:cNvPr id="403" name="object 403"/>
          <p:cNvSpPr/>
          <p:nvPr/>
        </p:nvSpPr>
        <p:spPr>
          <a:xfrm>
            <a:off x="3686155" y="2068820"/>
            <a:ext cx="388620" cy="80010"/>
          </a:xfrm>
          <a:custGeom>
            <a:avLst/>
            <a:gdLst/>
            <a:ahLst/>
            <a:cxnLst/>
            <a:rect l="l" t="t" r="r" b="b"/>
            <a:pathLst>
              <a:path w="388620" h="80010">
                <a:moveTo>
                  <a:pt x="0" y="80009"/>
                </a:moveTo>
                <a:lnTo>
                  <a:pt x="388617" y="80009"/>
                </a:lnTo>
                <a:lnTo>
                  <a:pt x="388617" y="0"/>
                </a:lnTo>
                <a:lnTo>
                  <a:pt x="0" y="0"/>
                </a:lnTo>
                <a:lnTo>
                  <a:pt x="0" y="80009"/>
                </a:lnTo>
                <a:close/>
              </a:path>
            </a:pathLst>
          </a:custGeom>
          <a:solidFill>
            <a:srgbClr val="ECC847"/>
          </a:solidFill>
        </p:spPr>
        <p:txBody>
          <a:bodyPr wrap="square" lIns="0" tIns="0" rIns="0" bIns="0" rtlCol="0"/>
          <a:lstStyle/>
          <a:p>
            <a:endParaRPr/>
          </a:p>
        </p:txBody>
      </p:sp>
      <p:sp>
        <p:nvSpPr>
          <p:cNvPr id="404" name="object 404"/>
          <p:cNvSpPr/>
          <p:nvPr/>
        </p:nvSpPr>
        <p:spPr>
          <a:xfrm>
            <a:off x="3686155" y="2063105"/>
            <a:ext cx="388620" cy="5715"/>
          </a:xfrm>
          <a:custGeom>
            <a:avLst/>
            <a:gdLst/>
            <a:ahLst/>
            <a:cxnLst/>
            <a:rect l="l" t="t" r="r" b="b"/>
            <a:pathLst>
              <a:path w="388620" h="5714">
                <a:moveTo>
                  <a:pt x="0" y="5714"/>
                </a:moveTo>
                <a:lnTo>
                  <a:pt x="388617" y="5714"/>
                </a:lnTo>
                <a:lnTo>
                  <a:pt x="388617" y="0"/>
                </a:lnTo>
                <a:lnTo>
                  <a:pt x="0" y="0"/>
                </a:lnTo>
                <a:lnTo>
                  <a:pt x="0" y="5714"/>
                </a:lnTo>
                <a:close/>
              </a:path>
            </a:pathLst>
          </a:custGeom>
          <a:solidFill>
            <a:srgbClr val="00007E"/>
          </a:solidFill>
        </p:spPr>
        <p:txBody>
          <a:bodyPr wrap="square" lIns="0" tIns="0" rIns="0" bIns="0" rtlCol="0"/>
          <a:lstStyle/>
          <a:p>
            <a:endParaRPr/>
          </a:p>
        </p:txBody>
      </p:sp>
      <p:sp>
        <p:nvSpPr>
          <p:cNvPr id="405" name="object 405"/>
          <p:cNvSpPr/>
          <p:nvPr/>
        </p:nvSpPr>
        <p:spPr>
          <a:xfrm>
            <a:off x="3686155" y="2023100"/>
            <a:ext cx="388620" cy="40005"/>
          </a:xfrm>
          <a:custGeom>
            <a:avLst/>
            <a:gdLst/>
            <a:ahLst/>
            <a:cxnLst/>
            <a:rect l="l" t="t" r="r" b="b"/>
            <a:pathLst>
              <a:path w="388620" h="40005">
                <a:moveTo>
                  <a:pt x="0" y="40004"/>
                </a:moveTo>
                <a:lnTo>
                  <a:pt x="388617" y="40004"/>
                </a:lnTo>
                <a:lnTo>
                  <a:pt x="388617" y="0"/>
                </a:lnTo>
                <a:lnTo>
                  <a:pt x="0" y="0"/>
                </a:lnTo>
                <a:lnTo>
                  <a:pt x="0" y="40004"/>
                </a:lnTo>
                <a:close/>
              </a:path>
            </a:pathLst>
          </a:custGeom>
          <a:solidFill>
            <a:srgbClr val="A9007E"/>
          </a:solidFill>
        </p:spPr>
        <p:txBody>
          <a:bodyPr wrap="square" lIns="0" tIns="0" rIns="0" bIns="0" rtlCol="0"/>
          <a:lstStyle/>
          <a:p>
            <a:endParaRPr/>
          </a:p>
        </p:txBody>
      </p:sp>
      <p:sp>
        <p:nvSpPr>
          <p:cNvPr id="406" name="object 406"/>
          <p:cNvSpPr/>
          <p:nvPr/>
        </p:nvSpPr>
        <p:spPr>
          <a:xfrm>
            <a:off x="4206217" y="2171689"/>
            <a:ext cx="388620" cy="171450"/>
          </a:xfrm>
          <a:custGeom>
            <a:avLst/>
            <a:gdLst/>
            <a:ahLst/>
            <a:cxnLst/>
            <a:rect l="l" t="t" r="r" b="b"/>
            <a:pathLst>
              <a:path w="388620" h="171450">
                <a:moveTo>
                  <a:pt x="0" y="0"/>
                </a:moveTo>
                <a:lnTo>
                  <a:pt x="388617" y="0"/>
                </a:lnTo>
                <a:lnTo>
                  <a:pt x="388617" y="171448"/>
                </a:lnTo>
                <a:lnTo>
                  <a:pt x="0" y="171448"/>
                </a:lnTo>
                <a:lnTo>
                  <a:pt x="0" y="0"/>
                </a:lnTo>
                <a:close/>
              </a:path>
            </a:pathLst>
          </a:custGeom>
          <a:solidFill>
            <a:srgbClr val="00A9FF"/>
          </a:solidFill>
        </p:spPr>
        <p:txBody>
          <a:bodyPr wrap="square" lIns="0" tIns="0" rIns="0" bIns="0" rtlCol="0"/>
          <a:lstStyle/>
          <a:p>
            <a:endParaRPr/>
          </a:p>
        </p:txBody>
      </p:sp>
      <p:sp>
        <p:nvSpPr>
          <p:cNvPr id="407" name="object 407"/>
          <p:cNvSpPr/>
          <p:nvPr/>
        </p:nvSpPr>
        <p:spPr>
          <a:xfrm>
            <a:off x="4206217" y="2154544"/>
            <a:ext cx="388620" cy="17145"/>
          </a:xfrm>
          <a:custGeom>
            <a:avLst/>
            <a:gdLst/>
            <a:ahLst/>
            <a:cxnLst/>
            <a:rect l="l" t="t" r="r" b="b"/>
            <a:pathLst>
              <a:path w="388620" h="17144">
                <a:moveTo>
                  <a:pt x="0" y="17144"/>
                </a:moveTo>
                <a:lnTo>
                  <a:pt x="388617" y="17144"/>
                </a:lnTo>
                <a:lnTo>
                  <a:pt x="388617" y="0"/>
                </a:lnTo>
                <a:lnTo>
                  <a:pt x="0" y="0"/>
                </a:lnTo>
                <a:lnTo>
                  <a:pt x="0" y="17144"/>
                </a:lnTo>
                <a:close/>
              </a:path>
            </a:pathLst>
          </a:custGeom>
          <a:solidFill>
            <a:srgbClr val="75B6B1"/>
          </a:solidFill>
        </p:spPr>
        <p:txBody>
          <a:bodyPr wrap="square" lIns="0" tIns="0" rIns="0" bIns="0" rtlCol="0"/>
          <a:lstStyle/>
          <a:p>
            <a:endParaRPr/>
          </a:p>
        </p:txBody>
      </p:sp>
      <p:sp>
        <p:nvSpPr>
          <p:cNvPr id="408" name="object 408"/>
          <p:cNvSpPr/>
          <p:nvPr/>
        </p:nvSpPr>
        <p:spPr>
          <a:xfrm>
            <a:off x="4206217" y="2057390"/>
            <a:ext cx="388620" cy="97155"/>
          </a:xfrm>
          <a:custGeom>
            <a:avLst/>
            <a:gdLst/>
            <a:ahLst/>
            <a:cxnLst/>
            <a:rect l="l" t="t" r="r" b="b"/>
            <a:pathLst>
              <a:path w="388620" h="97155">
                <a:moveTo>
                  <a:pt x="0" y="0"/>
                </a:moveTo>
                <a:lnTo>
                  <a:pt x="388617" y="0"/>
                </a:lnTo>
                <a:lnTo>
                  <a:pt x="388617" y="97154"/>
                </a:lnTo>
                <a:lnTo>
                  <a:pt x="0" y="97154"/>
                </a:lnTo>
                <a:lnTo>
                  <a:pt x="0" y="0"/>
                </a:lnTo>
                <a:close/>
              </a:path>
            </a:pathLst>
          </a:custGeom>
          <a:solidFill>
            <a:srgbClr val="ECC847"/>
          </a:solidFill>
        </p:spPr>
        <p:txBody>
          <a:bodyPr wrap="square" lIns="0" tIns="0" rIns="0" bIns="0" rtlCol="0"/>
          <a:lstStyle/>
          <a:p>
            <a:endParaRPr/>
          </a:p>
        </p:txBody>
      </p:sp>
      <p:sp>
        <p:nvSpPr>
          <p:cNvPr id="409" name="object 409"/>
          <p:cNvSpPr/>
          <p:nvPr/>
        </p:nvSpPr>
        <p:spPr>
          <a:xfrm>
            <a:off x="4206217" y="2051675"/>
            <a:ext cx="388620" cy="5715"/>
          </a:xfrm>
          <a:custGeom>
            <a:avLst/>
            <a:gdLst/>
            <a:ahLst/>
            <a:cxnLst/>
            <a:rect l="l" t="t" r="r" b="b"/>
            <a:pathLst>
              <a:path w="388620" h="5714">
                <a:moveTo>
                  <a:pt x="0" y="5714"/>
                </a:moveTo>
                <a:lnTo>
                  <a:pt x="388617" y="5714"/>
                </a:lnTo>
                <a:lnTo>
                  <a:pt x="388617" y="0"/>
                </a:lnTo>
                <a:lnTo>
                  <a:pt x="0" y="0"/>
                </a:lnTo>
                <a:lnTo>
                  <a:pt x="0" y="5714"/>
                </a:lnTo>
                <a:close/>
              </a:path>
            </a:pathLst>
          </a:custGeom>
          <a:solidFill>
            <a:srgbClr val="00007E"/>
          </a:solidFill>
        </p:spPr>
        <p:txBody>
          <a:bodyPr wrap="square" lIns="0" tIns="0" rIns="0" bIns="0" rtlCol="0"/>
          <a:lstStyle/>
          <a:p>
            <a:endParaRPr/>
          </a:p>
        </p:txBody>
      </p:sp>
      <p:sp>
        <p:nvSpPr>
          <p:cNvPr id="410" name="object 410"/>
          <p:cNvSpPr/>
          <p:nvPr/>
        </p:nvSpPr>
        <p:spPr>
          <a:xfrm>
            <a:off x="4206217" y="2011670"/>
            <a:ext cx="388620" cy="40005"/>
          </a:xfrm>
          <a:custGeom>
            <a:avLst/>
            <a:gdLst/>
            <a:ahLst/>
            <a:cxnLst/>
            <a:rect l="l" t="t" r="r" b="b"/>
            <a:pathLst>
              <a:path w="388620" h="40005">
                <a:moveTo>
                  <a:pt x="0" y="40004"/>
                </a:moveTo>
                <a:lnTo>
                  <a:pt x="388617" y="40004"/>
                </a:lnTo>
                <a:lnTo>
                  <a:pt x="388617" y="0"/>
                </a:lnTo>
                <a:lnTo>
                  <a:pt x="0" y="0"/>
                </a:lnTo>
                <a:lnTo>
                  <a:pt x="0" y="40004"/>
                </a:lnTo>
                <a:close/>
              </a:path>
            </a:pathLst>
          </a:custGeom>
          <a:solidFill>
            <a:srgbClr val="A9007E"/>
          </a:solidFill>
        </p:spPr>
        <p:txBody>
          <a:bodyPr wrap="square" lIns="0" tIns="0" rIns="0" bIns="0" rtlCol="0"/>
          <a:lstStyle/>
          <a:p>
            <a:endParaRPr/>
          </a:p>
        </p:txBody>
      </p:sp>
      <p:sp>
        <p:nvSpPr>
          <p:cNvPr id="411" name="object 411"/>
          <p:cNvSpPr/>
          <p:nvPr/>
        </p:nvSpPr>
        <p:spPr>
          <a:xfrm>
            <a:off x="4726279" y="2165974"/>
            <a:ext cx="388620" cy="177165"/>
          </a:xfrm>
          <a:custGeom>
            <a:avLst/>
            <a:gdLst/>
            <a:ahLst/>
            <a:cxnLst/>
            <a:rect l="l" t="t" r="r" b="b"/>
            <a:pathLst>
              <a:path w="388620" h="177164">
                <a:moveTo>
                  <a:pt x="0" y="0"/>
                </a:moveTo>
                <a:lnTo>
                  <a:pt x="388617" y="0"/>
                </a:lnTo>
                <a:lnTo>
                  <a:pt x="388617" y="177163"/>
                </a:lnTo>
                <a:lnTo>
                  <a:pt x="0" y="177163"/>
                </a:lnTo>
                <a:lnTo>
                  <a:pt x="0" y="0"/>
                </a:lnTo>
                <a:close/>
              </a:path>
            </a:pathLst>
          </a:custGeom>
          <a:solidFill>
            <a:srgbClr val="00A9FF"/>
          </a:solidFill>
        </p:spPr>
        <p:txBody>
          <a:bodyPr wrap="square" lIns="0" tIns="0" rIns="0" bIns="0" rtlCol="0"/>
          <a:lstStyle/>
          <a:p>
            <a:endParaRPr/>
          </a:p>
        </p:txBody>
      </p:sp>
      <p:sp>
        <p:nvSpPr>
          <p:cNvPr id="412" name="object 412"/>
          <p:cNvSpPr/>
          <p:nvPr/>
        </p:nvSpPr>
        <p:spPr>
          <a:xfrm>
            <a:off x="4726279" y="2143114"/>
            <a:ext cx="388620" cy="22860"/>
          </a:xfrm>
          <a:custGeom>
            <a:avLst/>
            <a:gdLst/>
            <a:ahLst/>
            <a:cxnLst/>
            <a:rect l="l" t="t" r="r" b="b"/>
            <a:pathLst>
              <a:path w="388620" h="22860">
                <a:moveTo>
                  <a:pt x="0" y="22859"/>
                </a:moveTo>
                <a:lnTo>
                  <a:pt x="388617" y="22859"/>
                </a:lnTo>
                <a:lnTo>
                  <a:pt x="388617" y="0"/>
                </a:lnTo>
                <a:lnTo>
                  <a:pt x="0" y="0"/>
                </a:lnTo>
                <a:lnTo>
                  <a:pt x="0" y="22859"/>
                </a:lnTo>
                <a:close/>
              </a:path>
            </a:pathLst>
          </a:custGeom>
          <a:solidFill>
            <a:srgbClr val="75B6B1"/>
          </a:solidFill>
        </p:spPr>
        <p:txBody>
          <a:bodyPr wrap="square" lIns="0" tIns="0" rIns="0" bIns="0" rtlCol="0"/>
          <a:lstStyle/>
          <a:p>
            <a:endParaRPr/>
          </a:p>
        </p:txBody>
      </p:sp>
      <p:sp>
        <p:nvSpPr>
          <p:cNvPr id="413" name="object 413"/>
          <p:cNvSpPr/>
          <p:nvPr/>
        </p:nvSpPr>
        <p:spPr>
          <a:xfrm>
            <a:off x="4726279" y="2034530"/>
            <a:ext cx="388620" cy="108585"/>
          </a:xfrm>
          <a:custGeom>
            <a:avLst/>
            <a:gdLst/>
            <a:ahLst/>
            <a:cxnLst/>
            <a:rect l="l" t="t" r="r" b="b"/>
            <a:pathLst>
              <a:path w="388620" h="108585">
                <a:moveTo>
                  <a:pt x="0" y="0"/>
                </a:moveTo>
                <a:lnTo>
                  <a:pt x="388617" y="0"/>
                </a:lnTo>
                <a:lnTo>
                  <a:pt x="388617" y="108584"/>
                </a:lnTo>
                <a:lnTo>
                  <a:pt x="0" y="108584"/>
                </a:lnTo>
                <a:lnTo>
                  <a:pt x="0" y="0"/>
                </a:lnTo>
                <a:close/>
              </a:path>
            </a:pathLst>
          </a:custGeom>
          <a:solidFill>
            <a:srgbClr val="ECC847"/>
          </a:solidFill>
        </p:spPr>
        <p:txBody>
          <a:bodyPr wrap="square" lIns="0" tIns="0" rIns="0" bIns="0" rtlCol="0"/>
          <a:lstStyle/>
          <a:p>
            <a:endParaRPr/>
          </a:p>
        </p:txBody>
      </p:sp>
      <p:sp>
        <p:nvSpPr>
          <p:cNvPr id="414" name="object 414"/>
          <p:cNvSpPr/>
          <p:nvPr/>
        </p:nvSpPr>
        <p:spPr>
          <a:xfrm>
            <a:off x="4726279" y="2034530"/>
            <a:ext cx="388620" cy="5715"/>
          </a:xfrm>
          <a:custGeom>
            <a:avLst/>
            <a:gdLst/>
            <a:ahLst/>
            <a:cxnLst/>
            <a:rect l="l" t="t" r="r" b="b"/>
            <a:pathLst>
              <a:path w="388620" h="5714">
                <a:moveTo>
                  <a:pt x="0" y="5714"/>
                </a:moveTo>
                <a:lnTo>
                  <a:pt x="388617" y="5714"/>
                </a:lnTo>
                <a:lnTo>
                  <a:pt x="388617" y="0"/>
                </a:lnTo>
                <a:lnTo>
                  <a:pt x="0" y="0"/>
                </a:lnTo>
                <a:lnTo>
                  <a:pt x="0" y="5714"/>
                </a:lnTo>
                <a:close/>
              </a:path>
            </a:pathLst>
          </a:custGeom>
          <a:solidFill>
            <a:srgbClr val="00007E"/>
          </a:solidFill>
        </p:spPr>
        <p:txBody>
          <a:bodyPr wrap="square" lIns="0" tIns="0" rIns="0" bIns="0" rtlCol="0"/>
          <a:lstStyle/>
          <a:p>
            <a:endParaRPr/>
          </a:p>
        </p:txBody>
      </p:sp>
      <p:sp>
        <p:nvSpPr>
          <p:cNvPr id="415" name="object 415"/>
          <p:cNvSpPr/>
          <p:nvPr/>
        </p:nvSpPr>
        <p:spPr>
          <a:xfrm>
            <a:off x="4726279" y="1977380"/>
            <a:ext cx="388620" cy="57150"/>
          </a:xfrm>
          <a:custGeom>
            <a:avLst/>
            <a:gdLst/>
            <a:ahLst/>
            <a:cxnLst/>
            <a:rect l="l" t="t" r="r" b="b"/>
            <a:pathLst>
              <a:path w="388620" h="57150">
                <a:moveTo>
                  <a:pt x="0" y="57149"/>
                </a:moveTo>
                <a:lnTo>
                  <a:pt x="388617" y="57149"/>
                </a:lnTo>
                <a:lnTo>
                  <a:pt x="388617" y="0"/>
                </a:lnTo>
                <a:lnTo>
                  <a:pt x="0" y="0"/>
                </a:lnTo>
                <a:lnTo>
                  <a:pt x="0" y="57149"/>
                </a:lnTo>
                <a:close/>
              </a:path>
            </a:pathLst>
          </a:custGeom>
          <a:solidFill>
            <a:srgbClr val="A9007E"/>
          </a:solidFill>
        </p:spPr>
        <p:txBody>
          <a:bodyPr wrap="square" lIns="0" tIns="0" rIns="0" bIns="0" rtlCol="0"/>
          <a:lstStyle/>
          <a:p>
            <a:endParaRPr/>
          </a:p>
        </p:txBody>
      </p:sp>
      <p:sp>
        <p:nvSpPr>
          <p:cNvPr id="416" name="object 416"/>
          <p:cNvSpPr/>
          <p:nvPr/>
        </p:nvSpPr>
        <p:spPr>
          <a:xfrm>
            <a:off x="5252056" y="2171689"/>
            <a:ext cx="388620" cy="171450"/>
          </a:xfrm>
          <a:custGeom>
            <a:avLst/>
            <a:gdLst/>
            <a:ahLst/>
            <a:cxnLst/>
            <a:rect l="l" t="t" r="r" b="b"/>
            <a:pathLst>
              <a:path w="388620" h="171450">
                <a:moveTo>
                  <a:pt x="0" y="0"/>
                </a:moveTo>
                <a:lnTo>
                  <a:pt x="388617" y="0"/>
                </a:lnTo>
                <a:lnTo>
                  <a:pt x="388617" y="171448"/>
                </a:lnTo>
                <a:lnTo>
                  <a:pt x="0" y="171448"/>
                </a:lnTo>
                <a:lnTo>
                  <a:pt x="0" y="0"/>
                </a:lnTo>
                <a:close/>
              </a:path>
            </a:pathLst>
          </a:custGeom>
          <a:solidFill>
            <a:srgbClr val="00A9FF"/>
          </a:solidFill>
        </p:spPr>
        <p:txBody>
          <a:bodyPr wrap="square" lIns="0" tIns="0" rIns="0" bIns="0" rtlCol="0"/>
          <a:lstStyle/>
          <a:p>
            <a:endParaRPr/>
          </a:p>
        </p:txBody>
      </p:sp>
      <p:sp>
        <p:nvSpPr>
          <p:cNvPr id="417" name="object 417"/>
          <p:cNvSpPr/>
          <p:nvPr/>
        </p:nvSpPr>
        <p:spPr>
          <a:xfrm>
            <a:off x="5252056" y="2148829"/>
            <a:ext cx="388620" cy="22860"/>
          </a:xfrm>
          <a:custGeom>
            <a:avLst/>
            <a:gdLst/>
            <a:ahLst/>
            <a:cxnLst/>
            <a:rect l="l" t="t" r="r" b="b"/>
            <a:pathLst>
              <a:path w="388620" h="22860">
                <a:moveTo>
                  <a:pt x="0" y="22859"/>
                </a:moveTo>
                <a:lnTo>
                  <a:pt x="388617" y="22859"/>
                </a:lnTo>
                <a:lnTo>
                  <a:pt x="388617" y="0"/>
                </a:lnTo>
                <a:lnTo>
                  <a:pt x="0" y="0"/>
                </a:lnTo>
                <a:lnTo>
                  <a:pt x="0" y="22859"/>
                </a:lnTo>
                <a:close/>
              </a:path>
            </a:pathLst>
          </a:custGeom>
          <a:solidFill>
            <a:srgbClr val="75B6B1"/>
          </a:solidFill>
        </p:spPr>
        <p:txBody>
          <a:bodyPr wrap="square" lIns="0" tIns="0" rIns="0" bIns="0" rtlCol="0"/>
          <a:lstStyle/>
          <a:p>
            <a:endParaRPr/>
          </a:p>
        </p:txBody>
      </p:sp>
      <p:sp>
        <p:nvSpPr>
          <p:cNvPr id="418" name="object 418"/>
          <p:cNvSpPr/>
          <p:nvPr/>
        </p:nvSpPr>
        <p:spPr>
          <a:xfrm>
            <a:off x="5252056" y="2040245"/>
            <a:ext cx="388620" cy="108585"/>
          </a:xfrm>
          <a:custGeom>
            <a:avLst/>
            <a:gdLst/>
            <a:ahLst/>
            <a:cxnLst/>
            <a:rect l="l" t="t" r="r" b="b"/>
            <a:pathLst>
              <a:path w="388620" h="108585">
                <a:moveTo>
                  <a:pt x="0" y="0"/>
                </a:moveTo>
                <a:lnTo>
                  <a:pt x="388617" y="0"/>
                </a:lnTo>
                <a:lnTo>
                  <a:pt x="388617" y="108584"/>
                </a:lnTo>
                <a:lnTo>
                  <a:pt x="0" y="108584"/>
                </a:lnTo>
                <a:lnTo>
                  <a:pt x="0" y="0"/>
                </a:lnTo>
                <a:close/>
              </a:path>
            </a:pathLst>
          </a:custGeom>
          <a:solidFill>
            <a:srgbClr val="ECC847"/>
          </a:solidFill>
        </p:spPr>
        <p:txBody>
          <a:bodyPr wrap="square" lIns="0" tIns="0" rIns="0" bIns="0" rtlCol="0"/>
          <a:lstStyle/>
          <a:p>
            <a:endParaRPr/>
          </a:p>
        </p:txBody>
      </p:sp>
      <p:sp>
        <p:nvSpPr>
          <p:cNvPr id="419" name="object 419"/>
          <p:cNvSpPr/>
          <p:nvPr/>
        </p:nvSpPr>
        <p:spPr>
          <a:xfrm>
            <a:off x="5252056" y="2034530"/>
            <a:ext cx="388620" cy="5715"/>
          </a:xfrm>
          <a:custGeom>
            <a:avLst/>
            <a:gdLst/>
            <a:ahLst/>
            <a:cxnLst/>
            <a:rect l="l" t="t" r="r" b="b"/>
            <a:pathLst>
              <a:path w="388620" h="5714">
                <a:moveTo>
                  <a:pt x="0" y="5714"/>
                </a:moveTo>
                <a:lnTo>
                  <a:pt x="388617" y="5714"/>
                </a:lnTo>
                <a:lnTo>
                  <a:pt x="388617" y="0"/>
                </a:lnTo>
                <a:lnTo>
                  <a:pt x="0" y="0"/>
                </a:lnTo>
                <a:lnTo>
                  <a:pt x="0" y="5714"/>
                </a:lnTo>
                <a:close/>
              </a:path>
            </a:pathLst>
          </a:custGeom>
          <a:solidFill>
            <a:srgbClr val="00007E"/>
          </a:solidFill>
        </p:spPr>
        <p:txBody>
          <a:bodyPr wrap="square" lIns="0" tIns="0" rIns="0" bIns="0" rtlCol="0"/>
          <a:lstStyle/>
          <a:p>
            <a:endParaRPr/>
          </a:p>
        </p:txBody>
      </p:sp>
      <p:sp>
        <p:nvSpPr>
          <p:cNvPr id="420" name="object 420"/>
          <p:cNvSpPr/>
          <p:nvPr/>
        </p:nvSpPr>
        <p:spPr>
          <a:xfrm>
            <a:off x="5252056" y="1983095"/>
            <a:ext cx="388620" cy="51435"/>
          </a:xfrm>
          <a:custGeom>
            <a:avLst/>
            <a:gdLst/>
            <a:ahLst/>
            <a:cxnLst/>
            <a:rect l="l" t="t" r="r" b="b"/>
            <a:pathLst>
              <a:path w="388620" h="51435">
                <a:moveTo>
                  <a:pt x="0" y="51434"/>
                </a:moveTo>
                <a:lnTo>
                  <a:pt x="388617" y="51434"/>
                </a:lnTo>
                <a:lnTo>
                  <a:pt x="388617" y="0"/>
                </a:lnTo>
                <a:lnTo>
                  <a:pt x="0" y="0"/>
                </a:lnTo>
                <a:lnTo>
                  <a:pt x="0" y="51434"/>
                </a:lnTo>
                <a:close/>
              </a:path>
            </a:pathLst>
          </a:custGeom>
          <a:solidFill>
            <a:srgbClr val="A9007E"/>
          </a:solidFill>
        </p:spPr>
        <p:txBody>
          <a:bodyPr wrap="square" lIns="0" tIns="0" rIns="0" bIns="0" rtlCol="0"/>
          <a:lstStyle/>
          <a:p>
            <a:endParaRPr/>
          </a:p>
        </p:txBody>
      </p:sp>
      <p:sp>
        <p:nvSpPr>
          <p:cNvPr id="421" name="object 421"/>
          <p:cNvSpPr/>
          <p:nvPr/>
        </p:nvSpPr>
        <p:spPr>
          <a:xfrm>
            <a:off x="5772117" y="2228839"/>
            <a:ext cx="388620" cy="114300"/>
          </a:xfrm>
          <a:custGeom>
            <a:avLst/>
            <a:gdLst/>
            <a:ahLst/>
            <a:cxnLst/>
            <a:rect l="l" t="t" r="r" b="b"/>
            <a:pathLst>
              <a:path w="388620" h="114300">
                <a:moveTo>
                  <a:pt x="0" y="0"/>
                </a:moveTo>
                <a:lnTo>
                  <a:pt x="388617" y="0"/>
                </a:lnTo>
                <a:lnTo>
                  <a:pt x="388617" y="114299"/>
                </a:lnTo>
                <a:lnTo>
                  <a:pt x="0" y="114299"/>
                </a:lnTo>
                <a:lnTo>
                  <a:pt x="0" y="0"/>
                </a:lnTo>
                <a:close/>
              </a:path>
            </a:pathLst>
          </a:custGeom>
          <a:solidFill>
            <a:srgbClr val="00A9FF"/>
          </a:solidFill>
        </p:spPr>
        <p:txBody>
          <a:bodyPr wrap="square" lIns="0" tIns="0" rIns="0" bIns="0" rtlCol="0"/>
          <a:lstStyle/>
          <a:p>
            <a:endParaRPr/>
          </a:p>
        </p:txBody>
      </p:sp>
      <p:sp>
        <p:nvSpPr>
          <p:cNvPr id="422" name="object 422"/>
          <p:cNvSpPr/>
          <p:nvPr/>
        </p:nvSpPr>
        <p:spPr>
          <a:xfrm>
            <a:off x="5772117" y="2217409"/>
            <a:ext cx="388620" cy="11430"/>
          </a:xfrm>
          <a:custGeom>
            <a:avLst/>
            <a:gdLst/>
            <a:ahLst/>
            <a:cxnLst/>
            <a:rect l="l" t="t" r="r" b="b"/>
            <a:pathLst>
              <a:path w="388620" h="11430">
                <a:moveTo>
                  <a:pt x="0" y="11429"/>
                </a:moveTo>
                <a:lnTo>
                  <a:pt x="388617" y="11429"/>
                </a:lnTo>
                <a:lnTo>
                  <a:pt x="388617" y="0"/>
                </a:lnTo>
                <a:lnTo>
                  <a:pt x="0" y="0"/>
                </a:lnTo>
                <a:lnTo>
                  <a:pt x="0" y="11429"/>
                </a:lnTo>
                <a:close/>
              </a:path>
            </a:pathLst>
          </a:custGeom>
          <a:solidFill>
            <a:srgbClr val="75B6B1"/>
          </a:solidFill>
        </p:spPr>
        <p:txBody>
          <a:bodyPr wrap="square" lIns="0" tIns="0" rIns="0" bIns="0" rtlCol="0"/>
          <a:lstStyle/>
          <a:p>
            <a:endParaRPr/>
          </a:p>
        </p:txBody>
      </p:sp>
      <p:sp>
        <p:nvSpPr>
          <p:cNvPr id="423" name="object 423"/>
          <p:cNvSpPr/>
          <p:nvPr/>
        </p:nvSpPr>
        <p:spPr>
          <a:xfrm>
            <a:off x="5772117" y="2177404"/>
            <a:ext cx="388620" cy="40005"/>
          </a:xfrm>
          <a:custGeom>
            <a:avLst/>
            <a:gdLst/>
            <a:ahLst/>
            <a:cxnLst/>
            <a:rect l="l" t="t" r="r" b="b"/>
            <a:pathLst>
              <a:path w="388620" h="40005">
                <a:moveTo>
                  <a:pt x="0" y="40004"/>
                </a:moveTo>
                <a:lnTo>
                  <a:pt x="388617" y="40004"/>
                </a:lnTo>
                <a:lnTo>
                  <a:pt x="388617" y="0"/>
                </a:lnTo>
                <a:lnTo>
                  <a:pt x="0" y="0"/>
                </a:lnTo>
                <a:lnTo>
                  <a:pt x="0" y="40004"/>
                </a:lnTo>
                <a:close/>
              </a:path>
            </a:pathLst>
          </a:custGeom>
          <a:solidFill>
            <a:srgbClr val="ECC847"/>
          </a:solidFill>
        </p:spPr>
        <p:txBody>
          <a:bodyPr wrap="square" lIns="0" tIns="0" rIns="0" bIns="0" rtlCol="0"/>
          <a:lstStyle/>
          <a:p>
            <a:endParaRPr/>
          </a:p>
        </p:txBody>
      </p:sp>
      <p:sp>
        <p:nvSpPr>
          <p:cNvPr id="424" name="object 424"/>
          <p:cNvSpPr/>
          <p:nvPr/>
        </p:nvSpPr>
        <p:spPr>
          <a:xfrm>
            <a:off x="5772117" y="2177404"/>
            <a:ext cx="388620" cy="5715"/>
          </a:xfrm>
          <a:custGeom>
            <a:avLst/>
            <a:gdLst/>
            <a:ahLst/>
            <a:cxnLst/>
            <a:rect l="l" t="t" r="r" b="b"/>
            <a:pathLst>
              <a:path w="388620" h="5714">
                <a:moveTo>
                  <a:pt x="0" y="5714"/>
                </a:moveTo>
                <a:lnTo>
                  <a:pt x="388617" y="5714"/>
                </a:lnTo>
                <a:lnTo>
                  <a:pt x="388617" y="0"/>
                </a:lnTo>
                <a:lnTo>
                  <a:pt x="0" y="0"/>
                </a:lnTo>
                <a:lnTo>
                  <a:pt x="0" y="5714"/>
                </a:lnTo>
                <a:close/>
              </a:path>
            </a:pathLst>
          </a:custGeom>
          <a:solidFill>
            <a:srgbClr val="00007E"/>
          </a:solidFill>
        </p:spPr>
        <p:txBody>
          <a:bodyPr wrap="square" lIns="0" tIns="0" rIns="0" bIns="0" rtlCol="0"/>
          <a:lstStyle/>
          <a:p>
            <a:endParaRPr/>
          </a:p>
        </p:txBody>
      </p:sp>
      <p:sp>
        <p:nvSpPr>
          <p:cNvPr id="425" name="object 425"/>
          <p:cNvSpPr/>
          <p:nvPr/>
        </p:nvSpPr>
        <p:spPr>
          <a:xfrm>
            <a:off x="5772117" y="2137399"/>
            <a:ext cx="388620" cy="40005"/>
          </a:xfrm>
          <a:custGeom>
            <a:avLst/>
            <a:gdLst/>
            <a:ahLst/>
            <a:cxnLst/>
            <a:rect l="l" t="t" r="r" b="b"/>
            <a:pathLst>
              <a:path w="388620" h="40005">
                <a:moveTo>
                  <a:pt x="0" y="40004"/>
                </a:moveTo>
                <a:lnTo>
                  <a:pt x="388617" y="40004"/>
                </a:lnTo>
                <a:lnTo>
                  <a:pt x="388617" y="0"/>
                </a:lnTo>
                <a:lnTo>
                  <a:pt x="0" y="0"/>
                </a:lnTo>
                <a:lnTo>
                  <a:pt x="0" y="40004"/>
                </a:lnTo>
                <a:close/>
              </a:path>
            </a:pathLst>
          </a:custGeom>
          <a:solidFill>
            <a:srgbClr val="A9007E"/>
          </a:solidFill>
        </p:spPr>
        <p:txBody>
          <a:bodyPr wrap="square" lIns="0" tIns="0" rIns="0" bIns="0" rtlCol="0"/>
          <a:lstStyle/>
          <a:p>
            <a:endParaRPr/>
          </a:p>
        </p:txBody>
      </p:sp>
      <p:sp>
        <p:nvSpPr>
          <p:cNvPr id="426" name="object 426"/>
          <p:cNvSpPr/>
          <p:nvPr/>
        </p:nvSpPr>
        <p:spPr>
          <a:xfrm>
            <a:off x="6292179" y="2263129"/>
            <a:ext cx="388620" cy="80010"/>
          </a:xfrm>
          <a:custGeom>
            <a:avLst/>
            <a:gdLst/>
            <a:ahLst/>
            <a:cxnLst/>
            <a:rect l="l" t="t" r="r" b="b"/>
            <a:pathLst>
              <a:path w="388620" h="80010">
                <a:moveTo>
                  <a:pt x="0" y="80009"/>
                </a:moveTo>
                <a:lnTo>
                  <a:pt x="388617" y="80009"/>
                </a:lnTo>
                <a:lnTo>
                  <a:pt x="388617" y="0"/>
                </a:lnTo>
                <a:lnTo>
                  <a:pt x="0" y="0"/>
                </a:lnTo>
                <a:lnTo>
                  <a:pt x="0" y="80009"/>
                </a:lnTo>
                <a:close/>
              </a:path>
            </a:pathLst>
          </a:custGeom>
          <a:solidFill>
            <a:srgbClr val="00A9FF"/>
          </a:solidFill>
        </p:spPr>
        <p:txBody>
          <a:bodyPr wrap="square" lIns="0" tIns="0" rIns="0" bIns="0" rtlCol="0"/>
          <a:lstStyle/>
          <a:p>
            <a:endParaRPr/>
          </a:p>
        </p:txBody>
      </p:sp>
      <p:sp>
        <p:nvSpPr>
          <p:cNvPr id="427" name="object 427"/>
          <p:cNvSpPr/>
          <p:nvPr/>
        </p:nvSpPr>
        <p:spPr>
          <a:xfrm>
            <a:off x="6292179" y="2257414"/>
            <a:ext cx="388620" cy="5715"/>
          </a:xfrm>
          <a:custGeom>
            <a:avLst/>
            <a:gdLst/>
            <a:ahLst/>
            <a:cxnLst/>
            <a:rect l="l" t="t" r="r" b="b"/>
            <a:pathLst>
              <a:path w="388620" h="5714">
                <a:moveTo>
                  <a:pt x="0" y="5714"/>
                </a:moveTo>
                <a:lnTo>
                  <a:pt x="388617" y="5714"/>
                </a:lnTo>
                <a:lnTo>
                  <a:pt x="388617" y="0"/>
                </a:lnTo>
                <a:lnTo>
                  <a:pt x="0" y="0"/>
                </a:lnTo>
                <a:lnTo>
                  <a:pt x="0" y="5714"/>
                </a:lnTo>
                <a:close/>
              </a:path>
            </a:pathLst>
          </a:custGeom>
          <a:solidFill>
            <a:srgbClr val="75B6B1"/>
          </a:solidFill>
        </p:spPr>
        <p:txBody>
          <a:bodyPr wrap="square" lIns="0" tIns="0" rIns="0" bIns="0" rtlCol="0"/>
          <a:lstStyle/>
          <a:p>
            <a:endParaRPr/>
          </a:p>
        </p:txBody>
      </p:sp>
      <p:sp>
        <p:nvSpPr>
          <p:cNvPr id="428" name="object 428"/>
          <p:cNvSpPr/>
          <p:nvPr/>
        </p:nvSpPr>
        <p:spPr>
          <a:xfrm>
            <a:off x="6292179" y="2211694"/>
            <a:ext cx="388620" cy="45720"/>
          </a:xfrm>
          <a:custGeom>
            <a:avLst/>
            <a:gdLst/>
            <a:ahLst/>
            <a:cxnLst/>
            <a:rect l="l" t="t" r="r" b="b"/>
            <a:pathLst>
              <a:path w="388620" h="45719">
                <a:moveTo>
                  <a:pt x="0" y="45719"/>
                </a:moveTo>
                <a:lnTo>
                  <a:pt x="388617" y="45719"/>
                </a:lnTo>
                <a:lnTo>
                  <a:pt x="388617" y="0"/>
                </a:lnTo>
                <a:lnTo>
                  <a:pt x="0" y="0"/>
                </a:lnTo>
                <a:lnTo>
                  <a:pt x="0" y="45719"/>
                </a:lnTo>
                <a:close/>
              </a:path>
            </a:pathLst>
          </a:custGeom>
          <a:solidFill>
            <a:srgbClr val="ECC847"/>
          </a:solidFill>
        </p:spPr>
        <p:txBody>
          <a:bodyPr wrap="square" lIns="0" tIns="0" rIns="0" bIns="0" rtlCol="0"/>
          <a:lstStyle/>
          <a:p>
            <a:endParaRPr/>
          </a:p>
        </p:txBody>
      </p:sp>
      <p:sp>
        <p:nvSpPr>
          <p:cNvPr id="429" name="object 429"/>
          <p:cNvSpPr/>
          <p:nvPr/>
        </p:nvSpPr>
        <p:spPr>
          <a:xfrm>
            <a:off x="6292179" y="2211694"/>
            <a:ext cx="388620" cy="5715"/>
          </a:xfrm>
          <a:custGeom>
            <a:avLst/>
            <a:gdLst/>
            <a:ahLst/>
            <a:cxnLst/>
            <a:rect l="l" t="t" r="r" b="b"/>
            <a:pathLst>
              <a:path w="388620" h="5714">
                <a:moveTo>
                  <a:pt x="0" y="5714"/>
                </a:moveTo>
                <a:lnTo>
                  <a:pt x="388617" y="5714"/>
                </a:lnTo>
                <a:lnTo>
                  <a:pt x="388617" y="0"/>
                </a:lnTo>
                <a:lnTo>
                  <a:pt x="0" y="0"/>
                </a:lnTo>
                <a:lnTo>
                  <a:pt x="0" y="5714"/>
                </a:lnTo>
                <a:close/>
              </a:path>
            </a:pathLst>
          </a:custGeom>
          <a:solidFill>
            <a:srgbClr val="00007E"/>
          </a:solidFill>
        </p:spPr>
        <p:txBody>
          <a:bodyPr wrap="square" lIns="0" tIns="0" rIns="0" bIns="0" rtlCol="0"/>
          <a:lstStyle/>
          <a:p>
            <a:endParaRPr/>
          </a:p>
        </p:txBody>
      </p:sp>
      <p:sp>
        <p:nvSpPr>
          <p:cNvPr id="430" name="object 430"/>
          <p:cNvSpPr/>
          <p:nvPr/>
        </p:nvSpPr>
        <p:spPr>
          <a:xfrm>
            <a:off x="6292179" y="2171689"/>
            <a:ext cx="388620" cy="40005"/>
          </a:xfrm>
          <a:custGeom>
            <a:avLst/>
            <a:gdLst/>
            <a:ahLst/>
            <a:cxnLst/>
            <a:rect l="l" t="t" r="r" b="b"/>
            <a:pathLst>
              <a:path w="388620" h="40005">
                <a:moveTo>
                  <a:pt x="0" y="40004"/>
                </a:moveTo>
                <a:lnTo>
                  <a:pt x="388617" y="40004"/>
                </a:lnTo>
                <a:lnTo>
                  <a:pt x="388617" y="0"/>
                </a:lnTo>
                <a:lnTo>
                  <a:pt x="0" y="0"/>
                </a:lnTo>
                <a:lnTo>
                  <a:pt x="0" y="40004"/>
                </a:lnTo>
                <a:close/>
              </a:path>
            </a:pathLst>
          </a:custGeom>
          <a:solidFill>
            <a:srgbClr val="A9007E"/>
          </a:solidFill>
        </p:spPr>
        <p:txBody>
          <a:bodyPr wrap="square" lIns="0" tIns="0" rIns="0" bIns="0" rtlCol="0"/>
          <a:lstStyle/>
          <a:p>
            <a:endParaRPr/>
          </a:p>
        </p:txBody>
      </p:sp>
      <p:sp>
        <p:nvSpPr>
          <p:cNvPr id="431" name="object 431"/>
          <p:cNvSpPr/>
          <p:nvPr/>
        </p:nvSpPr>
        <p:spPr>
          <a:xfrm>
            <a:off x="6812241" y="2171689"/>
            <a:ext cx="388620" cy="171450"/>
          </a:xfrm>
          <a:custGeom>
            <a:avLst/>
            <a:gdLst/>
            <a:ahLst/>
            <a:cxnLst/>
            <a:rect l="l" t="t" r="r" b="b"/>
            <a:pathLst>
              <a:path w="388620" h="171450">
                <a:moveTo>
                  <a:pt x="0" y="0"/>
                </a:moveTo>
                <a:lnTo>
                  <a:pt x="388617" y="0"/>
                </a:lnTo>
                <a:lnTo>
                  <a:pt x="388617" y="171448"/>
                </a:lnTo>
                <a:lnTo>
                  <a:pt x="0" y="171448"/>
                </a:lnTo>
                <a:lnTo>
                  <a:pt x="0" y="0"/>
                </a:lnTo>
                <a:close/>
              </a:path>
            </a:pathLst>
          </a:custGeom>
          <a:solidFill>
            <a:srgbClr val="00A9FF"/>
          </a:solidFill>
        </p:spPr>
        <p:txBody>
          <a:bodyPr wrap="square" lIns="0" tIns="0" rIns="0" bIns="0" rtlCol="0"/>
          <a:lstStyle/>
          <a:p>
            <a:endParaRPr/>
          </a:p>
        </p:txBody>
      </p:sp>
      <p:sp>
        <p:nvSpPr>
          <p:cNvPr id="432" name="object 432"/>
          <p:cNvSpPr/>
          <p:nvPr/>
        </p:nvSpPr>
        <p:spPr>
          <a:xfrm>
            <a:off x="6812241" y="2148829"/>
            <a:ext cx="388620" cy="22860"/>
          </a:xfrm>
          <a:custGeom>
            <a:avLst/>
            <a:gdLst/>
            <a:ahLst/>
            <a:cxnLst/>
            <a:rect l="l" t="t" r="r" b="b"/>
            <a:pathLst>
              <a:path w="388620" h="22860">
                <a:moveTo>
                  <a:pt x="0" y="22859"/>
                </a:moveTo>
                <a:lnTo>
                  <a:pt x="388617" y="22859"/>
                </a:lnTo>
                <a:lnTo>
                  <a:pt x="388617" y="0"/>
                </a:lnTo>
                <a:lnTo>
                  <a:pt x="0" y="0"/>
                </a:lnTo>
                <a:lnTo>
                  <a:pt x="0" y="22859"/>
                </a:lnTo>
                <a:close/>
              </a:path>
            </a:pathLst>
          </a:custGeom>
          <a:solidFill>
            <a:srgbClr val="75B6B1"/>
          </a:solidFill>
        </p:spPr>
        <p:txBody>
          <a:bodyPr wrap="square" lIns="0" tIns="0" rIns="0" bIns="0" rtlCol="0"/>
          <a:lstStyle/>
          <a:p>
            <a:endParaRPr/>
          </a:p>
        </p:txBody>
      </p:sp>
      <p:sp>
        <p:nvSpPr>
          <p:cNvPr id="433" name="object 433"/>
          <p:cNvSpPr/>
          <p:nvPr/>
        </p:nvSpPr>
        <p:spPr>
          <a:xfrm>
            <a:off x="6812241" y="2045960"/>
            <a:ext cx="388620" cy="102870"/>
          </a:xfrm>
          <a:custGeom>
            <a:avLst/>
            <a:gdLst/>
            <a:ahLst/>
            <a:cxnLst/>
            <a:rect l="l" t="t" r="r" b="b"/>
            <a:pathLst>
              <a:path w="388620" h="102869">
                <a:moveTo>
                  <a:pt x="0" y="0"/>
                </a:moveTo>
                <a:lnTo>
                  <a:pt x="388617" y="0"/>
                </a:lnTo>
                <a:lnTo>
                  <a:pt x="388617" y="102869"/>
                </a:lnTo>
                <a:lnTo>
                  <a:pt x="0" y="102869"/>
                </a:lnTo>
                <a:lnTo>
                  <a:pt x="0" y="0"/>
                </a:lnTo>
                <a:close/>
              </a:path>
            </a:pathLst>
          </a:custGeom>
          <a:solidFill>
            <a:srgbClr val="ECC847"/>
          </a:solidFill>
        </p:spPr>
        <p:txBody>
          <a:bodyPr wrap="square" lIns="0" tIns="0" rIns="0" bIns="0" rtlCol="0"/>
          <a:lstStyle/>
          <a:p>
            <a:endParaRPr/>
          </a:p>
        </p:txBody>
      </p:sp>
      <p:sp>
        <p:nvSpPr>
          <p:cNvPr id="434" name="object 434"/>
          <p:cNvSpPr/>
          <p:nvPr/>
        </p:nvSpPr>
        <p:spPr>
          <a:xfrm>
            <a:off x="6812241" y="2045960"/>
            <a:ext cx="388620" cy="5715"/>
          </a:xfrm>
          <a:custGeom>
            <a:avLst/>
            <a:gdLst/>
            <a:ahLst/>
            <a:cxnLst/>
            <a:rect l="l" t="t" r="r" b="b"/>
            <a:pathLst>
              <a:path w="388620" h="5714">
                <a:moveTo>
                  <a:pt x="0" y="5714"/>
                </a:moveTo>
                <a:lnTo>
                  <a:pt x="388617" y="5714"/>
                </a:lnTo>
                <a:lnTo>
                  <a:pt x="388617" y="0"/>
                </a:lnTo>
                <a:lnTo>
                  <a:pt x="0" y="0"/>
                </a:lnTo>
                <a:lnTo>
                  <a:pt x="0" y="5714"/>
                </a:lnTo>
                <a:close/>
              </a:path>
            </a:pathLst>
          </a:custGeom>
          <a:solidFill>
            <a:srgbClr val="00007E"/>
          </a:solidFill>
        </p:spPr>
        <p:txBody>
          <a:bodyPr wrap="square" lIns="0" tIns="0" rIns="0" bIns="0" rtlCol="0"/>
          <a:lstStyle/>
          <a:p>
            <a:endParaRPr/>
          </a:p>
        </p:txBody>
      </p:sp>
      <p:sp>
        <p:nvSpPr>
          <p:cNvPr id="435" name="object 435"/>
          <p:cNvSpPr/>
          <p:nvPr/>
        </p:nvSpPr>
        <p:spPr>
          <a:xfrm>
            <a:off x="6812241" y="1977380"/>
            <a:ext cx="388620" cy="68580"/>
          </a:xfrm>
          <a:custGeom>
            <a:avLst/>
            <a:gdLst/>
            <a:ahLst/>
            <a:cxnLst/>
            <a:rect l="l" t="t" r="r" b="b"/>
            <a:pathLst>
              <a:path w="388620" h="68580">
                <a:moveTo>
                  <a:pt x="0" y="68579"/>
                </a:moveTo>
                <a:lnTo>
                  <a:pt x="388617" y="68579"/>
                </a:lnTo>
                <a:lnTo>
                  <a:pt x="388617" y="0"/>
                </a:lnTo>
                <a:lnTo>
                  <a:pt x="0" y="0"/>
                </a:lnTo>
                <a:lnTo>
                  <a:pt x="0" y="68579"/>
                </a:lnTo>
                <a:close/>
              </a:path>
            </a:pathLst>
          </a:custGeom>
          <a:solidFill>
            <a:srgbClr val="A9007E"/>
          </a:solidFill>
        </p:spPr>
        <p:txBody>
          <a:bodyPr wrap="square" lIns="0" tIns="0" rIns="0" bIns="0" rtlCol="0"/>
          <a:lstStyle/>
          <a:p>
            <a:endParaRPr/>
          </a:p>
        </p:txBody>
      </p:sp>
      <p:sp>
        <p:nvSpPr>
          <p:cNvPr id="436" name="object 436"/>
          <p:cNvSpPr/>
          <p:nvPr/>
        </p:nvSpPr>
        <p:spPr>
          <a:xfrm>
            <a:off x="7332303" y="2194549"/>
            <a:ext cx="388620" cy="148590"/>
          </a:xfrm>
          <a:custGeom>
            <a:avLst/>
            <a:gdLst/>
            <a:ahLst/>
            <a:cxnLst/>
            <a:rect l="l" t="t" r="r" b="b"/>
            <a:pathLst>
              <a:path w="388620" h="148589">
                <a:moveTo>
                  <a:pt x="0" y="0"/>
                </a:moveTo>
                <a:lnTo>
                  <a:pt x="388617" y="0"/>
                </a:lnTo>
                <a:lnTo>
                  <a:pt x="388617" y="148589"/>
                </a:lnTo>
                <a:lnTo>
                  <a:pt x="0" y="148589"/>
                </a:lnTo>
                <a:lnTo>
                  <a:pt x="0" y="0"/>
                </a:lnTo>
                <a:close/>
              </a:path>
            </a:pathLst>
          </a:custGeom>
          <a:solidFill>
            <a:srgbClr val="00A9FF"/>
          </a:solidFill>
        </p:spPr>
        <p:txBody>
          <a:bodyPr wrap="square" lIns="0" tIns="0" rIns="0" bIns="0" rtlCol="0"/>
          <a:lstStyle/>
          <a:p>
            <a:endParaRPr/>
          </a:p>
        </p:txBody>
      </p:sp>
      <p:sp>
        <p:nvSpPr>
          <p:cNvPr id="437" name="object 437"/>
          <p:cNvSpPr/>
          <p:nvPr/>
        </p:nvSpPr>
        <p:spPr>
          <a:xfrm>
            <a:off x="7332303" y="2177404"/>
            <a:ext cx="388620" cy="17145"/>
          </a:xfrm>
          <a:custGeom>
            <a:avLst/>
            <a:gdLst/>
            <a:ahLst/>
            <a:cxnLst/>
            <a:rect l="l" t="t" r="r" b="b"/>
            <a:pathLst>
              <a:path w="388620" h="17144">
                <a:moveTo>
                  <a:pt x="0" y="17144"/>
                </a:moveTo>
                <a:lnTo>
                  <a:pt x="388617" y="17144"/>
                </a:lnTo>
                <a:lnTo>
                  <a:pt x="388617" y="0"/>
                </a:lnTo>
                <a:lnTo>
                  <a:pt x="0" y="0"/>
                </a:lnTo>
                <a:lnTo>
                  <a:pt x="0" y="17144"/>
                </a:lnTo>
                <a:close/>
              </a:path>
            </a:pathLst>
          </a:custGeom>
          <a:solidFill>
            <a:srgbClr val="75B6B1"/>
          </a:solidFill>
        </p:spPr>
        <p:txBody>
          <a:bodyPr wrap="square" lIns="0" tIns="0" rIns="0" bIns="0" rtlCol="0"/>
          <a:lstStyle/>
          <a:p>
            <a:endParaRPr/>
          </a:p>
        </p:txBody>
      </p:sp>
      <p:sp>
        <p:nvSpPr>
          <p:cNvPr id="438" name="object 438"/>
          <p:cNvSpPr/>
          <p:nvPr/>
        </p:nvSpPr>
        <p:spPr>
          <a:xfrm>
            <a:off x="7332303" y="2074535"/>
            <a:ext cx="388620" cy="102870"/>
          </a:xfrm>
          <a:custGeom>
            <a:avLst/>
            <a:gdLst/>
            <a:ahLst/>
            <a:cxnLst/>
            <a:rect l="l" t="t" r="r" b="b"/>
            <a:pathLst>
              <a:path w="388620" h="102869">
                <a:moveTo>
                  <a:pt x="0" y="0"/>
                </a:moveTo>
                <a:lnTo>
                  <a:pt x="388617" y="0"/>
                </a:lnTo>
                <a:lnTo>
                  <a:pt x="388617" y="102869"/>
                </a:lnTo>
                <a:lnTo>
                  <a:pt x="0" y="102869"/>
                </a:lnTo>
                <a:lnTo>
                  <a:pt x="0" y="0"/>
                </a:lnTo>
                <a:close/>
              </a:path>
            </a:pathLst>
          </a:custGeom>
          <a:solidFill>
            <a:srgbClr val="ECC847"/>
          </a:solidFill>
        </p:spPr>
        <p:txBody>
          <a:bodyPr wrap="square" lIns="0" tIns="0" rIns="0" bIns="0" rtlCol="0"/>
          <a:lstStyle/>
          <a:p>
            <a:endParaRPr/>
          </a:p>
        </p:txBody>
      </p:sp>
      <p:sp>
        <p:nvSpPr>
          <p:cNvPr id="439" name="object 439"/>
          <p:cNvSpPr/>
          <p:nvPr/>
        </p:nvSpPr>
        <p:spPr>
          <a:xfrm>
            <a:off x="7332303" y="2074535"/>
            <a:ext cx="388620" cy="5715"/>
          </a:xfrm>
          <a:custGeom>
            <a:avLst/>
            <a:gdLst/>
            <a:ahLst/>
            <a:cxnLst/>
            <a:rect l="l" t="t" r="r" b="b"/>
            <a:pathLst>
              <a:path w="388620" h="5714">
                <a:moveTo>
                  <a:pt x="0" y="5714"/>
                </a:moveTo>
                <a:lnTo>
                  <a:pt x="388617" y="5714"/>
                </a:lnTo>
                <a:lnTo>
                  <a:pt x="388617" y="0"/>
                </a:lnTo>
                <a:lnTo>
                  <a:pt x="0" y="0"/>
                </a:lnTo>
                <a:lnTo>
                  <a:pt x="0" y="5714"/>
                </a:lnTo>
                <a:close/>
              </a:path>
            </a:pathLst>
          </a:custGeom>
          <a:solidFill>
            <a:srgbClr val="00007E"/>
          </a:solidFill>
        </p:spPr>
        <p:txBody>
          <a:bodyPr wrap="square" lIns="0" tIns="0" rIns="0" bIns="0" rtlCol="0"/>
          <a:lstStyle/>
          <a:p>
            <a:endParaRPr/>
          </a:p>
        </p:txBody>
      </p:sp>
      <p:sp>
        <p:nvSpPr>
          <p:cNvPr id="440" name="object 440"/>
          <p:cNvSpPr/>
          <p:nvPr/>
        </p:nvSpPr>
        <p:spPr>
          <a:xfrm>
            <a:off x="7332303" y="2011670"/>
            <a:ext cx="388620" cy="62865"/>
          </a:xfrm>
          <a:custGeom>
            <a:avLst/>
            <a:gdLst/>
            <a:ahLst/>
            <a:cxnLst/>
            <a:rect l="l" t="t" r="r" b="b"/>
            <a:pathLst>
              <a:path w="388620" h="62864">
                <a:moveTo>
                  <a:pt x="0" y="62864"/>
                </a:moveTo>
                <a:lnTo>
                  <a:pt x="388617" y="62864"/>
                </a:lnTo>
                <a:lnTo>
                  <a:pt x="388617" y="0"/>
                </a:lnTo>
                <a:lnTo>
                  <a:pt x="0" y="0"/>
                </a:lnTo>
                <a:lnTo>
                  <a:pt x="0" y="62864"/>
                </a:lnTo>
                <a:close/>
              </a:path>
            </a:pathLst>
          </a:custGeom>
          <a:solidFill>
            <a:srgbClr val="A9007E"/>
          </a:solidFill>
        </p:spPr>
        <p:txBody>
          <a:bodyPr wrap="square" lIns="0" tIns="0" rIns="0" bIns="0" rtlCol="0"/>
          <a:lstStyle/>
          <a:p>
            <a:endParaRPr/>
          </a:p>
        </p:txBody>
      </p:sp>
      <p:sp>
        <p:nvSpPr>
          <p:cNvPr id="441" name="object 441"/>
          <p:cNvSpPr/>
          <p:nvPr/>
        </p:nvSpPr>
        <p:spPr>
          <a:xfrm>
            <a:off x="7852364" y="2183119"/>
            <a:ext cx="388620" cy="160020"/>
          </a:xfrm>
          <a:custGeom>
            <a:avLst/>
            <a:gdLst/>
            <a:ahLst/>
            <a:cxnLst/>
            <a:rect l="l" t="t" r="r" b="b"/>
            <a:pathLst>
              <a:path w="388620" h="160019">
                <a:moveTo>
                  <a:pt x="0" y="0"/>
                </a:moveTo>
                <a:lnTo>
                  <a:pt x="388617" y="0"/>
                </a:lnTo>
                <a:lnTo>
                  <a:pt x="388617" y="160019"/>
                </a:lnTo>
                <a:lnTo>
                  <a:pt x="0" y="160019"/>
                </a:lnTo>
                <a:lnTo>
                  <a:pt x="0" y="0"/>
                </a:lnTo>
                <a:close/>
              </a:path>
            </a:pathLst>
          </a:custGeom>
          <a:solidFill>
            <a:srgbClr val="00A9FF"/>
          </a:solidFill>
        </p:spPr>
        <p:txBody>
          <a:bodyPr wrap="square" lIns="0" tIns="0" rIns="0" bIns="0" rtlCol="0"/>
          <a:lstStyle/>
          <a:p>
            <a:endParaRPr/>
          </a:p>
        </p:txBody>
      </p:sp>
      <p:sp>
        <p:nvSpPr>
          <p:cNvPr id="442" name="object 442"/>
          <p:cNvSpPr/>
          <p:nvPr/>
        </p:nvSpPr>
        <p:spPr>
          <a:xfrm>
            <a:off x="7852364" y="2171689"/>
            <a:ext cx="388620" cy="11430"/>
          </a:xfrm>
          <a:custGeom>
            <a:avLst/>
            <a:gdLst/>
            <a:ahLst/>
            <a:cxnLst/>
            <a:rect l="l" t="t" r="r" b="b"/>
            <a:pathLst>
              <a:path w="388620" h="11430">
                <a:moveTo>
                  <a:pt x="0" y="11429"/>
                </a:moveTo>
                <a:lnTo>
                  <a:pt x="388617" y="11429"/>
                </a:lnTo>
                <a:lnTo>
                  <a:pt x="388617" y="0"/>
                </a:lnTo>
                <a:lnTo>
                  <a:pt x="0" y="0"/>
                </a:lnTo>
                <a:lnTo>
                  <a:pt x="0" y="11429"/>
                </a:lnTo>
                <a:close/>
              </a:path>
            </a:pathLst>
          </a:custGeom>
          <a:solidFill>
            <a:srgbClr val="75B6B1"/>
          </a:solidFill>
        </p:spPr>
        <p:txBody>
          <a:bodyPr wrap="square" lIns="0" tIns="0" rIns="0" bIns="0" rtlCol="0"/>
          <a:lstStyle/>
          <a:p>
            <a:endParaRPr/>
          </a:p>
        </p:txBody>
      </p:sp>
      <p:sp>
        <p:nvSpPr>
          <p:cNvPr id="443" name="object 443"/>
          <p:cNvSpPr/>
          <p:nvPr/>
        </p:nvSpPr>
        <p:spPr>
          <a:xfrm>
            <a:off x="7852364" y="2051675"/>
            <a:ext cx="388620" cy="120014"/>
          </a:xfrm>
          <a:custGeom>
            <a:avLst/>
            <a:gdLst/>
            <a:ahLst/>
            <a:cxnLst/>
            <a:rect l="l" t="t" r="r" b="b"/>
            <a:pathLst>
              <a:path w="388620" h="120014">
                <a:moveTo>
                  <a:pt x="0" y="0"/>
                </a:moveTo>
                <a:lnTo>
                  <a:pt x="388617" y="0"/>
                </a:lnTo>
                <a:lnTo>
                  <a:pt x="388617" y="120014"/>
                </a:lnTo>
                <a:lnTo>
                  <a:pt x="0" y="120014"/>
                </a:lnTo>
                <a:lnTo>
                  <a:pt x="0" y="0"/>
                </a:lnTo>
                <a:close/>
              </a:path>
            </a:pathLst>
          </a:custGeom>
          <a:solidFill>
            <a:srgbClr val="ECC847"/>
          </a:solidFill>
        </p:spPr>
        <p:txBody>
          <a:bodyPr wrap="square" lIns="0" tIns="0" rIns="0" bIns="0" rtlCol="0"/>
          <a:lstStyle/>
          <a:p>
            <a:endParaRPr/>
          </a:p>
        </p:txBody>
      </p:sp>
      <p:sp>
        <p:nvSpPr>
          <p:cNvPr id="444" name="object 444"/>
          <p:cNvSpPr/>
          <p:nvPr/>
        </p:nvSpPr>
        <p:spPr>
          <a:xfrm>
            <a:off x="7852364" y="2051675"/>
            <a:ext cx="388620" cy="5715"/>
          </a:xfrm>
          <a:custGeom>
            <a:avLst/>
            <a:gdLst/>
            <a:ahLst/>
            <a:cxnLst/>
            <a:rect l="l" t="t" r="r" b="b"/>
            <a:pathLst>
              <a:path w="388620" h="5714">
                <a:moveTo>
                  <a:pt x="0" y="5714"/>
                </a:moveTo>
                <a:lnTo>
                  <a:pt x="388617" y="5714"/>
                </a:lnTo>
                <a:lnTo>
                  <a:pt x="388617" y="0"/>
                </a:lnTo>
                <a:lnTo>
                  <a:pt x="0" y="0"/>
                </a:lnTo>
                <a:lnTo>
                  <a:pt x="0" y="5714"/>
                </a:lnTo>
                <a:close/>
              </a:path>
            </a:pathLst>
          </a:custGeom>
          <a:solidFill>
            <a:srgbClr val="00007E"/>
          </a:solidFill>
        </p:spPr>
        <p:txBody>
          <a:bodyPr wrap="square" lIns="0" tIns="0" rIns="0" bIns="0" rtlCol="0"/>
          <a:lstStyle/>
          <a:p>
            <a:endParaRPr/>
          </a:p>
        </p:txBody>
      </p:sp>
      <p:sp>
        <p:nvSpPr>
          <p:cNvPr id="445" name="object 445"/>
          <p:cNvSpPr/>
          <p:nvPr/>
        </p:nvSpPr>
        <p:spPr>
          <a:xfrm>
            <a:off x="7852364" y="2000240"/>
            <a:ext cx="388620" cy="51435"/>
          </a:xfrm>
          <a:custGeom>
            <a:avLst/>
            <a:gdLst/>
            <a:ahLst/>
            <a:cxnLst/>
            <a:rect l="l" t="t" r="r" b="b"/>
            <a:pathLst>
              <a:path w="388620" h="51435">
                <a:moveTo>
                  <a:pt x="0" y="51434"/>
                </a:moveTo>
                <a:lnTo>
                  <a:pt x="388617" y="51434"/>
                </a:lnTo>
                <a:lnTo>
                  <a:pt x="388617" y="0"/>
                </a:lnTo>
                <a:lnTo>
                  <a:pt x="0" y="0"/>
                </a:lnTo>
                <a:lnTo>
                  <a:pt x="0" y="51434"/>
                </a:lnTo>
                <a:close/>
              </a:path>
            </a:pathLst>
          </a:custGeom>
          <a:solidFill>
            <a:srgbClr val="A9007E"/>
          </a:solidFill>
        </p:spPr>
        <p:txBody>
          <a:bodyPr wrap="square" lIns="0" tIns="0" rIns="0" bIns="0" rtlCol="0"/>
          <a:lstStyle/>
          <a:p>
            <a:endParaRPr/>
          </a:p>
        </p:txBody>
      </p:sp>
      <p:sp>
        <p:nvSpPr>
          <p:cNvPr id="446" name="object 446"/>
          <p:cNvSpPr/>
          <p:nvPr/>
        </p:nvSpPr>
        <p:spPr>
          <a:xfrm>
            <a:off x="8366711" y="2257414"/>
            <a:ext cx="388620" cy="85725"/>
          </a:xfrm>
          <a:custGeom>
            <a:avLst/>
            <a:gdLst/>
            <a:ahLst/>
            <a:cxnLst/>
            <a:rect l="l" t="t" r="r" b="b"/>
            <a:pathLst>
              <a:path w="388620" h="85725">
                <a:moveTo>
                  <a:pt x="0" y="85724"/>
                </a:moveTo>
                <a:lnTo>
                  <a:pt x="388617" y="85724"/>
                </a:lnTo>
                <a:lnTo>
                  <a:pt x="388617" y="0"/>
                </a:lnTo>
                <a:lnTo>
                  <a:pt x="0" y="0"/>
                </a:lnTo>
                <a:lnTo>
                  <a:pt x="0" y="85724"/>
                </a:lnTo>
                <a:close/>
              </a:path>
            </a:pathLst>
          </a:custGeom>
          <a:solidFill>
            <a:srgbClr val="00A9FF"/>
          </a:solidFill>
        </p:spPr>
        <p:txBody>
          <a:bodyPr wrap="square" lIns="0" tIns="0" rIns="0" bIns="0" rtlCol="0"/>
          <a:lstStyle/>
          <a:p>
            <a:endParaRPr/>
          </a:p>
        </p:txBody>
      </p:sp>
      <p:sp>
        <p:nvSpPr>
          <p:cNvPr id="447" name="object 447"/>
          <p:cNvSpPr/>
          <p:nvPr/>
        </p:nvSpPr>
        <p:spPr>
          <a:xfrm>
            <a:off x="8366711" y="2245984"/>
            <a:ext cx="388620" cy="11430"/>
          </a:xfrm>
          <a:custGeom>
            <a:avLst/>
            <a:gdLst/>
            <a:ahLst/>
            <a:cxnLst/>
            <a:rect l="l" t="t" r="r" b="b"/>
            <a:pathLst>
              <a:path w="388620" h="11430">
                <a:moveTo>
                  <a:pt x="0" y="11429"/>
                </a:moveTo>
                <a:lnTo>
                  <a:pt x="388617" y="11429"/>
                </a:lnTo>
                <a:lnTo>
                  <a:pt x="388617" y="0"/>
                </a:lnTo>
                <a:lnTo>
                  <a:pt x="0" y="0"/>
                </a:lnTo>
                <a:lnTo>
                  <a:pt x="0" y="11429"/>
                </a:lnTo>
                <a:close/>
              </a:path>
            </a:pathLst>
          </a:custGeom>
          <a:solidFill>
            <a:srgbClr val="75B6B1"/>
          </a:solidFill>
        </p:spPr>
        <p:txBody>
          <a:bodyPr wrap="square" lIns="0" tIns="0" rIns="0" bIns="0" rtlCol="0"/>
          <a:lstStyle/>
          <a:p>
            <a:endParaRPr/>
          </a:p>
        </p:txBody>
      </p:sp>
      <p:sp>
        <p:nvSpPr>
          <p:cNvPr id="448" name="object 448"/>
          <p:cNvSpPr/>
          <p:nvPr/>
        </p:nvSpPr>
        <p:spPr>
          <a:xfrm>
            <a:off x="8366711" y="2131684"/>
            <a:ext cx="388620" cy="114300"/>
          </a:xfrm>
          <a:custGeom>
            <a:avLst/>
            <a:gdLst/>
            <a:ahLst/>
            <a:cxnLst/>
            <a:rect l="l" t="t" r="r" b="b"/>
            <a:pathLst>
              <a:path w="388620" h="114300">
                <a:moveTo>
                  <a:pt x="0" y="0"/>
                </a:moveTo>
                <a:lnTo>
                  <a:pt x="388617" y="0"/>
                </a:lnTo>
                <a:lnTo>
                  <a:pt x="388617" y="114299"/>
                </a:lnTo>
                <a:lnTo>
                  <a:pt x="0" y="114299"/>
                </a:lnTo>
                <a:lnTo>
                  <a:pt x="0" y="0"/>
                </a:lnTo>
                <a:close/>
              </a:path>
            </a:pathLst>
          </a:custGeom>
          <a:solidFill>
            <a:srgbClr val="ECC847"/>
          </a:solidFill>
        </p:spPr>
        <p:txBody>
          <a:bodyPr wrap="square" lIns="0" tIns="0" rIns="0" bIns="0" rtlCol="0"/>
          <a:lstStyle/>
          <a:p>
            <a:endParaRPr/>
          </a:p>
        </p:txBody>
      </p:sp>
      <p:sp>
        <p:nvSpPr>
          <p:cNvPr id="449" name="object 449"/>
          <p:cNvSpPr/>
          <p:nvPr/>
        </p:nvSpPr>
        <p:spPr>
          <a:xfrm>
            <a:off x="8366711" y="2063105"/>
            <a:ext cx="388620" cy="68580"/>
          </a:xfrm>
          <a:custGeom>
            <a:avLst/>
            <a:gdLst/>
            <a:ahLst/>
            <a:cxnLst/>
            <a:rect l="l" t="t" r="r" b="b"/>
            <a:pathLst>
              <a:path w="388620" h="68580">
                <a:moveTo>
                  <a:pt x="0" y="68579"/>
                </a:moveTo>
                <a:lnTo>
                  <a:pt x="388617" y="68579"/>
                </a:lnTo>
                <a:lnTo>
                  <a:pt x="388617" y="0"/>
                </a:lnTo>
                <a:lnTo>
                  <a:pt x="0" y="0"/>
                </a:lnTo>
                <a:lnTo>
                  <a:pt x="0" y="68579"/>
                </a:lnTo>
                <a:close/>
              </a:path>
            </a:pathLst>
          </a:custGeom>
          <a:solidFill>
            <a:srgbClr val="00007E"/>
          </a:solidFill>
        </p:spPr>
        <p:txBody>
          <a:bodyPr wrap="square" lIns="0" tIns="0" rIns="0" bIns="0" rtlCol="0"/>
          <a:lstStyle/>
          <a:p>
            <a:endParaRPr/>
          </a:p>
        </p:txBody>
      </p:sp>
      <p:sp>
        <p:nvSpPr>
          <p:cNvPr id="450" name="object 450"/>
          <p:cNvSpPr/>
          <p:nvPr/>
        </p:nvSpPr>
        <p:spPr>
          <a:xfrm>
            <a:off x="8366711" y="2034530"/>
            <a:ext cx="388620" cy="28575"/>
          </a:xfrm>
          <a:custGeom>
            <a:avLst/>
            <a:gdLst/>
            <a:ahLst/>
            <a:cxnLst/>
            <a:rect l="l" t="t" r="r" b="b"/>
            <a:pathLst>
              <a:path w="388620" h="28575">
                <a:moveTo>
                  <a:pt x="0" y="28574"/>
                </a:moveTo>
                <a:lnTo>
                  <a:pt x="388617" y="28574"/>
                </a:lnTo>
                <a:lnTo>
                  <a:pt x="388617" y="0"/>
                </a:lnTo>
                <a:lnTo>
                  <a:pt x="0" y="0"/>
                </a:lnTo>
                <a:lnTo>
                  <a:pt x="0" y="28574"/>
                </a:lnTo>
                <a:close/>
              </a:path>
            </a:pathLst>
          </a:custGeom>
          <a:solidFill>
            <a:srgbClr val="A9007E"/>
          </a:solidFill>
        </p:spPr>
        <p:txBody>
          <a:bodyPr wrap="square" lIns="0" tIns="0" rIns="0" bIns="0" rtlCol="0"/>
          <a:lstStyle/>
          <a:p>
            <a:endParaRPr/>
          </a:p>
        </p:txBody>
      </p:sp>
      <p:sp>
        <p:nvSpPr>
          <p:cNvPr id="451" name="object 451"/>
          <p:cNvSpPr/>
          <p:nvPr/>
        </p:nvSpPr>
        <p:spPr>
          <a:xfrm>
            <a:off x="1085846" y="3108943"/>
            <a:ext cx="388620" cy="297180"/>
          </a:xfrm>
          <a:custGeom>
            <a:avLst/>
            <a:gdLst/>
            <a:ahLst/>
            <a:cxnLst/>
            <a:rect l="l" t="t" r="r" b="b"/>
            <a:pathLst>
              <a:path w="388619" h="297179">
                <a:moveTo>
                  <a:pt x="0" y="0"/>
                </a:moveTo>
                <a:lnTo>
                  <a:pt x="388617" y="0"/>
                </a:lnTo>
                <a:lnTo>
                  <a:pt x="388617" y="297178"/>
                </a:lnTo>
                <a:lnTo>
                  <a:pt x="0" y="297178"/>
                </a:lnTo>
                <a:lnTo>
                  <a:pt x="0" y="0"/>
                </a:lnTo>
                <a:close/>
              </a:path>
            </a:pathLst>
          </a:custGeom>
          <a:solidFill>
            <a:srgbClr val="00A9FF"/>
          </a:solidFill>
        </p:spPr>
        <p:txBody>
          <a:bodyPr wrap="square" lIns="0" tIns="0" rIns="0" bIns="0" rtlCol="0"/>
          <a:lstStyle/>
          <a:p>
            <a:endParaRPr/>
          </a:p>
        </p:txBody>
      </p:sp>
      <p:sp>
        <p:nvSpPr>
          <p:cNvPr id="452" name="object 452"/>
          <p:cNvSpPr/>
          <p:nvPr/>
        </p:nvSpPr>
        <p:spPr>
          <a:xfrm>
            <a:off x="1085846" y="3074654"/>
            <a:ext cx="388620" cy="34290"/>
          </a:xfrm>
          <a:custGeom>
            <a:avLst/>
            <a:gdLst/>
            <a:ahLst/>
            <a:cxnLst/>
            <a:rect l="l" t="t" r="r" b="b"/>
            <a:pathLst>
              <a:path w="388619" h="34289">
                <a:moveTo>
                  <a:pt x="0" y="34289"/>
                </a:moveTo>
                <a:lnTo>
                  <a:pt x="388617" y="34289"/>
                </a:lnTo>
                <a:lnTo>
                  <a:pt x="388617" y="0"/>
                </a:lnTo>
                <a:lnTo>
                  <a:pt x="0" y="0"/>
                </a:lnTo>
                <a:lnTo>
                  <a:pt x="0" y="34289"/>
                </a:lnTo>
                <a:close/>
              </a:path>
            </a:pathLst>
          </a:custGeom>
          <a:solidFill>
            <a:srgbClr val="75B6B1"/>
          </a:solidFill>
        </p:spPr>
        <p:txBody>
          <a:bodyPr wrap="square" lIns="0" tIns="0" rIns="0" bIns="0" rtlCol="0"/>
          <a:lstStyle/>
          <a:p>
            <a:endParaRPr/>
          </a:p>
        </p:txBody>
      </p:sp>
      <p:sp>
        <p:nvSpPr>
          <p:cNvPr id="453" name="object 453"/>
          <p:cNvSpPr/>
          <p:nvPr/>
        </p:nvSpPr>
        <p:spPr>
          <a:xfrm>
            <a:off x="1085846" y="3057509"/>
            <a:ext cx="388620" cy="17145"/>
          </a:xfrm>
          <a:custGeom>
            <a:avLst/>
            <a:gdLst/>
            <a:ahLst/>
            <a:cxnLst/>
            <a:rect l="l" t="t" r="r" b="b"/>
            <a:pathLst>
              <a:path w="388619" h="17144">
                <a:moveTo>
                  <a:pt x="0" y="17144"/>
                </a:moveTo>
                <a:lnTo>
                  <a:pt x="388617" y="17144"/>
                </a:lnTo>
                <a:lnTo>
                  <a:pt x="388617" y="0"/>
                </a:lnTo>
                <a:lnTo>
                  <a:pt x="0" y="0"/>
                </a:lnTo>
                <a:lnTo>
                  <a:pt x="0" y="17144"/>
                </a:lnTo>
                <a:close/>
              </a:path>
            </a:pathLst>
          </a:custGeom>
          <a:solidFill>
            <a:srgbClr val="ECC847"/>
          </a:solidFill>
        </p:spPr>
        <p:txBody>
          <a:bodyPr wrap="square" lIns="0" tIns="0" rIns="0" bIns="0" rtlCol="0"/>
          <a:lstStyle/>
          <a:p>
            <a:endParaRPr/>
          </a:p>
        </p:txBody>
      </p:sp>
      <p:sp>
        <p:nvSpPr>
          <p:cNvPr id="454" name="object 454"/>
          <p:cNvSpPr/>
          <p:nvPr/>
        </p:nvSpPr>
        <p:spPr>
          <a:xfrm>
            <a:off x="1085846" y="3046079"/>
            <a:ext cx="388620" cy="11430"/>
          </a:xfrm>
          <a:custGeom>
            <a:avLst/>
            <a:gdLst/>
            <a:ahLst/>
            <a:cxnLst/>
            <a:rect l="l" t="t" r="r" b="b"/>
            <a:pathLst>
              <a:path w="388619" h="11430">
                <a:moveTo>
                  <a:pt x="0" y="11429"/>
                </a:moveTo>
                <a:lnTo>
                  <a:pt x="388617" y="11429"/>
                </a:lnTo>
                <a:lnTo>
                  <a:pt x="388617" y="0"/>
                </a:lnTo>
                <a:lnTo>
                  <a:pt x="0" y="0"/>
                </a:lnTo>
                <a:lnTo>
                  <a:pt x="0" y="11429"/>
                </a:lnTo>
                <a:close/>
              </a:path>
            </a:pathLst>
          </a:custGeom>
          <a:solidFill>
            <a:srgbClr val="00007E"/>
          </a:solidFill>
        </p:spPr>
        <p:txBody>
          <a:bodyPr wrap="square" lIns="0" tIns="0" rIns="0" bIns="0" rtlCol="0"/>
          <a:lstStyle/>
          <a:p>
            <a:endParaRPr/>
          </a:p>
        </p:txBody>
      </p:sp>
      <p:sp>
        <p:nvSpPr>
          <p:cNvPr id="455" name="object 455"/>
          <p:cNvSpPr/>
          <p:nvPr/>
        </p:nvSpPr>
        <p:spPr>
          <a:xfrm>
            <a:off x="1605908" y="3103228"/>
            <a:ext cx="388620" cy="302895"/>
          </a:xfrm>
          <a:custGeom>
            <a:avLst/>
            <a:gdLst/>
            <a:ahLst/>
            <a:cxnLst/>
            <a:rect l="l" t="t" r="r" b="b"/>
            <a:pathLst>
              <a:path w="388619" h="302895">
                <a:moveTo>
                  <a:pt x="0" y="0"/>
                </a:moveTo>
                <a:lnTo>
                  <a:pt x="388617" y="0"/>
                </a:lnTo>
                <a:lnTo>
                  <a:pt x="388617" y="302893"/>
                </a:lnTo>
                <a:lnTo>
                  <a:pt x="0" y="302893"/>
                </a:lnTo>
                <a:lnTo>
                  <a:pt x="0" y="0"/>
                </a:lnTo>
                <a:close/>
              </a:path>
            </a:pathLst>
          </a:custGeom>
          <a:solidFill>
            <a:srgbClr val="00A9FF"/>
          </a:solidFill>
        </p:spPr>
        <p:txBody>
          <a:bodyPr wrap="square" lIns="0" tIns="0" rIns="0" bIns="0" rtlCol="0"/>
          <a:lstStyle/>
          <a:p>
            <a:endParaRPr/>
          </a:p>
        </p:txBody>
      </p:sp>
      <p:sp>
        <p:nvSpPr>
          <p:cNvPr id="456" name="object 456"/>
          <p:cNvSpPr/>
          <p:nvPr/>
        </p:nvSpPr>
        <p:spPr>
          <a:xfrm>
            <a:off x="1605908" y="3074654"/>
            <a:ext cx="388620" cy="28575"/>
          </a:xfrm>
          <a:custGeom>
            <a:avLst/>
            <a:gdLst/>
            <a:ahLst/>
            <a:cxnLst/>
            <a:rect l="l" t="t" r="r" b="b"/>
            <a:pathLst>
              <a:path w="388619" h="28575">
                <a:moveTo>
                  <a:pt x="0" y="28574"/>
                </a:moveTo>
                <a:lnTo>
                  <a:pt x="388617" y="28574"/>
                </a:lnTo>
                <a:lnTo>
                  <a:pt x="388617" y="0"/>
                </a:lnTo>
                <a:lnTo>
                  <a:pt x="0" y="0"/>
                </a:lnTo>
                <a:lnTo>
                  <a:pt x="0" y="28574"/>
                </a:lnTo>
                <a:close/>
              </a:path>
            </a:pathLst>
          </a:custGeom>
          <a:solidFill>
            <a:srgbClr val="75B6B1"/>
          </a:solidFill>
        </p:spPr>
        <p:txBody>
          <a:bodyPr wrap="square" lIns="0" tIns="0" rIns="0" bIns="0" rtlCol="0"/>
          <a:lstStyle/>
          <a:p>
            <a:endParaRPr/>
          </a:p>
        </p:txBody>
      </p:sp>
      <p:sp>
        <p:nvSpPr>
          <p:cNvPr id="457" name="object 457"/>
          <p:cNvSpPr/>
          <p:nvPr/>
        </p:nvSpPr>
        <p:spPr>
          <a:xfrm>
            <a:off x="1605908" y="3051794"/>
            <a:ext cx="388620" cy="22860"/>
          </a:xfrm>
          <a:custGeom>
            <a:avLst/>
            <a:gdLst/>
            <a:ahLst/>
            <a:cxnLst/>
            <a:rect l="l" t="t" r="r" b="b"/>
            <a:pathLst>
              <a:path w="388619" h="22860">
                <a:moveTo>
                  <a:pt x="0" y="22859"/>
                </a:moveTo>
                <a:lnTo>
                  <a:pt x="388617" y="22859"/>
                </a:lnTo>
                <a:lnTo>
                  <a:pt x="388617" y="0"/>
                </a:lnTo>
                <a:lnTo>
                  <a:pt x="0" y="0"/>
                </a:lnTo>
                <a:lnTo>
                  <a:pt x="0" y="22859"/>
                </a:lnTo>
                <a:close/>
              </a:path>
            </a:pathLst>
          </a:custGeom>
          <a:solidFill>
            <a:srgbClr val="ECC847"/>
          </a:solidFill>
        </p:spPr>
        <p:txBody>
          <a:bodyPr wrap="square" lIns="0" tIns="0" rIns="0" bIns="0" rtlCol="0"/>
          <a:lstStyle/>
          <a:p>
            <a:endParaRPr/>
          </a:p>
        </p:txBody>
      </p:sp>
      <p:sp>
        <p:nvSpPr>
          <p:cNvPr id="458" name="object 458"/>
          <p:cNvSpPr/>
          <p:nvPr/>
        </p:nvSpPr>
        <p:spPr>
          <a:xfrm>
            <a:off x="1605908" y="3046079"/>
            <a:ext cx="388620" cy="5715"/>
          </a:xfrm>
          <a:custGeom>
            <a:avLst/>
            <a:gdLst/>
            <a:ahLst/>
            <a:cxnLst/>
            <a:rect l="l" t="t" r="r" b="b"/>
            <a:pathLst>
              <a:path w="388619" h="5714">
                <a:moveTo>
                  <a:pt x="0" y="5714"/>
                </a:moveTo>
                <a:lnTo>
                  <a:pt x="388617" y="5714"/>
                </a:lnTo>
                <a:lnTo>
                  <a:pt x="388617" y="0"/>
                </a:lnTo>
                <a:lnTo>
                  <a:pt x="0" y="0"/>
                </a:lnTo>
                <a:lnTo>
                  <a:pt x="0" y="5714"/>
                </a:lnTo>
                <a:close/>
              </a:path>
            </a:pathLst>
          </a:custGeom>
          <a:solidFill>
            <a:srgbClr val="00007E"/>
          </a:solidFill>
        </p:spPr>
        <p:txBody>
          <a:bodyPr wrap="square" lIns="0" tIns="0" rIns="0" bIns="0" rtlCol="0"/>
          <a:lstStyle/>
          <a:p>
            <a:endParaRPr/>
          </a:p>
        </p:txBody>
      </p:sp>
      <p:sp>
        <p:nvSpPr>
          <p:cNvPr id="459" name="object 459"/>
          <p:cNvSpPr/>
          <p:nvPr/>
        </p:nvSpPr>
        <p:spPr>
          <a:xfrm>
            <a:off x="2125969" y="3228958"/>
            <a:ext cx="388620" cy="177165"/>
          </a:xfrm>
          <a:custGeom>
            <a:avLst/>
            <a:gdLst/>
            <a:ahLst/>
            <a:cxnLst/>
            <a:rect l="l" t="t" r="r" b="b"/>
            <a:pathLst>
              <a:path w="388619" h="177164">
                <a:moveTo>
                  <a:pt x="0" y="0"/>
                </a:moveTo>
                <a:lnTo>
                  <a:pt x="388617" y="0"/>
                </a:lnTo>
                <a:lnTo>
                  <a:pt x="388617" y="177163"/>
                </a:lnTo>
                <a:lnTo>
                  <a:pt x="0" y="177163"/>
                </a:lnTo>
                <a:lnTo>
                  <a:pt x="0" y="0"/>
                </a:lnTo>
                <a:close/>
              </a:path>
            </a:pathLst>
          </a:custGeom>
          <a:solidFill>
            <a:srgbClr val="00A9FF"/>
          </a:solidFill>
        </p:spPr>
        <p:txBody>
          <a:bodyPr wrap="square" lIns="0" tIns="0" rIns="0" bIns="0" rtlCol="0"/>
          <a:lstStyle/>
          <a:p>
            <a:endParaRPr/>
          </a:p>
        </p:txBody>
      </p:sp>
      <p:sp>
        <p:nvSpPr>
          <p:cNvPr id="460" name="object 460"/>
          <p:cNvSpPr/>
          <p:nvPr/>
        </p:nvSpPr>
        <p:spPr>
          <a:xfrm>
            <a:off x="2125969" y="3211813"/>
            <a:ext cx="388620" cy="17145"/>
          </a:xfrm>
          <a:custGeom>
            <a:avLst/>
            <a:gdLst/>
            <a:ahLst/>
            <a:cxnLst/>
            <a:rect l="l" t="t" r="r" b="b"/>
            <a:pathLst>
              <a:path w="388619" h="17144">
                <a:moveTo>
                  <a:pt x="0" y="17144"/>
                </a:moveTo>
                <a:lnTo>
                  <a:pt x="388617" y="17144"/>
                </a:lnTo>
                <a:lnTo>
                  <a:pt x="388617" y="0"/>
                </a:lnTo>
                <a:lnTo>
                  <a:pt x="0" y="0"/>
                </a:lnTo>
                <a:lnTo>
                  <a:pt x="0" y="17144"/>
                </a:lnTo>
                <a:close/>
              </a:path>
            </a:pathLst>
          </a:custGeom>
          <a:solidFill>
            <a:srgbClr val="75B6B1"/>
          </a:solidFill>
        </p:spPr>
        <p:txBody>
          <a:bodyPr wrap="square" lIns="0" tIns="0" rIns="0" bIns="0" rtlCol="0"/>
          <a:lstStyle/>
          <a:p>
            <a:endParaRPr/>
          </a:p>
        </p:txBody>
      </p:sp>
      <p:sp>
        <p:nvSpPr>
          <p:cNvPr id="461" name="object 461"/>
          <p:cNvSpPr/>
          <p:nvPr/>
        </p:nvSpPr>
        <p:spPr>
          <a:xfrm>
            <a:off x="2125969" y="3200383"/>
            <a:ext cx="388620" cy="11430"/>
          </a:xfrm>
          <a:custGeom>
            <a:avLst/>
            <a:gdLst/>
            <a:ahLst/>
            <a:cxnLst/>
            <a:rect l="l" t="t" r="r" b="b"/>
            <a:pathLst>
              <a:path w="388619" h="11430">
                <a:moveTo>
                  <a:pt x="0" y="11429"/>
                </a:moveTo>
                <a:lnTo>
                  <a:pt x="388617" y="11429"/>
                </a:lnTo>
                <a:lnTo>
                  <a:pt x="388617" y="0"/>
                </a:lnTo>
                <a:lnTo>
                  <a:pt x="0" y="0"/>
                </a:lnTo>
                <a:lnTo>
                  <a:pt x="0" y="11429"/>
                </a:lnTo>
                <a:close/>
              </a:path>
            </a:pathLst>
          </a:custGeom>
          <a:solidFill>
            <a:srgbClr val="ECC847"/>
          </a:solidFill>
        </p:spPr>
        <p:txBody>
          <a:bodyPr wrap="square" lIns="0" tIns="0" rIns="0" bIns="0" rtlCol="0"/>
          <a:lstStyle/>
          <a:p>
            <a:endParaRPr/>
          </a:p>
        </p:txBody>
      </p:sp>
      <p:sp>
        <p:nvSpPr>
          <p:cNvPr id="462" name="object 462"/>
          <p:cNvSpPr/>
          <p:nvPr/>
        </p:nvSpPr>
        <p:spPr>
          <a:xfrm>
            <a:off x="2125969" y="3194668"/>
            <a:ext cx="388620" cy="5715"/>
          </a:xfrm>
          <a:custGeom>
            <a:avLst/>
            <a:gdLst/>
            <a:ahLst/>
            <a:cxnLst/>
            <a:rect l="l" t="t" r="r" b="b"/>
            <a:pathLst>
              <a:path w="388619" h="5714">
                <a:moveTo>
                  <a:pt x="0" y="5714"/>
                </a:moveTo>
                <a:lnTo>
                  <a:pt x="388617" y="5714"/>
                </a:lnTo>
                <a:lnTo>
                  <a:pt x="388617" y="0"/>
                </a:lnTo>
                <a:lnTo>
                  <a:pt x="0" y="0"/>
                </a:lnTo>
                <a:lnTo>
                  <a:pt x="0" y="5714"/>
                </a:lnTo>
                <a:close/>
              </a:path>
            </a:pathLst>
          </a:custGeom>
          <a:solidFill>
            <a:srgbClr val="00007E"/>
          </a:solidFill>
        </p:spPr>
        <p:txBody>
          <a:bodyPr wrap="square" lIns="0" tIns="0" rIns="0" bIns="0" rtlCol="0"/>
          <a:lstStyle/>
          <a:p>
            <a:endParaRPr/>
          </a:p>
        </p:txBody>
      </p:sp>
      <p:sp>
        <p:nvSpPr>
          <p:cNvPr id="463" name="object 463"/>
          <p:cNvSpPr/>
          <p:nvPr/>
        </p:nvSpPr>
        <p:spPr>
          <a:xfrm>
            <a:off x="2125969" y="3074654"/>
            <a:ext cx="388620" cy="120014"/>
          </a:xfrm>
          <a:custGeom>
            <a:avLst/>
            <a:gdLst/>
            <a:ahLst/>
            <a:cxnLst/>
            <a:rect l="l" t="t" r="r" b="b"/>
            <a:pathLst>
              <a:path w="388619" h="120014">
                <a:moveTo>
                  <a:pt x="0" y="0"/>
                </a:moveTo>
                <a:lnTo>
                  <a:pt x="388617" y="0"/>
                </a:lnTo>
                <a:lnTo>
                  <a:pt x="388617" y="120014"/>
                </a:lnTo>
                <a:lnTo>
                  <a:pt x="0" y="120014"/>
                </a:lnTo>
                <a:lnTo>
                  <a:pt x="0" y="0"/>
                </a:lnTo>
                <a:close/>
              </a:path>
            </a:pathLst>
          </a:custGeom>
          <a:solidFill>
            <a:srgbClr val="A9007E"/>
          </a:solidFill>
        </p:spPr>
        <p:txBody>
          <a:bodyPr wrap="square" lIns="0" tIns="0" rIns="0" bIns="0" rtlCol="0"/>
          <a:lstStyle/>
          <a:p>
            <a:endParaRPr/>
          </a:p>
        </p:txBody>
      </p:sp>
      <p:sp>
        <p:nvSpPr>
          <p:cNvPr id="464" name="object 464"/>
          <p:cNvSpPr/>
          <p:nvPr/>
        </p:nvSpPr>
        <p:spPr>
          <a:xfrm>
            <a:off x="2646031" y="3303252"/>
            <a:ext cx="388620" cy="102870"/>
          </a:xfrm>
          <a:custGeom>
            <a:avLst/>
            <a:gdLst/>
            <a:ahLst/>
            <a:cxnLst/>
            <a:rect l="l" t="t" r="r" b="b"/>
            <a:pathLst>
              <a:path w="388619" h="102870">
                <a:moveTo>
                  <a:pt x="0" y="0"/>
                </a:moveTo>
                <a:lnTo>
                  <a:pt x="388617" y="0"/>
                </a:lnTo>
                <a:lnTo>
                  <a:pt x="388617" y="102869"/>
                </a:lnTo>
                <a:lnTo>
                  <a:pt x="0" y="102869"/>
                </a:lnTo>
                <a:lnTo>
                  <a:pt x="0" y="0"/>
                </a:lnTo>
                <a:close/>
              </a:path>
            </a:pathLst>
          </a:custGeom>
          <a:solidFill>
            <a:srgbClr val="00A9FF"/>
          </a:solidFill>
        </p:spPr>
        <p:txBody>
          <a:bodyPr wrap="square" lIns="0" tIns="0" rIns="0" bIns="0" rtlCol="0"/>
          <a:lstStyle/>
          <a:p>
            <a:endParaRPr/>
          </a:p>
        </p:txBody>
      </p:sp>
      <p:sp>
        <p:nvSpPr>
          <p:cNvPr id="465" name="object 465"/>
          <p:cNvSpPr/>
          <p:nvPr/>
        </p:nvSpPr>
        <p:spPr>
          <a:xfrm>
            <a:off x="2646031" y="3286107"/>
            <a:ext cx="388620" cy="17145"/>
          </a:xfrm>
          <a:custGeom>
            <a:avLst/>
            <a:gdLst/>
            <a:ahLst/>
            <a:cxnLst/>
            <a:rect l="l" t="t" r="r" b="b"/>
            <a:pathLst>
              <a:path w="388619" h="17145">
                <a:moveTo>
                  <a:pt x="0" y="17144"/>
                </a:moveTo>
                <a:lnTo>
                  <a:pt x="388617" y="17144"/>
                </a:lnTo>
                <a:lnTo>
                  <a:pt x="388617" y="0"/>
                </a:lnTo>
                <a:lnTo>
                  <a:pt x="0" y="0"/>
                </a:lnTo>
                <a:lnTo>
                  <a:pt x="0" y="17144"/>
                </a:lnTo>
                <a:close/>
              </a:path>
            </a:pathLst>
          </a:custGeom>
          <a:solidFill>
            <a:srgbClr val="75B6B1"/>
          </a:solidFill>
        </p:spPr>
        <p:txBody>
          <a:bodyPr wrap="square" lIns="0" tIns="0" rIns="0" bIns="0" rtlCol="0"/>
          <a:lstStyle/>
          <a:p>
            <a:endParaRPr/>
          </a:p>
        </p:txBody>
      </p:sp>
      <p:sp>
        <p:nvSpPr>
          <p:cNvPr id="466" name="object 466"/>
          <p:cNvSpPr/>
          <p:nvPr/>
        </p:nvSpPr>
        <p:spPr>
          <a:xfrm>
            <a:off x="2646031" y="3286107"/>
            <a:ext cx="388620" cy="5715"/>
          </a:xfrm>
          <a:custGeom>
            <a:avLst/>
            <a:gdLst/>
            <a:ahLst/>
            <a:cxnLst/>
            <a:rect l="l" t="t" r="r" b="b"/>
            <a:pathLst>
              <a:path w="388619" h="5714">
                <a:moveTo>
                  <a:pt x="0" y="5714"/>
                </a:moveTo>
                <a:lnTo>
                  <a:pt x="388617" y="5714"/>
                </a:lnTo>
                <a:lnTo>
                  <a:pt x="388617" y="0"/>
                </a:lnTo>
                <a:lnTo>
                  <a:pt x="0" y="0"/>
                </a:lnTo>
                <a:lnTo>
                  <a:pt x="0" y="5714"/>
                </a:lnTo>
                <a:close/>
              </a:path>
            </a:pathLst>
          </a:custGeom>
          <a:solidFill>
            <a:srgbClr val="ECC847"/>
          </a:solidFill>
        </p:spPr>
        <p:txBody>
          <a:bodyPr wrap="square" lIns="0" tIns="0" rIns="0" bIns="0" rtlCol="0"/>
          <a:lstStyle/>
          <a:p>
            <a:endParaRPr/>
          </a:p>
        </p:txBody>
      </p:sp>
      <p:sp>
        <p:nvSpPr>
          <p:cNvPr id="467" name="object 467"/>
          <p:cNvSpPr/>
          <p:nvPr/>
        </p:nvSpPr>
        <p:spPr>
          <a:xfrm>
            <a:off x="2646031" y="3280392"/>
            <a:ext cx="388620" cy="5715"/>
          </a:xfrm>
          <a:custGeom>
            <a:avLst/>
            <a:gdLst/>
            <a:ahLst/>
            <a:cxnLst/>
            <a:rect l="l" t="t" r="r" b="b"/>
            <a:pathLst>
              <a:path w="388619" h="5714">
                <a:moveTo>
                  <a:pt x="0" y="5714"/>
                </a:moveTo>
                <a:lnTo>
                  <a:pt x="388617" y="5714"/>
                </a:lnTo>
                <a:lnTo>
                  <a:pt x="388617" y="0"/>
                </a:lnTo>
                <a:lnTo>
                  <a:pt x="0" y="0"/>
                </a:lnTo>
                <a:lnTo>
                  <a:pt x="0" y="5714"/>
                </a:lnTo>
                <a:close/>
              </a:path>
            </a:pathLst>
          </a:custGeom>
          <a:solidFill>
            <a:srgbClr val="00007E"/>
          </a:solidFill>
        </p:spPr>
        <p:txBody>
          <a:bodyPr wrap="square" lIns="0" tIns="0" rIns="0" bIns="0" rtlCol="0"/>
          <a:lstStyle/>
          <a:p>
            <a:endParaRPr/>
          </a:p>
        </p:txBody>
      </p:sp>
      <p:sp>
        <p:nvSpPr>
          <p:cNvPr id="468" name="object 468"/>
          <p:cNvSpPr/>
          <p:nvPr/>
        </p:nvSpPr>
        <p:spPr>
          <a:xfrm>
            <a:off x="2646031" y="3120373"/>
            <a:ext cx="388620" cy="160020"/>
          </a:xfrm>
          <a:custGeom>
            <a:avLst/>
            <a:gdLst/>
            <a:ahLst/>
            <a:cxnLst/>
            <a:rect l="l" t="t" r="r" b="b"/>
            <a:pathLst>
              <a:path w="388619" h="160020">
                <a:moveTo>
                  <a:pt x="0" y="0"/>
                </a:moveTo>
                <a:lnTo>
                  <a:pt x="388617" y="0"/>
                </a:lnTo>
                <a:lnTo>
                  <a:pt x="388617" y="160019"/>
                </a:lnTo>
                <a:lnTo>
                  <a:pt x="0" y="160019"/>
                </a:lnTo>
                <a:lnTo>
                  <a:pt x="0" y="0"/>
                </a:lnTo>
                <a:close/>
              </a:path>
            </a:pathLst>
          </a:custGeom>
          <a:solidFill>
            <a:srgbClr val="A9007E"/>
          </a:solidFill>
        </p:spPr>
        <p:txBody>
          <a:bodyPr wrap="square" lIns="0" tIns="0" rIns="0" bIns="0" rtlCol="0"/>
          <a:lstStyle/>
          <a:p>
            <a:endParaRPr/>
          </a:p>
        </p:txBody>
      </p:sp>
      <p:sp>
        <p:nvSpPr>
          <p:cNvPr id="469" name="object 469"/>
          <p:cNvSpPr/>
          <p:nvPr/>
        </p:nvSpPr>
        <p:spPr>
          <a:xfrm>
            <a:off x="3166093" y="3091799"/>
            <a:ext cx="388620" cy="314325"/>
          </a:xfrm>
          <a:custGeom>
            <a:avLst/>
            <a:gdLst/>
            <a:ahLst/>
            <a:cxnLst/>
            <a:rect l="l" t="t" r="r" b="b"/>
            <a:pathLst>
              <a:path w="388620" h="314325">
                <a:moveTo>
                  <a:pt x="0" y="0"/>
                </a:moveTo>
                <a:lnTo>
                  <a:pt x="388617" y="0"/>
                </a:lnTo>
                <a:lnTo>
                  <a:pt x="388617" y="314323"/>
                </a:lnTo>
                <a:lnTo>
                  <a:pt x="0" y="314323"/>
                </a:lnTo>
                <a:lnTo>
                  <a:pt x="0" y="0"/>
                </a:lnTo>
                <a:close/>
              </a:path>
            </a:pathLst>
          </a:custGeom>
          <a:solidFill>
            <a:srgbClr val="00A9FF"/>
          </a:solidFill>
        </p:spPr>
        <p:txBody>
          <a:bodyPr wrap="square" lIns="0" tIns="0" rIns="0" bIns="0" rtlCol="0"/>
          <a:lstStyle/>
          <a:p>
            <a:endParaRPr/>
          </a:p>
        </p:txBody>
      </p:sp>
      <p:sp>
        <p:nvSpPr>
          <p:cNvPr id="470" name="object 470"/>
          <p:cNvSpPr/>
          <p:nvPr/>
        </p:nvSpPr>
        <p:spPr>
          <a:xfrm>
            <a:off x="3166093" y="3063224"/>
            <a:ext cx="388620" cy="28575"/>
          </a:xfrm>
          <a:custGeom>
            <a:avLst/>
            <a:gdLst/>
            <a:ahLst/>
            <a:cxnLst/>
            <a:rect l="l" t="t" r="r" b="b"/>
            <a:pathLst>
              <a:path w="388620" h="28575">
                <a:moveTo>
                  <a:pt x="0" y="28574"/>
                </a:moveTo>
                <a:lnTo>
                  <a:pt x="388617" y="28574"/>
                </a:lnTo>
                <a:lnTo>
                  <a:pt x="388617" y="0"/>
                </a:lnTo>
                <a:lnTo>
                  <a:pt x="0" y="0"/>
                </a:lnTo>
                <a:lnTo>
                  <a:pt x="0" y="28574"/>
                </a:lnTo>
                <a:close/>
              </a:path>
            </a:pathLst>
          </a:custGeom>
          <a:solidFill>
            <a:srgbClr val="75B6B1"/>
          </a:solidFill>
        </p:spPr>
        <p:txBody>
          <a:bodyPr wrap="square" lIns="0" tIns="0" rIns="0" bIns="0" rtlCol="0"/>
          <a:lstStyle/>
          <a:p>
            <a:endParaRPr/>
          </a:p>
        </p:txBody>
      </p:sp>
      <p:sp>
        <p:nvSpPr>
          <p:cNvPr id="471" name="object 471"/>
          <p:cNvSpPr/>
          <p:nvPr/>
        </p:nvSpPr>
        <p:spPr>
          <a:xfrm>
            <a:off x="3166093" y="3051794"/>
            <a:ext cx="388620" cy="11430"/>
          </a:xfrm>
          <a:custGeom>
            <a:avLst/>
            <a:gdLst/>
            <a:ahLst/>
            <a:cxnLst/>
            <a:rect l="l" t="t" r="r" b="b"/>
            <a:pathLst>
              <a:path w="388620" h="11430">
                <a:moveTo>
                  <a:pt x="0" y="11429"/>
                </a:moveTo>
                <a:lnTo>
                  <a:pt x="388617" y="11429"/>
                </a:lnTo>
                <a:lnTo>
                  <a:pt x="388617" y="0"/>
                </a:lnTo>
                <a:lnTo>
                  <a:pt x="0" y="0"/>
                </a:lnTo>
                <a:lnTo>
                  <a:pt x="0" y="11429"/>
                </a:lnTo>
                <a:close/>
              </a:path>
            </a:pathLst>
          </a:custGeom>
          <a:solidFill>
            <a:srgbClr val="ECC847"/>
          </a:solidFill>
        </p:spPr>
        <p:txBody>
          <a:bodyPr wrap="square" lIns="0" tIns="0" rIns="0" bIns="0" rtlCol="0"/>
          <a:lstStyle/>
          <a:p>
            <a:endParaRPr/>
          </a:p>
        </p:txBody>
      </p:sp>
      <p:sp>
        <p:nvSpPr>
          <p:cNvPr id="472" name="object 472"/>
          <p:cNvSpPr/>
          <p:nvPr/>
        </p:nvSpPr>
        <p:spPr>
          <a:xfrm>
            <a:off x="3166093" y="3040364"/>
            <a:ext cx="388620" cy="11430"/>
          </a:xfrm>
          <a:custGeom>
            <a:avLst/>
            <a:gdLst/>
            <a:ahLst/>
            <a:cxnLst/>
            <a:rect l="l" t="t" r="r" b="b"/>
            <a:pathLst>
              <a:path w="388620" h="11430">
                <a:moveTo>
                  <a:pt x="0" y="11429"/>
                </a:moveTo>
                <a:lnTo>
                  <a:pt x="388617" y="11429"/>
                </a:lnTo>
                <a:lnTo>
                  <a:pt x="388617" y="0"/>
                </a:lnTo>
                <a:lnTo>
                  <a:pt x="0" y="0"/>
                </a:lnTo>
                <a:lnTo>
                  <a:pt x="0" y="11429"/>
                </a:lnTo>
                <a:close/>
              </a:path>
            </a:pathLst>
          </a:custGeom>
          <a:solidFill>
            <a:srgbClr val="00007E"/>
          </a:solidFill>
        </p:spPr>
        <p:txBody>
          <a:bodyPr wrap="square" lIns="0" tIns="0" rIns="0" bIns="0" rtlCol="0"/>
          <a:lstStyle/>
          <a:p>
            <a:endParaRPr/>
          </a:p>
        </p:txBody>
      </p:sp>
      <p:sp>
        <p:nvSpPr>
          <p:cNvPr id="473" name="object 473"/>
          <p:cNvSpPr/>
          <p:nvPr/>
        </p:nvSpPr>
        <p:spPr>
          <a:xfrm>
            <a:off x="3686155" y="3091799"/>
            <a:ext cx="388620" cy="314325"/>
          </a:xfrm>
          <a:custGeom>
            <a:avLst/>
            <a:gdLst/>
            <a:ahLst/>
            <a:cxnLst/>
            <a:rect l="l" t="t" r="r" b="b"/>
            <a:pathLst>
              <a:path w="388620" h="314325">
                <a:moveTo>
                  <a:pt x="0" y="0"/>
                </a:moveTo>
                <a:lnTo>
                  <a:pt x="388617" y="0"/>
                </a:lnTo>
                <a:lnTo>
                  <a:pt x="388617" y="314323"/>
                </a:lnTo>
                <a:lnTo>
                  <a:pt x="0" y="314323"/>
                </a:lnTo>
                <a:lnTo>
                  <a:pt x="0" y="0"/>
                </a:lnTo>
                <a:close/>
              </a:path>
            </a:pathLst>
          </a:custGeom>
          <a:solidFill>
            <a:srgbClr val="00A9FF"/>
          </a:solidFill>
        </p:spPr>
        <p:txBody>
          <a:bodyPr wrap="square" lIns="0" tIns="0" rIns="0" bIns="0" rtlCol="0"/>
          <a:lstStyle/>
          <a:p>
            <a:endParaRPr/>
          </a:p>
        </p:txBody>
      </p:sp>
      <p:sp>
        <p:nvSpPr>
          <p:cNvPr id="474" name="object 474"/>
          <p:cNvSpPr/>
          <p:nvPr/>
        </p:nvSpPr>
        <p:spPr>
          <a:xfrm>
            <a:off x="3686155" y="3063224"/>
            <a:ext cx="388620" cy="28575"/>
          </a:xfrm>
          <a:custGeom>
            <a:avLst/>
            <a:gdLst/>
            <a:ahLst/>
            <a:cxnLst/>
            <a:rect l="l" t="t" r="r" b="b"/>
            <a:pathLst>
              <a:path w="388620" h="28575">
                <a:moveTo>
                  <a:pt x="0" y="28574"/>
                </a:moveTo>
                <a:lnTo>
                  <a:pt x="388617" y="28574"/>
                </a:lnTo>
                <a:lnTo>
                  <a:pt x="388617" y="0"/>
                </a:lnTo>
                <a:lnTo>
                  <a:pt x="0" y="0"/>
                </a:lnTo>
                <a:lnTo>
                  <a:pt x="0" y="28574"/>
                </a:lnTo>
                <a:close/>
              </a:path>
            </a:pathLst>
          </a:custGeom>
          <a:solidFill>
            <a:srgbClr val="75B6B1"/>
          </a:solidFill>
        </p:spPr>
        <p:txBody>
          <a:bodyPr wrap="square" lIns="0" tIns="0" rIns="0" bIns="0" rtlCol="0"/>
          <a:lstStyle/>
          <a:p>
            <a:endParaRPr/>
          </a:p>
        </p:txBody>
      </p:sp>
      <p:sp>
        <p:nvSpPr>
          <p:cNvPr id="475" name="object 475"/>
          <p:cNvSpPr/>
          <p:nvPr/>
        </p:nvSpPr>
        <p:spPr>
          <a:xfrm>
            <a:off x="3686155" y="3046079"/>
            <a:ext cx="388620" cy="17145"/>
          </a:xfrm>
          <a:custGeom>
            <a:avLst/>
            <a:gdLst/>
            <a:ahLst/>
            <a:cxnLst/>
            <a:rect l="l" t="t" r="r" b="b"/>
            <a:pathLst>
              <a:path w="388620" h="17144">
                <a:moveTo>
                  <a:pt x="0" y="17144"/>
                </a:moveTo>
                <a:lnTo>
                  <a:pt x="388617" y="17144"/>
                </a:lnTo>
                <a:lnTo>
                  <a:pt x="388617" y="0"/>
                </a:lnTo>
                <a:lnTo>
                  <a:pt x="0" y="0"/>
                </a:lnTo>
                <a:lnTo>
                  <a:pt x="0" y="17144"/>
                </a:lnTo>
                <a:close/>
              </a:path>
            </a:pathLst>
          </a:custGeom>
          <a:solidFill>
            <a:srgbClr val="ECC847"/>
          </a:solidFill>
        </p:spPr>
        <p:txBody>
          <a:bodyPr wrap="square" lIns="0" tIns="0" rIns="0" bIns="0" rtlCol="0"/>
          <a:lstStyle/>
          <a:p>
            <a:endParaRPr/>
          </a:p>
        </p:txBody>
      </p:sp>
      <p:sp>
        <p:nvSpPr>
          <p:cNvPr id="476" name="object 476"/>
          <p:cNvSpPr/>
          <p:nvPr/>
        </p:nvSpPr>
        <p:spPr>
          <a:xfrm>
            <a:off x="3686155" y="3011789"/>
            <a:ext cx="388620" cy="34290"/>
          </a:xfrm>
          <a:custGeom>
            <a:avLst/>
            <a:gdLst/>
            <a:ahLst/>
            <a:cxnLst/>
            <a:rect l="l" t="t" r="r" b="b"/>
            <a:pathLst>
              <a:path w="388620" h="34289">
                <a:moveTo>
                  <a:pt x="0" y="34289"/>
                </a:moveTo>
                <a:lnTo>
                  <a:pt x="388617" y="34289"/>
                </a:lnTo>
                <a:lnTo>
                  <a:pt x="388617" y="0"/>
                </a:lnTo>
                <a:lnTo>
                  <a:pt x="0" y="0"/>
                </a:lnTo>
                <a:lnTo>
                  <a:pt x="0" y="34289"/>
                </a:lnTo>
                <a:close/>
              </a:path>
            </a:pathLst>
          </a:custGeom>
          <a:solidFill>
            <a:srgbClr val="00007E"/>
          </a:solidFill>
        </p:spPr>
        <p:txBody>
          <a:bodyPr wrap="square" lIns="0" tIns="0" rIns="0" bIns="0" rtlCol="0"/>
          <a:lstStyle/>
          <a:p>
            <a:endParaRPr/>
          </a:p>
        </p:txBody>
      </p:sp>
      <p:sp>
        <p:nvSpPr>
          <p:cNvPr id="477" name="object 477"/>
          <p:cNvSpPr/>
          <p:nvPr/>
        </p:nvSpPr>
        <p:spPr>
          <a:xfrm>
            <a:off x="4206217" y="3103228"/>
            <a:ext cx="388620" cy="302895"/>
          </a:xfrm>
          <a:custGeom>
            <a:avLst/>
            <a:gdLst/>
            <a:ahLst/>
            <a:cxnLst/>
            <a:rect l="l" t="t" r="r" b="b"/>
            <a:pathLst>
              <a:path w="388620" h="302895">
                <a:moveTo>
                  <a:pt x="0" y="0"/>
                </a:moveTo>
                <a:lnTo>
                  <a:pt x="388617" y="0"/>
                </a:lnTo>
                <a:lnTo>
                  <a:pt x="388617" y="302893"/>
                </a:lnTo>
                <a:lnTo>
                  <a:pt x="0" y="302893"/>
                </a:lnTo>
                <a:lnTo>
                  <a:pt x="0" y="0"/>
                </a:lnTo>
                <a:close/>
              </a:path>
            </a:pathLst>
          </a:custGeom>
          <a:solidFill>
            <a:srgbClr val="00A9FF"/>
          </a:solidFill>
        </p:spPr>
        <p:txBody>
          <a:bodyPr wrap="square" lIns="0" tIns="0" rIns="0" bIns="0" rtlCol="0"/>
          <a:lstStyle/>
          <a:p>
            <a:endParaRPr/>
          </a:p>
        </p:txBody>
      </p:sp>
      <p:sp>
        <p:nvSpPr>
          <p:cNvPr id="478" name="object 478"/>
          <p:cNvSpPr/>
          <p:nvPr/>
        </p:nvSpPr>
        <p:spPr>
          <a:xfrm>
            <a:off x="4206217" y="3074654"/>
            <a:ext cx="388620" cy="28575"/>
          </a:xfrm>
          <a:custGeom>
            <a:avLst/>
            <a:gdLst/>
            <a:ahLst/>
            <a:cxnLst/>
            <a:rect l="l" t="t" r="r" b="b"/>
            <a:pathLst>
              <a:path w="388620" h="28575">
                <a:moveTo>
                  <a:pt x="0" y="28574"/>
                </a:moveTo>
                <a:lnTo>
                  <a:pt x="388617" y="28574"/>
                </a:lnTo>
                <a:lnTo>
                  <a:pt x="388617" y="0"/>
                </a:lnTo>
                <a:lnTo>
                  <a:pt x="0" y="0"/>
                </a:lnTo>
                <a:lnTo>
                  <a:pt x="0" y="28574"/>
                </a:lnTo>
                <a:close/>
              </a:path>
            </a:pathLst>
          </a:custGeom>
          <a:solidFill>
            <a:srgbClr val="75B6B1"/>
          </a:solidFill>
        </p:spPr>
        <p:txBody>
          <a:bodyPr wrap="square" lIns="0" tIns="0" rIns="0" bIns="0" rtlCol="0"/>
          <a:lstStyle/>
          <a:p>
            <a:endParaRPr/>
          </a:p>
        </p:txBody>
      </p:sp>
      <p:sp>
        <p:nvSpPr>
          <p:cNvPr id="479" name="object 479"/>
          <p:cNvSpPr/>
          <p:nvPr/>
        </p:nvSpPr>
        <p:spPr>
          <a:xfrm>
            <a:off x="4206217" y="3046079"/>
            <a:ext cx="388620" cy="28575"/>
          </a:xfrm>
          <a:custGeom>
            <a:avLst/>
            <a:gdLst/>
            <a:ahLst/>
            <a:cxnLst/>
            <a:rect l="l" t="t" r="r" b="b"/>
            <a:pathLst>
              <a:path w="388620" h="28575">
                <a:moveTo>
                  <a:pt x="0" y="28574"/>
                </a:moveTo>
                <a:lnTo>
                  <a:pt x="388617" y="28574"/>
                </a:lnTo>
                <a:lnTo>
                  <a:pt x="388617" y="0"/>
                </a:lnTo>
                <a:lnTo>
                  <a:pt x="0" y="0"/>
                </a:lnTo>
                <a:lnTo>
                  <a:pt x="0" y="28574"/>
                </a:lnTo>
                <a:close/>
              </a:path>
            </a:pathLst>
          </a:custGeom>
          <a:solidFill>
            <a:srgbClr val="ECC847"/>
          </a:solidFill>
        </p:spPr>
        <p:txBody>
          <a:bodyPr wrap="square" lIns="0" tIns="0" rIns="0" bIns="0" rtlCol="0"/>
          <a:lstStyle/>
          <a:p>
            <a:endParaRPr/>
          </a:p>
        </p:txBody>
      </p:sp>
      <p:sp>
        <p:nvSpPr>
          <p:cNvPr id="480" name="object 480"/>
          <p:cNvSpPr/>
          <p:nvPr/>
        </p:nvSpPr>
        <p:spPr>
          <a:xfrm>
            <a:off x="4206217" y="3034649"/>
            <a:ext cx="388620" cy="11430"/>
          </a:xfrm>
          <a:custGeom>
            <a:avLst/>
            <a:gdLst/>
            <a:ahLst/>
            <a:cxnLst/>
            <a:rect l="l" t="t" r="r" b="b"/>
            <a:pathLst>
              <a:path w="388620" h="11430">
                <a:moveTo>
                  <a:pt x="0" y="11429"/>
                </a:moveTo>
                <a:lnTo>
                  <a:pt x="388617" y="11429"/>
                </a:lnTo>
                <a:lnTo>
                  <a:pt x="388617" y="0"/>
                </a:lnTo>
                <a:lnTo>
                  <a:pt x="0" y="0"/>
                </a:lnTo>
                <a:lnTo>
                  <a:pt x="0" y="11429"/>
                </a:lnTo>
                <a:close/>
              </a:path>
            </a:pathLst>
          </a:custGeom>
          <a:solidFill>
            <a:srgbClr val="00007E"/>
          </a:solidFill>
        </p:spPr>
        <p:txBody>
          <a:bodyPr wrap="square" lIns="0" tIns="0" rIns="0" bIns="0" rtlCol="0"/>
          <a:lstStyle/>
          <a:p>
            <a:endParaRPr/>
          </a:p>
        </p:txBody>
      </p:sp>
      <p:sp>
        <p:nvSpPr>
          <p:cNvPr id="481" name="object 481"/>
          <p:cNvSpPr/>
          <p:nvPr/>
        </p:nvSpPr>
        <p:spPr>
          <a:xfrm>
            <a:off x="4726279" y="3126088"/>
            <a:ext cx="388620" cy="280035"/>
          </a:xfrm>
          <a:custGeom>
            <a:avLst/>
            <a:gdLst/>
            <a:ahLst/>
            <a:cxnLst/>
            <a:rect l="l" t="t" r="r" b="b"/>
            <a:pathLst>
              <a:path w="388620" h="280035">
                <a:moveTo>
                  <a:pt x="0" y="0"/>
                </a:moveTo>
                <a:lnTo>
                  <a:pt x="388617" y="0"/>
                </a:lnTo>
                <a:lnTo>
                  <a:pt x="388617" y="280033"/>
                </a:lnTo>
                <a:lnTo>
                  <a:pt x="0" y="280033"/>
                </a:lnTo>
                <a:lnTo>
                  <a:pt x="0" y="0"/>
                </a:lnTo>
                <a:close/>
              </a:path>
            </a:pathLst>
          </a:custGeom>
          <a:solidFill>
            <a:srgbClr val="00A9FF"/>
          </a:solidFill>
        </p:spPr>
        <p:txBody>
          <a:bodyPr wrap="square" lIns="0" tIns="0" rIns="0" bIns="0" rtlCol="0"/>
          <a:lstStyle/>
          <a:p>
            <a:endParaRPr/>
          </a:p>
        </p:txBody>
      </p:sp>
      <p:sp>
        <p:nvSpPr>
          <p:cNvPr id="482" name="object 482"/>
          <p:cNvSpPr/>
          <p:nvPr/>
        </p:nvSpPr>
        <p:spPr>
          <a:xfrm>
            <a:off x="4726279" y="3097514"/>
            <a:ext cx="388620" cy="28575"/>
          </a:xfrm>
          <a:custGeom>
            <a:avLst/>
            <a:gdLst/>
            <a:ahLst/>
            <a:cxnLst/>
            <a:rect l="l" t="t" r="r" b="b"/>
            <a:pathLst>
              <a:path w="388620" h="28575">
                <a:moveTo>
                  <a:pt x="0" y="28574"/>
                </a:moveTo>
                <a:lnTo>
                  <a:pt x="388617" y="28574"/>
                </a:lnTo>
                <a:lnTo>
                  <a:pt x="388617" y="0"/>
                </a:lnTo>
                <a:lnTo>
                  <a:pt x="0" y="0"/>
                </a:lnTo>
                <a:lnTo>
                  <a:pt x="0" y="28574"/>
                </a:lnTo>
                <a:close/>
              </a:path>
            </a:pathLst>
          </a:custGeom>
          <a:solidFill>
            <a:srgbClr val="75B6B1"/>
          </a:solidFill>
        </p:spPr>
        <p:txBody>
          <a:bodyPr wrap="square" lIns="0" tIns="0" rIns="0" bIns="0" rtlCol="0"/>
          <a:lstStyle/>
          <a:p>
            <a:endParaRPr/>
          </a:p>
        </p:txBody>
      </p:sp>
      <p:sp>
        <p:nvSpPr>
          <p:cNvPr id="483" name="object 483"/>
          <p:cNvSpPr/>
          <p:nvPr/>
        </p:nvSpPr>
        <p:spPr>
          <a:xfrm>
            <a:off x="4726279" y="3068939"/>
            <a:ext cx="388620" cy="28575"/>
          </a:xfrm>
          <a:custGeom>
            <a:avLst/>
            <a:gdLst/>
            <a:ahLst/>
            <a:cxnLst/>
            <a:rect l="l" t="t" r="r" b="b"/>
            <a:pathLst>
              <a:path w="388620" h="28575">
                <a:moveTo>
                  <a:pt x="0" y="28574"/>
                </a:moveTo>
                <a:lnTo>
                  <a:pt x="388617" y="28574"/>
                </a:lnTo>
                <a:lnTo>
                  <a:pt x="388617" y="0"/>
                </a:lnTo>
                <a:lnTo>
                  <a:pt x="0" y="0"/>
                </a:lnTo>
                <a:lnTo>
                  <a:pt x="0" y="28574"/>
                </a:lnTo>
                <a:close/>
              </a:path>
            </a:pathLst>
          </a:custGeom>
          <a:solidFill>
            <a:srgbClr val="ECC847"/>
          </a:solidFill>
        </p:spPr>
        <p:txBody>
          <a:bodyPr wrap="square" lIns="0" tIns="0" rIns="0" bIns="0" rtlCol="0"/>
          <a:lstStyle/>
          <a:p>
            <a:endParaRPr/>
          </a:p>
        </p:txBody>
      </p:sp>
      <p:sp>
        <p:nvSpPr>
          <p:cNvPr id="484" name="object 484"/>
          <p:cNvSpPr/>
          <p:nvPr/>
        </p:nvSpPr>
        <p:spPr>
          <a:xfrm>
            <a:off x="4726279" y="3057509"/>
            <a:ext cx="388620" cy="11430"/>
          </a:xfrm>
          <a:custGeom>
            <a:avLst/>
            <a:gdLst/>
            <a:ahLst/>
            <a:cxnLst/>
            <a:rect l="l" t="t" r="r" b="b"/>
            <a:pathLst>
              <a:path w="388620" h="11430">
                <a:moveTo>
                  <a:pt x="0" y="11429"/>
                </a:moveTo>
                <a:lnTo>
                  <a:pt x="388617" y="11429"/>
                </a:lnTo>
                <a:lnTo>
                  <a:pt x="388617" y="0"/>
                </a:lnTo>
                <a:lnTo>
                  <a:pt x="0" y="0"/>
                </a:lnTo>
                <a:lnTo>
                  <a:pt x="0" y="11429"/>
                </a:lnTo>
                <a:close/>
              </a:path>
            </a:pathLst>
          </a:custGeom>
          <a:solidFill>
            <a:srgbClr val="00007E"/>
          </a:solidFill>
        </p:spPr>
        <p:txBody>
          <a:bodyPr wrap="square" lIns="0" tIns="0" rIns="0" bIns="0" rtlCol="0"/>
          <a:lstStyle/>
          <a:p>
            <a:endParaRPr/>
          </a:p>
        </p:txBody>
      </p:sp>
      <p:sp>
        <p:nvSpPr>
          <p:cNvPr id="485" name="object 485"/>
          <p:cNvSpPr/>
          <p:nvPr/>
        </p:nvSpPr>
        <p:spPr>
          <a:xfrm>
            <a:off x="5252056" y="3120373"/>
            <a:ext cx="388620" cy="285750"/>
          </a:xfrm>
          <a:custGeom>
            <a:avLst/>
            <a:gdLst/>
            <a:ahLst/>
            <a:cxnLst/>
            <a:rect l="l" t="t" r="r" b="b"/>
            <a:pathLst>
              <a:path w="388620" h="285750">
                <a:moveTo>
                  <a:pt x="0" y="0"/>
                </a:moveTo>
                <a:lnTo>
                  <a:pt x="388617" y="0"/>
                </a:lnTo>
                <a:lnTo>
                  <a:pt x="388617" y="285748"/>
                </a:lnTo>
                <a:lnTo>
                  <a:pt x="0" y="285748"/>
                </a:lnTo>
                <a:lnTo>
                  <a:pt x="0" y="0"/>
                </a:lnTo>
                <a:close/>
              </a:path>
            </a:pathLst>
          </a:custGeom>
          <a:solidFill>
            <a:srgbClr val="00A9FF"/>
          </a:solidFill>
        </p:spPr>
        <p:txBody>
          <a:bodyPr wrap="square" lIns="0" tIns="0" rIns="0" bIns="0" rtlCol="0"/>
          <a:lstStyle/>
          <a:p>
            <a:endParaRPr/>
          </a:p>
        </p:txBody>
      </p:sp>
      <p:sp>
        <p:nvSpPr>
          <p:cNvPr id="486" name="object 486"/>
          <p:cNvSpPr/>
          <p:nvPr/>
        </p:nvSpPr>
        <p:spPr>
          <a:xfrm>
            <a:off x="5252056" y="3097514"/>
            <a:ext cx="388620" cy="22860"/>
          </a:xfrm>
          <a:custGeom>
            <a:avLst/>
            <a:gdLst/>
            <a:ahLst/>
            <a:cxnLst/>
            <a:rect l="l" t="t" r="r" b="b"/>
            <a:pathLst>
              <a:path w="388620" h="22860">
                <a:moveTo>
                  <a:pt x="0" y="22859"/>
                </a:moveTo>
                <a:lnTo>
                  <a:pt x="388617" y="22859"/>
                </a:lnTo>
                <a:lnTo>
                  <a:pt x="388617" y="0"/>
                </a:lnTo>
                <a:lnTo>
                  <a:pt x="0" y="0"/>
                </a:lnTo>
                <a:lnTo>
                  <a:pt x="0" y="22859"/>
                </a:lnTo>
                <a:close/>
              </a:path>
            </a:pathLst>
          </a:custGeom>
          <a:solidFill>
            <a:srgbClr val="75B6B1"/>
          </a:solidFill>
        </p:spPr>
        <p:txBody>
          <a:bodyPr wrap="square" lIns="0" tIns="0" rIns="0" bIns="0" rtlCol="0"/>
          <a:lstStyle/>
          <a:p>
            <a:endParaRPr/>
          </a:p>
        </p:txBody>
      </p:sp>
      <p:sp>
        <p:nvSpPr>
          <p:cNvPr id="487" name="object 487"/>
          <p:cNvSpPr/>
          <p:nvPr/>
        </p:nvSpPr>
        <p:spPr>
          <a:xfrm>
            <a:off x="5252056" y="3080369"/>
            <a:ext cx="388620" cy="17145"/>
          </a:xfrm>
          <a:custGeom>
            <a:avLst/>
            <a:gdLst/>
            <a:ahLst/>
            <a:cxnLst/>
            <a:rect l="l" t="t" r="r" b="b"/>
            <a:pathLst>
              <a:path w="388620" h="17144">
                <a:moveTo>
                  <a:pt x="0" y="17144"/>
                </a:moveTo>
                <a:lnTo>
                  <a:pt x="388617" y="17144"/>
                </a:lnTo>
                <a:lnTo>
                  <a:pt x="388617" y="0"/>
                </a:lnTo>
                <a:lnTo>
                  <a:pt x="0" y="0"/>
                </a:lnTo>
                <a:lnTo>
                  <a:pt x="0" y="17144"/>
                </a:lnTo>
                <a:close/>
              </a:path>
            </a:pathLst>
          </a:custGeom>
          <a:solidFill>
            <a:srgbClr val="ECC847"/>
          </a:solidFill>
        </p:spPr>
        <p:txBody>
          <a:bodyPr wrap="square" lIns="0" tIns="0" rIns="0" bIns="0" rtlCol="0"/>
          <a:lstStyle/>
          <a:p>
            <a:endParaRPr/>
          </a:p>
        </p:txBody>
      </p:sp>
      <p:sp>
        <p:nvSpPr>
          <p:cNvPr id="488" name="object 488"/>
          <p:cNvSpPr/>
          <p:nvPr/>
        </p:nvSpPr>
        <p:spPr>
          <a:xfrm>
            <a:off x="5252056" y="3068939"/>
            <a:ext cx="388620" cy="11430"/>
          </a:xfrm>
          <a:custGeom>
            <a:avLst/>
            <a:gdLst/>
            <a:ahLst/>
            <a:cxnLst/>
            <a:rect l="l" t="t" r="r" b="b"/>
            <a:pathLst>
              <a:path w="388620" h="11430">
                <a:moveTo>
                  <a:pt x="0" y="11429"/>
                </a:moveTo>
                <a:lnTo>
                  <a:pt x="388617" y="11429"/>
                </a:lnTo>
                <a:lnTo>
                  <a:pt x="388617" y="0"/>
                </a:lnTo>
                <a:lnTo>
                  <a:pt x="0" y="0"/>
                </a:lnTo>
                <a:lnTo>
                  <a:pt x="0" y="11429"/>
                </a:lnTo>
                <a:close/>
              </a:path>
            </a:pathLst>
          </a:custGeom>
          <a:solidFill>
            <a:srgbClr val="00007E"/>
          </a:solidFill>
        </p:spPr>
        <p:txBody>
          <a:bodyPr wrap="square" lIns="0" tIns="0" rIns="0" bIns="0" rtlCol="0"/>
          <a:lstStyle/>
          <a:p>
            <a:endParaRPr/>
          </a:p>
        </p:txBody>
      </p:sp>
      <p:sp>
        <p:nvSpPr>
          <p:cNvPr id="489" name="object 489"/>
          <p:cNvSpPr/>
          <p:nvPr/>
        </p:nvSpPr>
        <p:spPr>
          <a:xfrm>
            <a:off x="5772117" y="3246103"/>
            <a:ext cx="388620" cy="160020"/>
          </a:xfrm>
          <a:custGeom>
            <a:avLst/>
            <a:gdLst/>
            <a:ahLst/>
            <a:cxnLst/>
            <a:rect l="l" t="t" r="r" b="b"/>
            <a:pathLst>
              <a:path w="388620" h="160020">
                <a:moveTo>
                  <a:pt x="0" y="0"/>
                </a:moveTo>
                <a:lnTo>
                  <a:pt x="388617" y="0"/>
                </a:lnTo>
                <a:lnTo>
                  <a:pt x="388617" y="160019"/>
                </a:lnTo>
                <a:lnTo>
                  <a:pt x="0" y="160019"/>
                </a:lnTo>
                <a:lnTo>
                  <a:pt x="0" y="0"/>
                </a:lnTo>
                <a:close/>
              </a:path>
            </a:pathLst>
          </a:custGeom>
          <a:solidFill>
            <a:srgbClr val="00A9FF"/>
          </a:solidFill>
        </p:spPr>
        <p:txBody>
          <a:bodyPr wrap="square" lIns="0" tIns="0" rIns="0" bIns="0" rtlCol="0"/>
          <a:lstStyle/>
          <a:p>
            <a:endParaRPr/>
          </a:p>
        </p:txBody>
      </p:sp>
      <p:sp>
        <p:nvSpPr>
          <p:cNvPr id="490" name="object 490"/>
          <p:cNvSpPr/>
          <p:nvPr/>
        </p:nvSpPr>
        <p:spPr>
          <a:xfrm>
            <a:off x="5772117" y="3234673"/>
            <a:ext cx="388620" cy="11430"/>
          </a:xfrm>
          <a:custGeom>
            <a:avLst/>
            <a:gdLst/>
            <a:ahLst/>
            <a:cxnLst/>
            <a:rect l="l" t="t" r="r" b="b"/>
            <a:pathLst>
              <a:path w="388620" h="11430">
                <a:moveTo>
                  <a:pt x="0" y="11429"/>
                </a:moveTo>
                <a:lnTo>
                  <a:pt x="388617" y="11429"/>
                </a:lnTo>
                <a:lnTo>
                  <a:pt x="388617" y="0"/>
                </a:lnTo>
                <a:lnTo>
                  <a:pt x="0" y="0"/>
                </a:lnTo>
                <a:lnTo>
                  <a:pt x="0" y="11429"/>
                </a:lnTo>
                <a:close/>
              </a:path>
            </a:pathLst>
          </a:custGeom>
          <a:solidFill>
            <a:srgbClr val="75B6B1"/>
          </a:solidFill>
        </p:spPr>
        <p:txBody>
          <a:bodyPr wrap="square" lIns="0" tIns="0" rIns="0" bIns="0" rtlCol="0"/>
          <a:lstStyle/>
          <a:p>
            <a:endParaRPr/>
          </a:p>
        </p:txBody>
      </p:sp>
      <p:sp>
        <p:nvSpPr>
          <p:cNvPr id="491" name="object 491"/>
          <p:cNvSpPr/>
          <p:nvPr/>
        </p:nvSpPr>
        <p:spPr>
          <a:xfrm>
            <a:off x="5772117" y="3228958"/>
            <a:ext cx="388620" cy="5715"/>
          </a:xfrm>
          <a:custGeom>
            <a:avLst/>
            <a:gdLst/>
            <a:ahLst/>
            <a:cxnLst/>
            <a:rect l="l" t="t" r="r" b="b"/>
            <a:pathLst>
              <a:path w="388620" h="5714">
                <a:moveTo>
                  <a:pt x="0" y="5714"/>
                </a:moveTo>
                <a:lnTo>
                  <a:pt x="388617" y="5714"/>
                </a:lnTo>
                <a:lnTo>
                  <a:pt x="388617" y="0"/>
                </a:lnTo>
                <a:lnTo>
                  <a:pt x="0" y="0"/>
                </a:lnTo>
                <a:lnTo>
                  <a:pt x="0" y="5714"/>
                </a:lnTo>
                <a:close/>
              </a:path>
            </a:pathLst>
          </a:custGeom>
          <a:solidFill>
            <a:srgbClr val="ECC847"/>
          </a:solidFill>
        </p:spPr>
        <p:txBody>
          <a:bodyPr wrap="square" lIns="0" tIns="0" rIns="0" bIns="0" rtlCol="0"/>
          <a:lstStyle/>
          <a:p>
            <a:endParaRPr/>
          </a:p>
        </p:txBody>
      </p:sp>
      <p:sp>
        <p:nvSpPr>
          <p:cNvPr id="492" name="object 492"/>
          <p:cNvSpPr/>
          <p:nvPr/>
        </p:nvSpPr>
        <p:spPr>
          <a:xfrm>
            <a:off x="5772117" y="3223243"/>
            <a:ext cx="388620" cy="5715"/>
          </a:xfrm>
          <a:custGeom>
            <a:avLst/>
            <a:gdLst/>
            <a:ahLst/>
            <a:cxnLst/>
            <a:rect l="l" t="t" r="r" b="b"/>
            <a:pathLst>
              <a:path w="388620" h="5714">
                <a:moveTo>
                  <a:pt x="0" y="5714"/>
                </a:moveTo>
                <a:lnTo>
                  <a:pt x="388617" y="5714"/>
                </a:lnTo>
                <a:lnTo>
                  <a:pt x="388617" y="0"/>
                </a:lnTo>
                <a:lnTo>
                  <a:pt x="0" y="0"/>
                </a:lnTo>
                <a:lnTo>
                  <a:pt x="0" y="5714"/>
                </a:lnTo>
                <a:close/>
              </a:path>
            </a:pathLst>
          </a:custGeom>
          <a:solidFill>
            <a:srgbClr val="00007E"/>
          </a:solidFill>
        </p:spPr>
        <p:txBody>
          <a:bodyPr wrap="square" lIns="0" tIns="0" rIns="0" bIns="0" rtlCol="0"/>
          <a:lstStyle/>
          <a:p>
            <a:endParaRPr/>
          </a:p>
        </p:txBody>
      </p:sp>
      <p:sp>
        <p:nvSpPr>
          <p:cNvPr id="493" name="object 493"/>
          <p:cNvSpPr/>
          <p:nvPr/>
        </p:nvSpPr>
        <p:spPr>
          <a:xfrm>
            <a:off x="5772117" y="3137518"/>
            <a:ext cx="388620" cy="85725"/>
          </a:xfrm>
          <a:custGeom>
            <a:avLst/>
            <a:gdLst/>
            <a:ahLst/>
            <a:cxnLst/>
            <a:rect l="l" t="t" r="r" b="b"/>
            <a:pathLst>
              <a:path w="388620" h="85725">
                <a:moveTo>
                  <a:pt x="0" y="85724"/>
                </a:moveTo>
                <a:lnTo>
                  <a:pt x="388617" y="85724"/>
                </a:lnTo>
                <a:lnTo>
                  <a:pt x="388617" y="0"/>
                </a:lnTo>
                <a:lnTo>
                  <a:pt x="0" y="0"/>
                </a:lnTo>
                <a:lnTo>
                  <a:pt x="0" y="85724"/>
                </a:lnTo>
                <a:close/>
              </a:path>
            </a:pathLst>
          </a:custGeom>
          <a:solidFill>
            <a:srgbClr val="A9007E"/>
          </a:solidFill>
        </p:spPr>
        <p:txBody>
          <a:bodyPr wrap="square" lIns="0" tIns="0" rIns="0" bIns="0" rtlCol="0"/>
          <a:lstStyle/>
          <a:p>
            <a:endParaRPr/>
          </a:p>
        </p:txBody>
      </p:sp>
      <p:sp>
        <p:nvSpPr>
          <p:cNvPr id="494" name="object 494"/>
          <p:cNvSpPr/>
          <p:nvPr/>
        </p:nvSpPr>
        <p:spPr>
          <a:xfrm>
            <a:off x="6292179" y="3291822"/>
            <a:ext cx="388620" cy="114300"/>
          </a:xfrm>
          <a:custGeom>
            <a:avLst/>
            <a:gdLst/>
            <a:ahLst/>
            <a:cxnLst/>
            <a:rect l="l" t="t" r="r" b="b"/>
            <a:pathLst>
              <a:path w="388620" h="114300">
                <a:moveTo>
                  <a:pt x="0" y="0"/>
                </a:moveTo>
                <a:lnTo>
                  <a:pt x="388617" y="0"/>
                </a:lnTo>
                <a:lnTo>
                  <a:pt x="388617" y="114299"/>
                </a:lnTo>
                <a:lnTo>
                  <a:pt x="0" y="114299"/>
                </a:lnTo>
                <a:lnTo>
                  <a:pt x="0" y="0"/>
                </a:lnTo>
                <a:close/>
              </a:path>
            </a:pathLst>
          </a:custGeom>
          <a:solidFill>
            <a:srgbClr val="00A9FF"/>
          </a:solidFill>
        </p:spPr>
        <p:txBody>
          <a:bodyPr wrap="square" lIns="0" tIns="0" rIns="0" bIns="0" rtlCol="0"/>
          <a:lstStyle/>
          <a:p>
            <a:endParaRPr/>
          </a:p>
        </p:txBody>
      </p:sp>
      <p:sp>
        <p:nvSpPr>
          <p:cNvPr id="495" name="object 495"/>
          <p:cNvSpPr/>
          <p:nvPr/>
        </p:nvSpPr>
        <p:spPr>
          <a:xfrm>
            <a:off x="6292179" y="3274678"/>
            <a:ext cx="388620" cy="17145"/>
          </a:xfrm>
          <a:custGeom>
            <a:avLst/>
            <a:gdLst/>
            <a:ahLst/>
            <a:cxnLst/>
            <a:rect l="l" t="t" r="r" b="b"/>
            <a:pathLst>
              <a:path w="388620" h="17145">
                <a:moveTo>
                  <a:pt x="0" y="17144"/>
                </a:moveTo>
                <a:lnTo>
                  <a:pt x="388617" y="17144"/>
                </a:lnTo>
                <a:lnTo>
                  <a:pt x="388617" y="0"/>
                </a:lnTo>
                <a:lnTo>
                  <a:pt x="0" y="0"/>
                </a:lnTo>
                <a:lnTo>
                  <a:pt x="0" y="17144"/>
                </a:lnTo>
                <a:close/>
              </a:path>
            </a:pathLst>
          </a:custGeom>
          <a:solidFill>
            <a:srgbClr val="75B6B1"/>
          </a:solidFill>
        </p:spPr>
        <p:txBody>
          <a:bodyPr wrap="square" lIns="0" tIns="0" rIns="0" bIns="0" rtlCol="0"/>
          <a:lstStyle/>
          <a:p>
            <a:endParaRPr/>
          </a:p>
        </p:txBody>
      </p:sp>
      <p:sp>
        <p:nvSpPr>
          <p:cNvPr id="496" name="object 496"/>
          <p:cNvSpPr/>
          <p:nvPr/>
        </p:nvSpPr>
        <p:spPr>
          <a:xfrm>
            <a:off x="6292179" y="3257532"/>
            <a:ext cx="388620" cy="17145"/>
          </a:xfrm>
          <a:custGeom>
            <a:avLst/>
            <a:gdLst/>
            <a:ahLst/>
            <a:cxnLst/>
            <a:rect l="l" t="t" r="r" b="b"/>
            <a:pathLst>
              <a:path w="388620" h="17145">
                <a:moveTo>
                  <a:pt x="0" y="17144"/>
                </a:moveTo>
                <a:lnTo>
                  <a:pt x="388617" y="17144"/>
                </a:lnTo>
                <a:lnTo>
                  <a:pt x="388617" y="0"/>
                </a:lnTo>
                <a:lnTo>
                  <a:pt x="0" y="0"/>
                </a:lnTo>
                <a:lnTo>
                  <a:pt x="0" y="17144"/>
                </a:lnTo>
                <a:close/>
              </a:path>
            </a:pathLst>
          </a:custGeom>
          <a:solidFill>
            <a:srgbClr val="ECC847"/>
          </a:solidFill>
        </p:spPr>
        <p:txBody>
          <a:bodyPr wrap="square" lIns="0" tIns="0" rIns="0" bIns="0" rtlCol="0"/>
          <a:lstStyle/>
          <a:p>
            <a:endParaRPr/>
          </a:p>
        </p:txBody>
      </p:sp>
      <p:sp>
        <p:nvSpPr>
          <p:cNvPr id="497" name="object 497"/>
          <p:cNvSpPr/>
          <p:nvPr/>
        </p:nvSpPr>
        <p:spPr>
          <a:xfrm>
            <a:off x="6292179" y="3251818"/>
            <a:ext cx="388620" cy="5715"/>
          </a:xfrm>
          <a:custGeom>
            <a:avLst/>
            <a:gdLst/>
            <a:ahLst/>
            <a:cxnLst/>
            <a:rect l="l" t="t" r="r" b="b"/>
            <a:pathLst>
              <a:path w="388620" h="5714">
                <a:moveTo>
                  <a:pt x="0" y="5714"/>
                </a:moveTo>
                <a:lnTo>
                  <a:pt x="388617" y="5714"/>
                </a:lnTo>
                <a:lnTo>
                  <a:pt x="388617" y="0"/>
                </a:lnTo>
                <a:lnTo>
                  <a:pt x="0" y="0"/>
                </a:lnTo>
                <a:lnTo>
                  <a:pt x="0" y="5714"/>
                </a:lnTo>
                <a:close/>
              </a:path>
            </a:pathLst>
          </a:custGeom>
          <a:solidFill>
            <a:srgbClr val="00007E"/>
          </a:solidFill>
        </p:spPr>
        <p:txBody>
          <a:bodyPr wrap="square" lIns="0" tIns="0" rIns="0" bIns="0" rtlCol="0"/>
          <a:lstStyle/>
          <a:p>
            <a:endParaRPr/>
          </a:p>
        </p:txBody>
      </p:sp>
      <p:sp>
        <p:nvSpPr>
          <p:cNvPr id="498" name="object 498"/>
          <p:cNvSpPr/>
          <p:nvPr/>
        </p:nvSpPr>
        <p:spPr>
          <a:xfrm>
            <a:off x="6812241" y="3086084"/>
            <a:ext cx="388620" cy="320040"/>
          </a:xfrm>
          <a:custGeom>
            <a:avLst/>
            <a:gdLst/>
            <a:ahLst/>
            <a:cxnLst/>
            <a:rect l="l" t="t" r="r" b="b"/>
            <a:pathLst>
              <a:path w="388620" h="320039">
                <a:moveTo>
                  <a:pt x="0" y="0"/>
                </a:moveTo>
                <a:lnTo>
                  <a:pt x="388617" y="0"/>
                </a:lnTo>
                <a:lnTo>
                  <a:pt x="388617" y="320038"/>
                </a:lnTo>
                <a:lnTo>
                  <a:pt x="0" y="320038"/>
                </a:lnTo>
                <a:lnTo>
                  <a:pt x="0" y="0"/>
                </a:lnTo>
                <a:close/>
              </a:path>
            </a:pathLst>
          </a:custGeom>
          <a:solidFill>
            <a:srgbClr val="00A9FF"/>
          </a:solidFill>
        </p:spPr>
        <p:txBody>
          <a:bodyPr wrap="square" lIns="0" tIns="0" rIns="0" bIns="0" rtlCol="0"/>
          <a:lstStyle/>
          <a:p>
            <a:endParaRPr/>
          </a:p>
        </p:txBody>
      </p:sp>
      <p:sp>
        <p:nvSpPr>
          <p:cNvPr id="499" name="object 499"/>
          <p:cNvSpPr/>
          <p:nvPr/>
        </p:nvSpPr>
        <p:spPr>
          <a:xfrm>
            <a:off x="6812241" y="3057509"/>
            <a:ext cx="388620" cy="28575"/>
          </a:xfrm>
          <a:custGeom>
            <a:avLst/>
            <a:gdLst/>
            <a:ahLst/>
            <a:cxnLst/>
            <a:rect l="l" t="t" r="r" b="b"/>
            <a:pathLst>
              <a:path w="388620" h="28575">
                <a:moveTo>
                  <a:pt x="0" y="28574"/>
                </a:moveTo>
                <a:lnTo>
                  <a:pt x="388617" y="28574"/>
                </a:lnTo>
                <a:lnTo>
                  <a:pt x="388617" y="0"/>
                </a:lnTo>
                <a:lnTo>
                  <a:pt x="0" y="0"/>
                </a:lnTo>
                <a:lnTo>
                  <a:pt x="0" y="28574"/>
                </a:lnTo>
                <a:close/>
              </a:path>
            </a:pathLst>
          </a:custGeom>
          <a:solidFill>
            <a:srgbClr val="75B6B1"/>
          </a:solidFill>
        </p:spPr>
        <p:txBody>
          <a:bodyPr wrap="square" lIns="0" tIns="0" rIns="0" bIns="0" rtlCol="0"/>
          <a:lstStyle/>
          <a:p>
            <a:endParaRPr/>
          </a:p>
        </p:txBody>
      </p:sp>
      <p:sp>
        <p:nvSpPr>
          <p:cNvPr id="500" name="object 500"/>
          <p:cNvSpPr/>
          <p:nvPr/>
        </p:nvSpPr>
        <p:spPr>
          <a:xfrm>
            <a:off x="6812241" y="3046079"/>
            <a:ext cx="388620" cy="11430"/>
          </a:xfrm>
          <a:custGeom>
            <a:avLst/>
            <a:gdLst/>
            <a:ahLst/>
            <a:cxnLst/>
            <a:rect l="l" t="t" r="r" b="b"/>
            <a:pathLst>
              <a:path w="388620" h="11430">
                <a:moveTo>
                  <a:pt x="0" y="11429"/>
                </a:moveTo>
                <a:lnTo>
                  <a:pt x="388617" y="11429"/>
                </a:lnTo>
                <a:lnTo>
                  <a:pt x="388617" y="0"/>
                </a:lnTo>
                <a:lnTo>
                  <a:pt x="0" y="0"/>
                </a:lnTo>
                <a:lnTo>
                  <a:pt x="0" y="11429"/>
                </a:lnTo>
                <a:close/>
              </a:path>
            </a:pathLst>
          </a:custGeom>
          <a:solidFill>
            <a:srgbClr val="ECC847"/>
          </a:solidFill>
        </p:spPr>
        <p:txBody>
          <a:bodyPr wrap="square" lIns="0" tIns="0" rIns="0" bIns="0" rtlCol="0"/>
          <a:lstStyle/>
          <a:p>
            <a:endParaRPr/>
          </a:p>
        </p:txBody>
      </p:sp>
      <p:sp>
        <p:nvSpPr>
          <p:cNvPr id="501" name="object 501"/>
          <p:cNvSpPr/>
          <p:nvPr/>
        </p:nvSpPr>
        <p:spPr>
          <a:xfrm>
            <a:off x="6812241" y="3034649"/>
            <a:ext cx="388620" cy="11430"/>
          </a:xfrm>
          <a:custGeom>
            <a:avLst/>
            <a:gdLst/>
            <a:ahLst/>
            <a:cxnLst/>
            <a:rect l="l" t="t" r="r" b="b"/>
            <a:pathLst>
              <a:path w="388620" h="11430">
                <a:moveTo>
                  <a:pt x="0" y="11429"/>
                </a:moveTo>
                <a:lnTo>
                  <a:pt x="388617" y="11429"/>
                </a:lnTo>
                <a:lnTo>
                  <a:pt x="388617" y="0"/>
                </a:lnTo>
                <a:lnTo>
                  <a:pt x="0" y="0"/>
                </a:lnTo>
                <a:lnTo>
                  <a:pt x="0" y="11429"/>
                </a:lnTo>
                <a:close/>
              </a:path>
            </a:pathLst>
          </a:custGeom>
          <a:solidFill>
            <a:srgbClr val="00007E"/>
          </a:solidFill>
        </p:spPr>
        <p:txBody>
          <a:bodyPr wrap="square" lIns="0" tIns="0" rIns="0" bIns="0" rtlCol="0"/>
          <a:lstStyle/>
          <a:p>
            <a:endParaRPr/>
          </a:p>
        </p:txBody>
      </p:sp>
      <p:sp>
        <p:nvSpPr>
          <p:cNvPr id="502" name="object 502"/>
          <p:cNvSpPr/>
          <p:nvPr/>
        </p:nvSpPr>
        <p:spPr>
          <a:xfrm>
            <a:off x="7332303" y="3103228"/>
            <a:ext cx="388620" cy="302895"/>
          </a:xfrm>
          <a:custGeom>
            <a:avLst/>
            <a:gdLst/>
            <a:ahLst/>
            <a:cxnLst/>
            <a:rect l="l" t="t" r="r" b="b"/>
            <a:pathLst>
              <a:path w="388620" h="302895">
                <a:moveTo>
                  <a:pt x="0" y="0"/>
                </a:moveTo>
                <a:lnTo>
                  <a:pt x="388617" y="0"/>
                </a:lnTo>
                <a:lnTo>
                  <a:pt x="388617" y="302893"/>
                </a:lnTo>
                <a:lnTo>
                  <a:pt x="0" y="302893"/>
                </a:lnTo>
                <a:lnTo>
                  <a:pt x="0" y="0"/>
                </a:lnTo>
                <a:close/>
              </a:path>
            </a:pathLst>
          </a:custGeom>
          <a:solidFill>
            <a:srgbClr val="00A9FF"/>
          </a:solidFill>
        </p:spPr>
        <p:txBody>
          <a:bodyPr wrap="square" lIns="0" tIns="0" rIns="0" bIns="0" rtlCol="0"/>
          <a:lstStyle/>
          <a:p>
            <a:endParaRPr/>
          </a:p>
        </p:txBody>
      </p:sp>
      <p:sp>
        <p:nvSpPr>
          <p:cNvPr id="503" name="object 503"/>
          <p:cNvSpPr/>
          <p:nvPr/>
        </p:nvSpPr>
        <p:spPr>
          <a:xfrm>
            <a:off x="7332303" y="3074654"/>
            <a:ext cx="388620" cy="28575"/>
          </a:xfrm>
          <a:custGeom>
            <a:avLst/>
            <a:gdLst/>
            <a:ahLst/>
            <a:cxnLst/>
            <a:rect l="l" t="t" r="r" b="b"/>
            <a:pathLst>
              <a:path w="388620" h="28575">
                <a:moveTo>
                  <a:pt x="0" y="28574"/>
                </a:moveTo>
                <a:lnTo>
                  <a:pt x="388617" y="28574"/>
                </a:lnTo>
                <a:lnTo>
                  <a:pt x="388617" y="0"/>
                </a:lnTo>
                <a:lnTo>
                  <a:pt x="0" y="0"/>
                </a:lnTo>
                <a:lnTo>
                  <a:pt x="0" y="28574"/>
                </a:lnTo>
                <a:close/>
              </a:path>
            </a:pathLst>
          </a:custGeom>
          <a:solidFill>
            <a:srgbClr val="75B6B1"/>
          </a:solidFill>
        </p:spPr>
        <p:txBody>
          <a:bodyPr wrap="square" lIns="0" tIns="0" rIns="0" bIns="0" rtlCol="0"/>
          <a:lstStyle/>
          <a:p>
            <a:endParaRPr/>
          </a:p>
        </p:txBody>
      </p:sp>
      <p:sp>
        <p:nvSpPr>
          <p:cNvPr id="504" name="object 504"/>
          <p:cNvSpPr/>
          <p:nvPr/>
        </p:nvSpPr>
        <p:spPr>
          <a:xfrm>
            <a:off x="7332303" y="3057509"/>
            <a:ext cx="388620" cy="17145"/>
          </a:xfrm>
          <a:custGeom>
            <a:avLst/>
            <a:gdLst/>
            <a:ahLst/>
            <a:cxnLst/>
            <a:rect l="l" t="t" r="r" b="b"/>
            <a:pathLst>
              <a:path w="388620" h="17144">
                <a:moveTo>
                  <a:pt x="0" y="17144"/>
                </a:moveTo>
                <a:lnTo>
                  <a:pt x="388617" y="17144"/>
                </a:lnTo>
                <a:lnTo>
                  <a:pt x="388617" y="0"/>
                </a:lnTo>
                <a:lnTo>
                  <a:pt x="0" y="0"/>
                </a:lnTo>
                <a:lnTo>
                  <a:pt x="0" y="17144"/>
                </a:lnTo>
                <a:close/>
              </a:path>
            </a:pathLst>
          </a:custGeom>
          <a:solidFill>
            <a:srgbClr val="ECC847"/>
          </a:solidFill>
        </p:spPr>
        <p:txBody>
          <a:bodyPr wrap="square" lIns="0" tIns="0" rIns="0" bIns="0" rtlCol="0"/>
          <a:lstStyle/>
          <a:p>
            <a:endParaRPr/>
          </a:p>
        </p:txBody>
      </p:sp>
      <p:sp>
        <p:nvSpPr>
          <p:cNvPr id="505" name="object 505"/>
          <p:cNvSpPr/>
          <p:nvPr/>
        </p:nvSpPr>
        <p:spPr>
          <a:xfrm>
            <a:off x="7332303" y="3040364"/>
            <a:ext cx="388620" cy="17145"/>
          </a:xfrm>
          <a:custGeom>
            <a:avLst/>
            <a:gdLst/>
            <a:ahLst/>
            <a:cxnLst/>
            <a:rect l="l" t="t" r="r" b="b"/>
            <a:pathLst>
              <a:path w="388620" h="17144">
                <a:moveTo>
                  <a:pt x="0" y="17144"/>
                </a:moveTo>
                <a:lnTo>
                  <a:pt x="388617" y="17144"/>
                </a:lnTo>
                <a:lnTo>
                  <a:pt x="388617" y="0"/>
                </a:lnTo>
                <a:lnTo>
                  <a:pt x="0" y="0"/>
                </a:lnTo>
                <a:lnTo>
                  <a:pt x="0" y="17144"/>
                </a:lnTo>
                <a:close/>
              </a:path>
            </a:pathLst>
          </a:custGeom>
          <a:solidFill>
            <a:srgbClr val="00007E"/>
          </a:solidFill>
        </p:spPr>
        <p:txBody>
          <a:bodyPr wrap="square" lIns="0" tIns="0" rIns="0" bIns="0" rtlCol="0"/>
          <a:lstStyle/>
          <a:p>
            <a:endParaRPr/>
          </a:p>
        </p:txBody>
      </p:sp>
      <p:sp>
        <p:nvSpPr>
          <p:cNvPr id="506" name="object 506"/>
          <p:cNvSpPr/>
          <p:nvPr/>
        </p:nvSpPr>
        <p:spPr>
          <a:xfrm>
            <a:off x="7852364" y="3086084"/>
            <a:ext cx="388620" cy="320040"/>
          </a:xfrm>
          <a:custGeom>
            <a:avLst/>
            <a:gdLst/>
            <a:ahLst/>
            <a:cxnLst/>
            <a:rect l="l" t="t" r="r" b="b"/>
            <a:pathLst>
              <a:path w="388620" h="320039">
                <a:moveTo>
                  <a:pt x="0" y="0"/>
                </a:moveTo>
                <a:lnTo>
                  <a:pt x="388617" y="0"/>
                </a:lnTo>
                <a:lnTo>
                  <a:pt x="388617" y="320038"/>
                </a:lnTo>
                <a:lnTo>
                  <a:pt x="0" y="320038"/>
                </a:lnTo>
                <a:lnTo>
                  <a:pt x="0" y="0"/>
                </a:lnTo>
                <a:close/>
              </a:path>
            </a:pathLst>
          </a:custGeom>
          <a:solidFill>
            <a:srgbClr val="00A9FF"/>
          </a:solidFill>
        </p:spPr>
        <p:txBody>
          <a:bodyPr wrap="square" lIns="0" tIns="0" rIns="0" bIns="0" rtlCol="0"/>
          <a:lstStyle/>
          <a:p>
            <a:endParaRPr/>
          </a:p>
        </p:txBody>
      </p:sp>
      <p:sp>
        <p:nvSpPr>
          <p:cNvPr id="507" name="object 507"/>
          <p:cNvSpPr/>
          <p:nvPr/>
        </p:nvSpPr>
        <p:spPr>
          <a:xfrm>
            <a:off x="7852364" y="3057509"/>
            <a:ext cx="388620" cy="28575"/>
          </a:xfrm>
          <a:custGeom>
            <a:avLst/>
            <a:gdLst/>
            <a:ahLst/>
            <a:cxnLst/>
            <a:rect l="l" t="t" r="r" b="b"/>
            <a:pathLst>
              <a:path w="388620" h="28575">
                <a:moveTo>
                  <a:pt x="0" y="28574"/>
                </a:moveTo>
                <a:lnTo>
                  <a:pt x="388617" y="28574"/>
                </a:lnTo>
                <a:lnTo>
                  <a:pt x="388617" y="0"/>
                </a:lnTo>
                <a:lnTo>
                  <a:pt x="0" y="0"/>
                </a:lnTo>
                <a:lnTo>
                  <a:pt x="0" y="28574"/>
                </a:lnTo>
                <a:close/>
              </a:path>
            </a:pathLst>
          </a:custGeom>
          <a:solidFill>
            <a:srgbClr val="75B6B1"/>
          </a:solidFill>
        </p:spPr>
        <p:txBody>
          <a:bodyPr wrap="square" lIns="0" tIns="0" rIns="0" bIns="0" rtlCol="0"/>
          <a:lstStyle/>
          <a:p>
            <a:endParaRPr/>
          </a:p>
        </p:txBody>
      </p:sp>
      <p:sp>
        <p:nvSpPr>
          <p:cNvPr id="508" name="object 508"/>
          <p:cNvSpPr/>
          <p:nvPr/>
        </p:nvSpPr>
        <p:spPr>
          <a:xfrm>
            <a:off x="7852364" y="3040364"/>
            <a:ext cx="388620" cy="17145"/>
          </a:xfrm>
          <a:custGeom>
            <a:avLst/>
            <a:gdLst/>
            <a:ahLst/>
            <a:cxnLst/>
            <a:rect l="l" t="t" r="r" b="b"/>
            <a:pathLst>
              <a:path w="388620" h="17144">
                <a:moveTo>
                  <a:pt x="0" y="17144"/>
                </a:moveTo>
                <a:lnTo>
                  <a:pt x="388617" y="17144"/>
                </a:lnTo>
                <a:lnTo>
                  <a:pt x="388617" y="0"/>
                </a:lnTo>
                <a:lnTo>
                  <a:pt x="0" y="0"/>
                </a:lnTo>
                <a:lnTo>
                  <a:pt x="0" y="17144"/>
                </a:lnTo>
                <a:close/>
              </a:path>
            </a:pathLst>
          </a:custGeom>
          <a:solidFill>
            <a:srgbClr val="ECC847"/>
          </a:solidFill>
        </p:spPr>
        <p:txBody>
          <a:bodyPr wrap="square" lIns="0" tIns="0" rIns="0" bIns="0" rtlCol="0"/>
          <a:lstStyle/>
          <a:p>
            <a:endParaRPr/>
          </a:p>
        </p:txBody>
      </p:sp>
      <p:sp>
        <p:nvSpPr>
          <p:cNvPr id="509" name="object 509"/>
          <p:cNvSpPr/>
          <p:nvPr/>
        </p:nvSpPr>
        <p:spPr>
          <a:xfrm>
            <a:off x="7852364" y="3017504"/>
            <a:ext cx="388620" cy="22860"/>
          </a:xfrm>
          <a:custGeom>
            <a:avLst/>
            <a:gdLst/>
            <a:ahLst/>
            <a:cxnLst/>
            <a:rect l="l" t="t" r="r" b="b"/>
            <a:pathLst>
              <a:path w="388620" h="22860">
                <a:moveTo>
                  <a:pt x="0" y="22859"/>
                </a:moveTo>
                <a:lnTo>
                  <a:pt x="388617" y="22859"/>
                </a:lnTo>
                <a:lnTo>
                  <a:pt x="388617" y="0"/>
                </a:lnTo>
                <a:lnTo>
                  <a:pt x="0" y="0"/>
                </a:lnTo>
                <a:lnTo>
                  <a:pt x="0" y="22859"/>
                </a:lnTo>
                <a:close/>
              </a:path>
            </a:pathLst>
          </a:custGeom>
          <a:solidFill>
            <a:srgbClr val="00007E"/>
          </a:solidFill>
        </p:spPr>
        <p:txBody>
          <a:bodyPr wrap="square" lIns="0" tIns="0" rIns="0" bIns="0" rtlCol="0"/>
          <a:lstStyle/>
          <a:p>
            <a:endParaRPr/>
          </a:p>
        </p:txBody>
      </p:sp>
      <p:sp>
        <p:nvSpPr>
          <p:cNvPr id="510" name="object 510"/>
          <p:cNvSpPr/>
          <p:nvPr/>
        </p:nvSpPr>
        <p:spPr>
          <a:xfrm>
            <a:off x="8366711" y="3108943"/>
            <a:ext cx="388620" cy="297180"/>
          </a:xfrm>
          <a:custGeom>
            <a:avLst/>
            <a:gdLst/>
            <a:ahLst/>
            <a:cxnLst/>
            <a:rect l="l" t="t" r="r" b="b"/>
            <a:pathLst>
              <a:path w="388620" h="297179">
                <a:moveTo>
                  <a:pt x="0" y="0"/>
                </a:moveTo>
                <a:lnTo>
                  <a:pt x="388617" y="0"/>
                </a:lnTo>
                <a:lnTo>
                  <a:pt x="388617" y="297178"/>
                </a:lnTo>
                <a:lnTo>
                  <a:pt x="0" y="297178"/>
                </a:lnTo>
                <a:lnTo>
                  <a:pt x="0" y="0"/>
                </a:lnTo>
                <a:close/>
              </a:path>
            </a:pathLst>
          </a:custGeom>
          <a:solidFill>
            <a:srgbClr val="00A9FF"/>
          </a:solidFill>
        </p:spPr>
        <p:txBody>
          <a:bodyPr wrap="square" lIns="0" tIns="0" rIns="0" bIns="0" rtlCol="0"/>
          <a:lstStyle/>
          <a:p>
            <a:endParaRPr/>
          </a:p>
        </p:txBody>
      </p:sp>
      <p:sp>
        <p:nvSpPr>
          <p:cNvPr id="511" name="object 511"/>
          <p:cNvSpPr/>
          <p:nvPr/>
        </p:nvSpPr>
        <p:spPr>
          <a:xfrm>
            <a:off x="8366711" y="3080369"/>
            <a:ext cx="388620" cy="28575"/>
          </a:xfrm>
          <a:custGeom>
            <a:avLst/>
            <a:gdLst/>
            <a:ahLst/>
            <a:cxnLst/>
            <a:rect l="l" t="t" r="r" b="b"/>
            <a:pathLst>
              <a:path w="388620" h="28575">
                <a:moveTo>
                  <a:pt x="0" y="28574"/>
                </a:moveTo>
                <a:lnTo>
                  <a:pt x="388617" y="28574"/>
                </a:lnTo>
                <a:lnTo>
                  <a:pt x="388617" y="0"/>
                </a:lnTo>
                <a:lnTo>
                  <a:pt x="0" y="0"/>
                </a:lnTo>
                <a:lnTo>
                  <a:pt x="0" y="28574"/>
                </a:lnTo>
                <a:close/>
              </a:path>
            </a:pathLst>
          </a:custGeom>
          <a:solidFill>
            <a:srgbClr val="75B6B1"/>
          </a:solidFill>
        </p:spPr>
        <p:txBody>
          <a:bodyPr wrap="square" lIns="0" tIns="0" rIns="0" bIns="0" rtlCol="0"/>
          <a:lstStyle/>
          <a:p>
            <a:endParaRPr/>
          </a:p>
        </p:txBody>
      </p:sp>
      <p:sp>
        <p:nvSpPr>
          <p:cNvPr id="512" name="object 512"/>
          <p:cNvSpPr/>
          <p:nvPr/>
        </p:nvSpPr>
        <p:spPr>
          <a:xfrm>
            <a:off x="8366711" y="3068939"/>
            <a:ext cx="388620" cy="11430"/>
          </a:xfrm>
          <a:custGeom>
            <a:avLst/>
            <a:gdLst/>
            <a:ahLst/>
            <a:cxnLst/>
            <a:rect l="l" t="t" r="r" b="b"/>
            <a:pathLst>
              <a:path w="388620" h="11430">
                <a:moveTo>
                  <a:pt x="0" y="11429"/>
                </a:moveTo>
                <a:lnTo>
                  <a:pt x="388617" y="11429"/>
                </a:lnTo>
                <a:lnTo>
                  <a:pt x="388617" y="0"/>
                </a:lnTo>
                <a:lnTo>
                  <a:pt x="0" y="0"/>
                </a:lnTo>
                <a:lnTo>
                  <a:pt x="0" y="11429"/>
                </a:lnTo>
                <a:close/>
              </a:path>
            </a:pathLst>
          </a:custGeom>
          <a:solidFill>
            <a:srgbClr val="ECC847"/>
          </a:solidFill>
        </p:spPr>
        <p:txBody>
          <a:bodyPr wrap="square" lIns="0" tIns="0" rIns="0" bIns="0" rtlCol="0"/>
          <a:lstStyle/>
          <a:p>
            <a:endParaRPr/>
          </a:p>
        </p:txBody>
      </p:sp>
      <p:sp>
        <p:nvSpPr>
          <p:cNvPr id="513" name="object 513"/>
          <p:cNvSpPr/>
          <p:nvPr/>
        </p:nvSpPr>
        <p:spPr>
          <a:xfrm>
            <a:off x="8366711" y="3051794"/>
            <a:ext cx="388620" cy="17145"/>
          </a:xfrm>
          <a:custGeom>
            <a:avLst/>
            <a:gdLst/>
            <a:ahLst/>
            <a:cxnLst/>
            <a:rect l="l" t="t" r="r" b="b"/>
            <a:pathLst>
              <a:path w="388620" h="17144">
                <a:moveTo>
                  <a:pt x="0" y="17144"/>
                </a:moveTo>
                <a:lnTo>
                  <a:pt x="388617" y="17144"/>
                </a:lnTo>
                <a:lnTo>
                  <a:pt x="388617" y="0"/>
                </a:lnTo>
                <a:lnTo>
                  <a:pt x="0" y="0"/>
                </a:lnTo>
                <a:lnTo>
                  <a:pt x="0" y="17144"/>
                </a:lnTo>
                <a:close/>
              </a:path>
            </a:pathLst>
          </a:custGeom>
          <a:solidFill>
            <a:srgbClr val="00007E"/>
          </a:solidFill>
        </p:spPr>
        <p:txBody>
          <a:bodyPr wrap="square" lIns="0" tIns="0" rIns="0" bIns="0" rtlCol="0"/>
          <a:lstStyle/>
          <a:p>
            <a:endParaRPr/>
          </a:p>
        </p:txBody>
      </p:sp>
      <p:sp>
        <p:nvSpPr>
          <p:cNvPr id="514" name="object 514"/>
          <p:cNvSpPr/>
          <p:nvPr/>
        </p:nvSpPr>
        <p:spPr>
          <a:xfrm>
            <a:off x="1085846" y="3943329"/>
            <a:ext cx="388620" cy="520065"/>
          </a:xfrm>
          <a:custGeom>
            <a:avLst/>
            <a:gdLst/>
            <a:ahLst/>
            <a:cxnLst/>
            <a:rect l="l" t="t" r="r" b="b"/>
            <a:pathLst>
              <a:path w="388619" h="520064">
                <a:moveTo>
                  <a:pt x="0" y="0"/>
                </a:moveTo>
                <a:lnTo>
                  <a:pt x="388617" y="0"/>
                </a:lnTo>
                <a:lnTo>
                  <a:pt x="388617" y="520061"/>
                </a:lnTo>
                <a:lnTo>
                  <a:pt x="0" y="520061"/>
                </a:lnTo>
                <a:lnTo>
                  <a:pt x="0" y="0"/>
                </a:lnTo>
                <a:close/>
              </a:path>
            </a:pathLst>
          </a:custGeom>
          <a:solidFill>
            <a:srgbClr val="00A9FF"/>
          </a:solidFill>
        </p:spPr>
        <p:txBody>
          <a:bodyPr wrap="square" lIns="0" tIns="0" rIns="0" bIns="0" rtlCol="0"/>
          <a:lstStyle/>
          <a:p>
            <a:endParaRPr/>
          </a:p>
        </p:txBody>
      </p:sp>
      <p:sp>
        <p:nvSpPr>
          <p:cNvPr id="515" name="object 515"/>
          <p:cNvSpPr/>
          <p:nvPr/>
        </p:nvSpPr>
        <p:spPr>
          <a:xfrm>
            <a:off x="1085846" y="3880464"/>
            <a:ext cx="388620" cy="62865"/>
          </a:xfrm>
          <a:custGeom>
            <a:avLst/>
            <a:gdLst/>
            <a:ahLst/>
            <a:cxnLst/>
            <a:rect l="l" t="t" r="r" b="b"/>
            <a:pathLst>
              <a:path w="388619" h="62864">
                <a:moveTo>
                  <a:pt x="0" y="62864"/>
                </a:moveTo>
                <a:lnTo>
                  <a:pt x="388617" y="62864"/>
                </a:lnTo>
                <a:lnTo>
                  <a:pt x="388617" y="0"/>
                </a:lnTo>
                <a:lnTo>
                  <a:pt x="0" y="0"/>
                </a:lnTo>
                <a:lnTo>
                  <a:pt x="0" y="62864"/>
                </a:lnTo>
                <a:close/>
              </a:path>
            </a:pathLst>
          </a:custGeom>
          <a:solidFill>
            <a:srgbClr val="75B6B1"/>
          </a:solidFill>
        </p:spPr>
        <p:txBody>
          <a:bodyPr wrap="square" lIns="0" tIns="0" rIns="0" bIns="0" rtlCol="0"/>
          <a:lstStyle/>
          <a:p>
            <a:endParaRPr/>
          </a:p>
        </p:txBody>
      </p:sp>
      <p:sp>
        <p:nvSpPr>
          <p:cNvPr id="516" name="object 516"/>
          <p:cNvSpPr/>
          <p:nvPr/>
        </p:nvSpPr>
        <p:spPr>
          <a:xfrm>
            <a:off x="1085846" y="3800454"/>
            <a:ext cx="388620" cy="80010"/>
          </a:xfrm>
          <a:custGeom>
            <a:avLst/>
            <a:gdLst/>
            <a:ahLst/>
            <a:cxnLst/>
            <a:rect l="l" t="t" r="r" b="b"/>
            <a:pathLst>
              <a:path w="388619" h="80010">
                <a:moveTo>
                  <a:pt x="0" y="80009"/>
                </a:moveTo>
                <a:lnTo>
                  <a:pt x="388617" y="80009"/>
                </a:lnTo>
                <a:lnTo>
                  <a:pt x="388617" y="0"/>
                </a:lnTo>
                <a:lnTo>
                  <a:pt x="0" y="0"/>
                </a:lnTo>
                <a:lnTo>
                  <a:pt x="0" y="80009"/>
                </a:lnTo>
                <a:close/>
              </a:path>
            </a:pathLst>
          </a:custGeom>
          <a:solidFill>
            <a:srgbClr val="ECC847"/>
          </a:solidFill>
        </p:spPr>
        <p:txBody>
          <a:bodyPr wrap="square" lIns="0" tIns="0" rIns="0" bIns="0" rtlCol="0"/>
          <a:lstStyle/>
          <a:p>
            <a:endParaRPr/>
          </a:p>
        </p:txBody>
      </p:sp>
      <p:sp>
        <p:nvSpPr>
          <p:cNvPr id="517" name="object 517"/>
          <p:cNvSpPr/>
          <p:nvPr/>
        </p:nvSpPr>
        <p:spPr>
          <a:xfrm>
            <a:off x="1085846" y="3743305"/>
            <a:ext cx="388620" cy="57150"/>
          </a:xfrm>
          <a:custGeom>
            <a:avLst/>
            <a:gdLst/>
            <a:ahLst/>
            <a:cxnLst/>
            <a:rect l="l" t="t" r="r" b="b"/>
            <a:pathLst>
              <a:path w="388619" h="57150">
                <a:moveTo>
                  <a:pt x="0" y="57149"/>
                </a:moveTo>
                <a:lnTo>
                  <a:pt x="388617" y="57149"/>
                </a:lnTo>
                <a:lnTo>
                  <a:pt x="388617" y="0"/>
                </a:lnTo>
                <a:lnTo>
                  <a:pt x="0" y="0"/>
                </a:lnTo>
                <a:lnTo>
                  <a:pt x="0" y="57149"/>
                </a:lnTo>
                <a:close/>
              </a:path>
            </a:pathLst>
          </a:custGeom>
          <a:solidFill>
            <a:srgbClr val="00007E"/>
          </a:solidFill>
        </p:spPr>
        <p:txBody>
          <a:bodyPr wrap="square" lIns="0" tIns="0" rIns="0" bIns="0" rtlCol="0"/>
          <a:lstStyle/>
          <a:p>
            <a:endParaRPr/>
          </a:p>
        </p:txBody>
      </p:sp>
      <p:sp>
        <p:nvSpPr>
          <p:cNvPr id="518" name="object 518"/>
          <p:cNvSpPr/>
          <p:nvPr/>
        </p:nvSpPr>
        <p:spPr>
          <a:xfrm>
            <a:off x="1085846" y="3503276"/>
            <a:ext cx="388620" cy="240029"/>
          </a:xfrm>
          <a:custGeom>
            <a:avLst/>
            <a:gdLst/>
            <a:ahLst/>
            <a:cxnLst/>
            <a:rect l="l" t="t" r="r" b="b"/>
            <a:pathLst>
              <a:path w="388619" h="240029">
                <a:moveTo>
                  <a:pt x="0" y="0"/>
                </a:moveTo>
                <a:lnTo>
                  <a:pt x="388617" y="0"/>
                </a:lnTo>
                <a:lnTo>
                  <a:pt x="388617" y="240028"/>
                </a:lnTo>
                <a:lnTo>
                  <a:pt x="0" y="240028"/>
                </a:lnTo>
                <a:lnTo>
                  <a:pt x="0" y="0"/>
                </a:lnTo>
                <a:close/>
              </a:path>
            </a:pathLst>
          </a:custGeom>
          <a:solidFill>
            <a:srgbClr val="A9007E"/>
          </a:solidFill>
        </p:spPr>
        <p:txBody>
          <a:bodyPr wrap="square" lIns="0" tIns="0" rIns="0" bIns="0" rtlCol="0"/>
          <a:lstStyle/>
          <a:p>
            <a:endParaRPr/>
          </a:p>
        </p:txBody>
      </p:sp>
      <p:sp>
        <p:nvSpPr>
          <p:cNvPr id="519" name="object 519"/>
          <p:cNvSpPr/>
          <p:nvPr/>
        </p:nvSpPr>
        <p:spPr>
          <a:xfrm>
            <a:off x="1605908" y="3966188"/>
            <a:ext cx="388620" cy="497205"/>
          </a:xfrm>
          <a:custGeom>
            <a:avLst/>
            <a:gdLst/>
            <a:ahLst/>
            <a:cxnLst/>
            <a:rect l="l" t="t" r="r" b="b"/>
            <a:pathLst>
              <a:path w="388619" h="497204">
                <a:moveTo>
                  <a:pt x="0" y="0"/>
                </a:moveTo>
                <a:lnTo>
                  <a:pt x="388617" y="0"/>
                </a:lnTo>
                <a:lnTo>
                  <a:pt x="388617" y="497201"/>
                </a:lnTo>
                <a:lnTo>
                  <a:pt x="0" y="497201"/>
                </a:lnTo>
                <a:lnTo>
                  <a:pt x="0" y="0"/>
                </a:lnTo>
                <a:close/>
              </a:path>
            </a:pathLst>
          </a:custGeom>
          <a:solidFill>
            <a:srgbClr val="00A9FF"/>
          </a:solidFill>
        </p:spPr>
        <p:txBody>
          <a:bodyPr wrap="square" lIns="0" tIns="0" rIns="0" bIns="0" rtlCol="0"/>
          <a:lstStyle/>
          <a:p>
            <a:endParaRPr/>
          </a:p>
        </p:txBody>
      </p:sp>
      <p:sp>
        <p:nvSpPr>
          <p:cNvPr id="520" name="object 520"/>
          <p:cNvSpPr/>
          <p:nvPr/>
        </p:nvSpPr>
        <p:spPr>
          <a:xfrm>
            <a:off x="1605908" y="3903324"/>
            <a:ext cx="388620" cy="62865"/>
          </a:xfrm>
          <a:custGeom>
            <a:avLst/>
            <a:gdLst/>
            <a:ahLst/>
            <a:cxnLst/>
            <a:rect l="l" t="t" r="r" b="b"/>
            <a:pathLst>
              <a:path w="388619" h="62864">
                <a:moveTo>
                  <a:pt x="0" y="62864"/>
                </a:moveTo>
                <a:lnTo>
                  <a:pt x="388617" y="62864"/>
                </a:lnTo>
                <a:lnTo>
                  <a:pt x="388617" y="0"/>
                </a:lnTo>
                <a:lnTo>
                  <a:pt x="0" y="0"/>
                </a:lnTo>
                <a:lnTo>
                  <a:pt x="0" y="62864"/>
                </a:lnTo>
                <a:close/>
              </a:path>
            </a:pathLst>
          </a:custGeom>
          <a:solidFill>
            <a:srgbClr val="75B6B1"/>
          </a:solidFill>
        </p:spPr>
        <p:txBody>
          <a:bodyPr wrap="square" lIns="0" tIns="0" rIns="0" bIns="0" rtlCol="0"/>
          <a:lstStyle/>
          <a:p>
            <a:endParaRPr/>
          </a:p>
        </p:txBody>
      </p:sp>
      <p:sp>
        <p:nvSpPr>
          <p:cNvPr id="521" name="object 521"/>
          <p:cNvSpPr/>
          <p:nvPr/>
        </p:nvSpPr>
        <p:spPr>
          <a:xfrm>
            <a:off x="1605908" y="3806169"/>
            <a:ext cx="388620" cy="97155"/>
          </a:xfrm>
          <a:custGeom>
            <a:avLst/>
            <a:gdLst/>
            <a:ahLst/>
            <a:cxnLst/>
            <a:rect l="l" t="t" r="r" b="b"/>
            <a:pathLst>
              <a:path w="388619" h="97154">
                <a:moveTo>
                  <a:pt x="0" y="0"/>
                </a:moveTo>
                <a:lnTo>
                  <a:pt x="388617" y="0"/>
                </a:lnTo>
                <a:lnTo>
                  <a:pt x="388617" y="97154"/>
                </a:lnTo>
                <a:lnTo>
                  <a:pt x="0" y="97154"/>
                </a:lnTo>
                <a:lnTo>
                  <a:pt x="0" y="0"/>
                </a:lnTo>
                <a:close/>
              </a:path>
            </a:pathLst>
          </a:custGeom>
          <a:solidFill>
            <a:srgbClr val="ECC847"/>
          </a:solidFill>
        </p:spPr>
        <p:txBody>
          <a:bodyPr wrap="square" lIns="0" tIns="0" rIns="0" bIns="0" rtlCol="0"/>
          <a:lstStyle/>
          <a:p>
            <a:endParaRPr/>
          </a:p>
        </p:txBody>
      </p:sp>
      <p:sp>
        <p:nvSpPr>
          <p:cNvPr id="522" name="object 522"/>
          <p:cNvSpPr/>
          <p:nvPr/>
        </p:nvSpPr>
        <p:spPr>
          <a:xfrm>
            <a:off x="1605908" y="3754735"/>
            <a:ext cx="388620" cy="51435"/>
          </a:xfrm>
          <a:custGeom>
            <a:avLst/>
            <a:gdLst/>
            <a:ahLst/>
            <a:cxnLst/>
            <a:rect l="l" t="t" r="r" b="b"/>
            <a:pathLst>
              <a:path w="388619" h="51435">
                <a:moveTo>
                  <a:pt x="0" y="51434"/>
                </a:moveTo>
                <a:lnTo>
                  <a:pt x="388617" y="51434"/>
                </a:lnTo>
                <a:lnTo>
                  <a:pt x="388617" y="0"/>
                </a:lnTo>
                <a:lnTo>
                  <a:pt x="0" y="0"/>
                </a:lnTo>
                <a:lnTo>
                  <a:pt x="0" y="51434"/>
                </a:lnTo>
                <a:close/>
              </a:path>
            </a:pathLst>
          </a:custGeom>
          <a:solidFill>
            <a:srgbClr val="00007E"/>
          </a:solidFill>
        </p:spPr>
        <p:txBody>
          <a:bodyPr wrap="square" lIns="0" tIns="0" rIns="0" bIns="0" rtlCol="0"/>
          <a:lstStyle/>
          <a:p>
            <a:endParaRPr/>
          </a:p>
        </p:txBody>
      </p:sp>
      <p:sp>
        <p:nvSpPr>
          <p:cNvPr id="523" name="object 523"/>
          <p:cNvSpPr/>
          <p:nvPr/>
        </p:nvSpPr>
        <p:spPr>
          <a:xfrm>
            <a:off x="1605908" y="3503276"/>
            <a:ext cx="388620" cy="251460"/>
          </a:xfrm>
          <a:custGeom>
            <a:avLst/>
            <a:gdLst/>
            <a:ahLst/>
            <a:cxnLst/>
            <a:rect l="l" t="t" r="r" b="b"/>
            <a:pathLst>
              <a:path w="388619" h="251460">
                <a:moveTo>
                  <a:pt x="0" y="0"/>
                </a:moveTo>
                <a:lnTo>
                  <a:pt x="388617" y="0"/>
                </a:lnTo>
                <a:lnTo>
                  <a:pt x="388617" y="251458"/>
                </a:lnTo>
                <a:lnTo>
                  <a:pt x="0" y="251458"/>
                </a:lnTo>
                <a:lnTo>
                  <a:pt x="0" y="0"/>
                </a:lnTo>
                <a:close/>
              </a:path>
            </a:pathLst>
          </a:custGeom>
          <a:solidFill>
            <a:srgbClr val="A9007E"/>
          </a:solidFill>
        </p:spPr>
        <p:txBody>
          <a:bodyPr wrap="square" lIns="0" tIns="0" rIns="0" bIns="0" rtlCol="0"/>
          <a:lstStyle/>
          <a:p>
            <a:endParaRPr/>
          </a:p>
        </p:txBody>
      </p:sp>
      <p:sp>
        <p:nvSpPr>
          <p:cNvPr id="524" name="object 524"/>
          <p:cNvSpPr/>
          <p:nvPr/>
        </p:nvSpPr>
        <p:spPr>
          <a:xfrm>
            <a:off x="2125969" y="4143352"/>
            <a:ext cx="388620" cy="320040"/>
          </a:xfrm>
          <a:custGeom>
            <a:avLst/>
            <a:gdLst/>
            <a:ahLst/>
            <a:cxnLst/>
            <a:rect l="l" t="t" r="r" b="b"/>
            <a:pathLst>
              <a:path w="388619" h="320039">
                <a:moveTo>
                  <a:pt x="0" y="0"/>
                </a:moveTo>
                <a:lnTo>
                  <a:pt x="388617" y="0"/>
                </a:lnTo>
                <a:lnTo>
                  <a:pt x="388617" y="320038"/>
                </a:lnTo>
                <a:lnTo>
                  <a:pt x="0" y="320038"/>
                </a:lnTo>
                <a:lnTo>
                  <a:pt x="0" y="0"/>
                </a:lnTo>
                <a:close/>
              </a:path>
            </a:pathLst>
          </a:custGeom>
          <a:solidFill>
            <a:srgbClr val="00A9FF"/>
          </a:solidFill>
        </p:spPr>
        <p:txBody>
          <a:bodyPr wrap="square" lIns="0" tIns="0" rIns="0" bIns="0" rtlCol="0"/>
          <a:lstStyle/>
          <a:p>
            <a:endParaRPr/>
          </a:p>
        </p:txBody>
      </p:sp>
      <p:sp>
        <p:nvSpPr>
          <p:cNvPr id="525" name="object 525"/>
          <p:cNvSpPr/>
          <p:nvPr/>
        </p:nvSpPr>
        <p:spPr>
          <a:xfrm>
            <a:off x="2125969" y="4097632"/>
            <a:ext cx="388620" cy="45720"/>
          </a:xfrm>
          <a:custGeom>
            <a:avLst/>
            <a:gdLst/>
            <a:ahLst/>
            <a:cxnLst/>
            <a:rect l="l" t="t" r="r" b="b"/>
            <a:pathLst>
              <a:path w="388619" h="45720">
                <a:moveTo>
                  <a:pt x="0" y="45719"/>
                </a:moveTo>
                <a:lnTo>
                  <a:pt x="388617" y="45719"/>
                </a:lnTo>
                <a:lnTo>
                  <a:pt x="388617" y="0"/>
                </a:lnTo>
                <a:lnTo>
                  <a:pt x="0" y="0"/>
                </a:lnTo>
                <a:lnTo>
                  <a:pt x="0" y="45719"/>
                </a:lnTo>
                <a:close/>
              </a:path>
            </a:pathLst>
          </a:custGeom>
          <a:solidFill>
            <a:srgbClr val="75B6B1"/>
          </a:solidFill>
        </p:spPr>
        <p:txBody>
          <a:bodyPr wrap="square" lIns="0" tIns="0" rIns="0" bIns="0" rtlCol="0"/>
          <a:lstStyle/>
          <a:p>
            <a:endParaRPr/>
          </a:p>
        </p:txBody>
      </p:sp>
      <p:sp>
        <p:nvSpPr>
          <p:cNvPr id="526" name="object 526"/>
          <p:cNvSpPr/>
          <p:nvPr/>
        </p:nvSpPr>
        <p:spPr>
          <a:xfrm>
            <a:off x="2125969" y="4051913"/>
            <a:ext cx="388620" cy="45720"/>
          </a:xfrm>
          <a:custGeom>
            <a:avLst/>
            <a:gdLst/>
            <a:ahLst/>
            <a:cxnLst/>
            <a:rect l="l" t="t" r="r" b="b"/>
            <a:pathLst>
              <a:path w="388619" h="45720">
                <a:moveTo>
                  <a:pt x="0" y="45719"/>
                </a:moveTo>
                <a:lnTo>
                  <a:pt x="388617" y="45719"/>
                </a:lnTo>
                <a:lnTo>
                  <a:pt x="388617" y="0"/>
                </a:lnTo>
                <a:lnTo>
                  <a:pt x="0" y="0"/>
                </a:lnTo>
                <a:lnTo>
                  <a:pt x="0" y="45719"/>
                </a:lnTo>
                <a:close/>
              </a:path>
            </a:pathLst>
          </a:custGeom>
          <a:solidFill>
            <a:srgbClr val="ECC847"/>
          </a:solidFill>
        </p:spPr>
        <p:txBody>
          <a:bodyPr wrap="square" lIns="0" tIns="0" rIns="0" bIns="0" rtlCol="0"/>
          <a:lstStyle/>
          <a:p>
            <a:endParaRPr/>
          </a:p>
        </p:txBody>
      </p:sp>
      <p:sp>
        <p:nvSpPr>
          <p:cNvPr id="527" name="object 527"/>
          <p:cNvSpPr/>
          <p:nvPr/>
        </p:nvSpPr>
        <p:spPr>
          <a:xfrm>
            <a:off x="2125969" y="4029053"/>
            <a:ext cx="388620" cy="22860"/>
          </a:xfrm>
          <a:custGeom>
            <a:avLst/>
            <a:gdLst/>
            <a:ahLst/>
            <a:cxnLst/>
            <a:rect l="l" t="t" r="r" b="b"/>
            <a:pathLst>
              <a:path w="388619" h="22860">
                <a:moveTo>
                  <a:pt x="0" y="22859"/>
                </a:moveTo>
                <a:lnTo>
                  <a:pt x="388617" y="22859"/>
                </a:lnTo>
                <a:lnTo>
                  <a:pt x="388617" y="0"/>
                </a:lnTo>
                <a:lnTo>
                  <a:pt x="0" y="0"/>
                </a:lnTo>
                <a:lnTo>
                  <a:pt x="0" y="22859"/>
                </a:lnTo>
                <a:close/>
              </a:path>
            </a:pathLst>
          </a:custGeom>
          <a:solidFill>
            <a:srgbClr val="00007E"/>
          </a:solidFill>
        </p:spPr>
        <p:txBody>
          <a:bodyPr wrap="square" lIns="0" tIns="0" rIns="0" bIns="0" rtlCol="0"/>
          <a:lstStyle/>
          <a:p>
            <a:endParaRPr/>
          </a:p>
        </p:txBody>
      </p:sp>
      <p:sp>
        <p:nvSpPr>
          <p:cNvPr id="528" name="object 528"/>
          <p:cNvSpPr/>
          <p:nvPr/>
        </p:nvSpPr>
        <p:spPr>
          <a:xfrm>
            <a:off x="2125969" y="3794739"/>
            <a:ext cx="388620" cy="234315"/>
          </a:xfrm>
          <a:custGeom>
            <a:avLst/>
            <a:gdLst/>
            <a:ahLst/>
            <a:cxnLst/>
            <a:rect l="l" t="t" r="r" b="b"/>
            <a:pathLst>
              <a:path w="388619" h="234314">
                <a:moveTo>
                  <a:pt x="0" y="0"/>
                </a:moveTo>
                <a:lnTo>
                  <a:pt x="388617" y="0"/>
                </a:lnTo>
                <a:lnTo>
                  <a:pt x="388617" y="234313"/>
                </a:lnTo>
                <a:lnTo>
                  <a:pt x="0" y="234313"/>
                </a:lnTo>
                <a:lnTo>
                  <a:pt x="0" y="0"/>
                </a:lnTo>
                <a:close/>
              </a:path>
            </a:pathLst>
          </a:custGeom>
          <a:solidFill>
            <a:srgbClr val="A9007E"/>
          </a:solidFill>
        </p:spPr>
        <p:txBody>
          <a:bodyPr wrap="square" lIns="0" tIns="0" rIns="0" bIns="0" rtlCol="0"/>
          <a:lstStyle/>
          <a:p>
            <a:endParaRPr/>
          </a:p>
        </p:txBody>
      </p:sp>
      <p:sp>
        <p:nvSpPr>
          <p:cNvPr id="529" name="object 529"/>
          <p:cNvSpPr/>
          <p:nvPr/>
        </p:nvSpPr>
        <p:spPr>
          <a:xfrm>
            <a:off x="2646031" y="4303371"/>
            <a:ext cx="388620" cy="160020"/>
          </a:xfrm>
          <a:custGeom>
            <a:avLst/>
            <a:gdLst/>
            <a:ahLst/>
            <a:cxnLst/>
            <a:rect l="l" t="t" r="r" b="b"/>
            <a:pathLst>
              <a:path w="388619" h="160020">
                <a:moveTo>
                  <a:pt x="0" y="0"/>
                </a:moveTo>
                <a:lnTo>
                  <a:pt x="388617" y="0"/>
                </a:lnTo>
                <a:lnTo>
                  <a:pt x="388617" y="160019"/>
                </a:lnTo>
                <a:lnTo>
                  <a:pt x="0" y="160019"/>
                </a:lnTo>
                <a:lnTo>
                  <a:pt x="0" y="0"/>
                </a:lnTo>
                <a:close/>
              </a:path>
            </a:pathLst>
          </a:custGeom>
          <a:solidFill>
            <a:srgbClr val="00A9FF"/>
          </a:solidFill>
        </p:spPr>
        <p:txBody>
          <a:bodyPr wrap="square" lIns="0" tIns="0" rIns="0" bIns="0" rtlCol="0"/>
          <a:lstStyle/>
          <a:p>
            <a:endParaRPr/>
          </a:p>
        </p:txBody>
      </p:sp>
      <p:sp>
        <p:nvSpPr>
          <p:cNvPr id="530" name="object 530"/>
          <p:cNvSpPr/>
          <p:nvPr/>
        </p:nvSpPr>
        <p:spPr>
          <a:xfrm>
            <a:off x="2646031" y="4274796"/>
            <a:ext cx="388620" cy="28575"/>
          </a:xfrm>
          <a:custGeom>
            <a:avLst/>
            <a:gdLst/>
            <a:ahLst/>
            <a:cxnLst/>
            <a:rect l="l" t="t" r="r" b="b"/>
            <a:pathLst>
              <a:path w="388619" h="28575">
                <a:moveTo>
                  <a:pt x="0" y="28574"/>
                </a:moveTo>
                <a:lnTo>
                  <a:pt x="388617" y="28574"/>
                </a:lnTo>
                <a:lnTo>
                  <a:pt x="388617" y="0"/>
                </a:lnTo>
                <a:lnTo>
                  <a:pt x="0" y="0"/>
                </a:lnTo>
                <a:lnTo>
                  <a:pt x="0" y="28574"/>
                </a:lnTo>
                <a:close/>
              </a:path>
            </a:pathLst>
          </a:custGeom>
          <a:solidFill>
            <a:srgbClr val="75B6B1"/>
          </a:solidFill>
        </p:spPr>
        <p:txBody>
          <a:bodyPr wrap="square" lIns="0" tIns="0" rIns="0" bIns="0" rtlCol="0"/>
          <a:lstStyle/>
          <a:p>
            <a:endParaRPr/>
          </a:p>
        </p:txBody>
      </p:sp>
      <p:sp>
        <p:nvSpPr>
          <p:cNvPr id="531" name="object 531"/>
          <p:cNvSpPr/>
          <p:nvPr/>
        </p:nvSpPr>
        <p:spPr>
          <a:xfrm>
            <a:off x="2646031" y="4257652"/>
            <a:ext cx="388620" cy="17145"/>
          </a:xfrm>
          <a:custGeom>
            <a:avLst/>
            <a:gdLst/>
            <a:ahLst/>
            <a:cxnLst/>
            <a:rect l="l" t="t" r="r" b="b"/>
            <a:pathLst>
              <a:path w="388619" h="17145">
                <a:moveTo>
                  <a:pt x="0" y="17144"/>
                </a:moveTo>
                <a:lnTo>
                  <a:pt x="388617" y="17144"/>
                </a:lnTo>
                <a:lnTo>
                  <a:pt x="388617" y="0"/>
                </a:lnTo>
                <a:lnTo>
                  <a:pt x="0" y="0"/>
                </a:lnTo>
                <a:lnTo>
                  <a:pt x="0" y="17144"/>
                </a:lnTo>
                <a:close/>
              </a:path>
            </a:pathLst>
          </a:custGeom>
          <a:solidFill>
            <a:srgbClr val="ECC847"/>
          </a:solidFill>
        </p:spPr>
        <p:txBody>
          <a:bodyPr wrap="square" lIns="0" tIns="0" rIns="0" bIns="0" rtlCol="0"/>
          <a:lstStyle/>
          <a:p>
            <a:endParaRPr/>
          </a:p>
        </p:txBody>
      </p:sp>
      <p:sp>
        <p:nvSpPr>
          <p:cNvPr id="532" name="object 532"/>
          <p:cNvSpPr/>
          <p:nvPr/>
        </p:nvSpPr>
        <p:spPr>
          <a:xfrm>
            <a:off x="2646031" y="4246222"/>
            <a:ext cx="388620" cy="11430"/>
          </a:xfrm>
          <a:custGeom>
            <a:avLst/>
            <a:gdLst/>
            <a:ahLst/>
            <a:cxnLst/>
            <a:rect l="l" t="t" r="r" b="b"/>
            <a:pathLst>
              <a:path w="388619" h="11429">
                <a:moveTo>
                  <a:pt x="0" y="11429"/>
                </a:moveTo>
                <a:lnTo>
                  <a:pt x="388617" y="11429"/>
                </a:lnTo>
                <a:lnTo>
                  <a:pt x="388617" y="0"/>
                </a:lnTo>
                <a:lnTo>
                  <a:pt x="0" y="0"/>
                </a:lnTo>
                <a:lnTo>
                  <a:pt x="0" y="11429"/>
                </a:lnTo>
                <a:close/>
              </a:path>
            </a:pathLst>
          </a:custGeom>
          <a:solidFill>
            <a:srgbClr val="00007E"/>
          </a:solidFill>
        </p:spPr>
        <p:txBody>
          <a:bodyPr wrap="square" lIns="0" tIns="0" rIns="0" bIns="0" rtlCol="0"/>
          <a:lstStyle/>
          <a:p>
            <a:endParaRPr/>
          </a:p>
        </p:txBody>
      </p:sp>
      <p:sp>
        <p:nvSpPr>
          <p:cNvPr id="533" name="object 533"/>
          <p:cNvSpPr/>
          <p:nvPr/>
        </p:nvSpPr>
        <p:spPr>
          <a:xfrm>
            <a:off x="2646031" y="3977618"/>
            <a:ext cx="388620" cy="268605"/>
          </a:xfrm>
          <a:custGeom>
            <a:avLst/>
            <a:gdLst/>
            <a:ahLst/>
            <a:cxnLst/>
            <a:rect l="l" t="t" r="r" b="b"/>
            <a:pathLst>
              <a:path w="388619" h="268604">
                <a:moveTo>
                  <a:pt x="0" y="0"/>
                </a:moveTo>
                <a:lnTo>
                  <a:pt x="388617" y="0"/>
                </a:lnTo>
                <a:lnTo>
                  <a:pt x="388617" y="268603"/>
                </a:lnTo>
                <a:lnTo>
                  <a:pt x="0" y="268603"/>
                </a:lnTo>
                <a:lnTo>
                  <a:pt x="0" y="0"/>
                </a:lnTo>
                <a:close/>
              </a:path>
            </a:pathLst>
          </a:custGeom>
          <a:solidFill>
            <a:srgbClr val="A9007E"/>
          </a:solidFill>
        </p:spPr>
        <p:txBody>
          <a:bodyPr wrap="square" lIns="0" tIns="0" rIns="0" bIns="0" rtlCol="0"/>
          <a:lstStyle/>
          <a:p>
            <a:endParaRPr/>
          </a:p>
        </p:txBody>
      </p:sp>
      <p:sp>
        <p:nvSpPr>
          <p:cNvPr id="534" name="object 534"/>
          <p:cNvSpPr/>
          <p:nvPr/>
        </p:nvSpPr>
        <p:spPr>
          <a:xfrm>
            <a:off x="3166093" y="3977618"/>
            <a:ext cx="388620" cy="485775"/>
          </a:xfrm>
          <a:custGeom>
            <a:avLst/>
            <a:gdLst/>
            <a:ahLst/>
            <a:cxnLst/>
            <a:rect l="l" t="t" r="r" b="b"/>
            <a:pathLst>
              <a:path w="388620" h="485775">
                <a:moveTo>
                  <a:pt x="0" y="0"/>
                </a:moveTo>
                <a:lnTo>
                  <a:pt x="388617" y="0"/>
                </a:lnTo>
                <a:lnTo>
                  <a:pt x="388617" y="485772"/>
                </a:lnTo>
                <a:lnTo>
                  <a:pt x="0" y="485772"/>
                </a:lnTo>
                <a:lnTo>
                  <a:pt x="0" y="0"/>
                </a:lnTo>
                <a:close/>
              </a:path>
            </a:pathLst>
          </a:custGeom>
          <a:solidFill>
            <a:srgbClr val="00A9FF"/>
          </a:solidFill>
        </p:spPr>
        <p:txBody>
          <a:bodyPr wrap="square" lIns="0" tIns="0" rIns="0" bIns="0" rtlCol="0"/>
          <a:lstStyle/>
          <a:p>
            <a:endParaRPr/>
          </a:p>
        </p:txBody>
      </p:sp>
      <p:sp>
        <p:nvSpPr>
          <p:cNvPr id="535" name="object 535"/>
          <p:cNvSpPr/>
          <p:nvPr/>
        </p:nvSpPr>
        <p:spPr>
          <a:xfrm>
            <a:off x="3166093" y="3914754"/>
            <a:ext cx="388620" cy="62865"/>
          </a:xfrm>
          <a:custGeom>
            <a:avLst/>
            <a:gdLst/>
            <a:ahLst/>
            <a:cxnLst/>
            <a:rect l="l" t="t" r="r" b="b"/>
            <a:pathLst>
              <a:path w="388620" h="62864">
                <a:moveTo>
                  <a:pt x="0" y="62864"/>
                </a:moveTo>
                <a:lnTo>
                  <a:pt x="388617" y="62864"/>
                </a:lnTo>
                <a:lnTo>
                  <a:pt x="388617" y="0"/>
                </a:lnTo>
                <a:lnTo>
                  <a:pt x="0" y="0"/>
                </a:lnTo>
                <a:lnTo>
                  <a:pt x="0" y="62864"/>
                </a:lnTo>
                <a:close/>
              </a:path>
            </a:pathLst>
          </a:custGeom>
          <a:solidFill>
            <a:srgbClr val="75B6B1"/>
          </a:solidFill>
        </p:spPr>
        <p:txBody>
          <a:bodyPr wrap="square" lIns="0" tIns="0" rIns="0" bIns="0" rtlCol="0"/>
          <a:lstStyle/>
          <a:p>
            <a:endParaRPr/>
          </a:p>
        </p:txBody>
      </p:sp>
      <p:sp>
        <p:nvSpPr>
          <p:cNvPr id="536" name="object 536"/>
          <p:cNvSpPr/>
          <p:nvPr/>
        </p:nvSpPr>
        <p:spPr>
          <a:xfrm>
            <a:off x="3166093" y="3857604"/>
            <a:ext cx="388620" cy="57150"/>
          </a:xfrm>
          <a:custGeom>
            <a:avLst/>
            <a:gdLst/>
            <a:ahLst/>
            <a:cxnLst/>
            <a:rect l="l" t="t" r="r" b="b"/>
            <a:pathLst>
              <a:path w="388620" h="57150">
                <a:moveTo>
                  <a:pt x="0" y="57149"/>
                </a:moveTo>
                <a:lnTo>
                  <a:pt x="388617" y="57149"/>
                </a:lnTo>
                <a:lnTo>
                  <a:pt x="388617" y="0"/>
                </a:lnTo>
                <a:lnTo>
                  <a:pt x="0" y="0"/>
                </a:lnTo>
                <a:lnTo>
                  <a:pt x="0" y="57149"/>
                </a:lnTo>
                <a:close/>
              </a:path>
            </a:pathLst>
          </a:custGeom>
          <a:solidFill>
            <a:srgbClr val="ECC847"/>
          </a:solidFill>
        </p:spPr>
        <p:txBody>
          <a:bodyPr wrap="square" lIns="0" tIns="0" rIns="0" bIns="0" rtlCol="0"/>
          <a:lstStyle/>
          <a:p>
            <a:endParaRPr/>
          </a:p>
        </p:txBody>
      </p:sp>
      <p:sp>
        <p:nvSpPr>
          <p:cNvPr id="537" name="object 537"/>
          <p:cNvSpPr/>
          <p:nvPr/>
        </p:nvSpPr>
        <p:spPr>
          <a:xfrm>
            <a:off x="3166093" y="3811884"/>
            <a:ext cx="388620" cy="45720"/>
          </a:xfrm>
          <a:custGeom>
            <a:avLst/>
            <a:gdLst/>
            <a:ahLst/>
            <a:cxnLst/>
            <a:rect l="l" t="t" r="r" b="b"/>
            <a:pathLst>
              <a:path w="388620" h="45720">
                <a:moveTo>
                  <a:pt x="0" y="45719"/>
                </a:moveTo>
                <a:lnTo>
                  <a:pt x="388617" y="45719"/>
                </a:lnTo>
                <a:lnTo>
                  <a:pt x="388617" y="0"/>
                </a:lnTo>
                <a:lnTo>
                  <a:pt x="0" y="0"/>
                </a:lnTo>
                <a:lnTo>
                  <a:pt x="0" y="45719"/>
                </a:lnTo>
                <a:close/>
              </a:path>
            </a:pathLst>
          </a:custGeom>
          <a:solidFill>
            <a:srgbClr val="00007E"/>
          </a:solidFill>
        </p:spPr>
        <p:txBody>
          <a:bodyPr wrap="square" lIns="0" tIns="0" rIns="0" bIns="0" rtlCol="0"/>
          <a:lstStyle/>
          <a:p>
            <a:endParaRPr/>
          </a:p>
        </p:txBody>
      </p:sp>
      <p:sp>
        <p:nvSpPr>
          <p:cNvPr id="538" name="object 538"/>
          <p:cNvSpPr/>
          <p:nvPr/>
        </p:nvSpPr>
        <p:spPr>
          <a:xfrm>
            <a:off x="3166093" y="3520421"/>
            <a:ext cx="388620" cy="291465"/>
          </a:xfrm>
          <a:custGeom>
            <a:avLst/>
            <a:gdLst/>
            <a:ahLst/>
            <a:cxnLst/>
            <a:rect l="l" t="t" r="r" b="b"/>
            <a:pathLst>
              <a:path w="388620" h="291464">
                <a:moveTo>
                  <a:pt x="0" y="0"/>
                </a:moveTo>
                <a:lnTo>
                  <a:pt x="388617" y="0"/>
                </a:lnTo>
                <a:lnTo>
                  <a:pt x="388617" y="291463"/>
                </a:lnTo>
                <a:lnTo>
                  <a:pt x="0" y="291463"/>
                </a:lnTo>
                <a:lnTo>
                  <a:pt x="0" y="0"/>
                </a:lnTo>
                <a:close/>
              </a:path>
            </a:pathLst>
          </a:custGeom>
          <a:solidFill>
            <a:srgbClr val="A9007E"/>
          </a:solidFill>
        </p:spPr>
        <p:txBody>
          <a:bodyPr wrap="square" lIns="0" tIns="0" rIns="0" bIns="0" rtlCol="0"/>
          <a:lstStyle/>
          <a:p>
            <a:endParaRPr/>
          </a:p>
        </p:txBody>
      </p:sp>
      <p:sp>
        <p:nvSpPr>
          <p:cNvPr id="539" name="object 539"/>
          <p:cNvSpPr/>
          <p:nvPr/>
        </p:nvSpPr>
        <p:spPr>
          <a:xfrm>
            <a:off x="3686155" y="3949043"/>
            <a:ext cx="388620" cy="514350"/>
          </a:xfrm>
          <a:custGeom>
            <a:avLst/>
            <a:gdLst/>
            <a:ahLst/>
            <a:cxnLst/>
            <a:rect l="l" t="t" r="r" b="b"/>
            <a:pathLst>
              <a:path w="388620" h="514350">
                <a:moveTo>
                  <a:pt x="0" y="0"/>
                </a:moveTo>
                <a:lnTo>
                  <a:pt x="388617" y="0"/>
                </a:lnTo>
                <a:lnTo>
                  <a:pt x="388617" y="514346"/>
                </a:lnTo>
                <a:lnTo>
                  <a:pt x="0" y="514346"/>
                </a:lnTo>
                <a:lnTo>
                  <a:pt x="0" y="0"/>
                </a:lnTo>
                <a:close/>
              </a:path>
            </a:pathLst>
          </a:custGeom>
          <a:solidFill>
            <a:srgbClr val="00A9FF"/>
          </a:solidFill>
        </p:spPr>
        <p:txBody>
          <a:bodyPr wrap="square" lIns="0" tIns="0" rIns="0" bIns="0" rtlCol="0"/>
          <a:lstStyle/>
          <a:p>
            <a:endParaRPr/>
          </a:p>
        </p:txBody>
      </p:sp>
      <p:sp>
        <p:nvSpPr>
          <p:cNvPr id="540" name="object 540"/>
          <p:cNvSpPr/>
          <p:nvPr/>
        </p:nvSpPr>
        <p:spPr>
          <a:xfrm>
            <a:off x="3686155" y="3886179"/>
            <a:ext cx="388620" cy="62865"/>
          </a:xfrm>
          <a:custGeom>
            <a:avLst/>
            <a:gdLst/>
            <a:ahLst/>
            <a:cxnLst/>
            <a:rect l="l" t="t" r="r" b="b"/>
            <a:pathLst>
              <a:path w="388620" h="62864">
                <a:moveTo>
                  <a:pt x="0" y="62864"/>
                </a:moveTo>
                <a:lnTo>
                  <a:pt x="388617" y="62864"/>
                </a:lnTo>
                <a:lnTo>
                  <a:pt x="388617" y="0"/>
                </a:lnTo>
                <a:lnTo>
                  <a:pt x="0" y="0"/>
                </a:lnTo>
                <a:lnTo>
                  <a:pt x="0" y="62864"/>
                </a:lnTo>
                <a:close/>
              </a:path>
            </a:pathLst>
          </a:custGeom>
          <a:solidFill>
            <a:srgbClr val="75B6B1"/>
          </a:solidFill>
        </p:spPr>
        <p:txBody>
          <a:bodyPr wrap="square" lIns="0" tIns="0" rIns="0" bIns="0" rtlCol="0"/>
          <a:lstStyle/>
          <a:p>
            <a:endParaRPr/>
          </a:p>
        </p:txBody>
      </p:sp>
      <p:sp>
        <p:nvSpPr>
          <p:cNvPr id="541" name="object 541"/>
          <p:cNvSpPr/>
          <p:nvPr/>
        </p:nvSpPr>
        <p:spPr>
          <a:xfrm>
            <a:off x="3686155" y="3811884"/>
            <a:ext cx="388620" cy="74295"/>
          </a:xfrm>
          <a:custGeom>
            <a:avLst/>
            <a:gdLst/>
            <a:ahLst/>
            <a:cxnLst/>
            <a:rect l="l" t="t" r="r" b="b"/>
            <a:pathLst>
              <a:path w="388620" h="74295">
                <a:moveTo>
                  <a:pt x="0" y="74294"/>
                </a:moveTo>
                <a:lnTo>
                  <a:pt x="388617" y="74294"/>
                </a:lnTo>
                <a:lnTo>
                  <a:pt x="388617" y="0"/>
                </a:lnTo>
                <a:lnTo>
                  <a:pt x="0" y="0"/>
                </a:lnTo>
                <a:lnTo>
                  <a:pt x="0" y="74294"/>
                </a:lnTo>
                <a:close/>
              </a:path>
            </a:pathLst>
          </a:custGeom>
          <a:solidFill>
            <a:srgbClr val="ECC847"/>
          </a:solidFill>
        </p:spPr>
        <p:txBody>
          <a:bodyPr wrap="square" lIns="0" tIns="0" rIns="0" bIns="0" rtlCol="0"/>
          <a:lstStyle/>
          <a:p>
            <a:endParaRPr/>
          </a:p>
        </p:txBody>
      </p:sp>
      <p:sp>
        <p:nvSpPr>
          <p:cNvPr id="542" name="object 542"/>
          <p:cNvSpPr/>
          <p:nvPr/>
        </p:nvSpPr>
        <p:spPr>
          <a:xfrm>
            <a:off x="3686155" y="3783309"/>
            <a:ext cx="388620" cy="28575"/>
          </a:xfrm>
          <a:custGeom>
            <a:avLst/>
            <a:gdLst/>
            <a:ahLst/>
            <a:cxnLst/>
            <a:rect l="l" t="t" r="r" b="b"/>
            <a:pathLst>
              <a:path w="388620" h="28575">
                <a:moveTo>
                  <a:pt x="0" y="28574"/>
                </a:moveTo>
                <a:lnTo>
                  <a:pt x="388617" y="28574"/>
                </a:lnTo>
                <a:lnTo>
                  <a:pt x="388617" y="0"/>
                </a:lnTo>
                <a:lnTo>
                  <a:pt x="0" y="0"/>
                </a:lnTo>
                <a:lnTo>
                  <a:pt x="0" y="28574"/>
                </a:lnTo>
                <a:close/>
              </a:path>
            </a:pathLst>
          </a:custGeom>
          <a:solidFill>
            <a:srgbClr val="00007E"/>
          </a:solidFill>
        </p:spPr>
        <p:txBody>
          <a:bodyPr wrap="square" lIns="0" tIns="0" rIns="0" bIns="0" rtlCol="0"/>
          <a:lstStyle/>
          <a:p>
            <a:endParaRPr/>
          </a:p>
        </p:txBody>
      </p:sp>
      <p:sp>
        <p:nvSpPr>
          <p:cNvPr id="543" name="object 543"/>
          <p:cNvSpPr/>
          <p:nvPr/>
        </p:nvSpPr>
        <p:spPr>
          <a:xfrm>
            <a:off x="3686155" y="3548996"/>
            <a:ext cx="388620" cy="234315"/>
          </a:xfrm>
          <a:custGeom>
            <a:avLst/>
            <a:gdLst/>
            <a:ahLst/>
            <a:cxnLst/>
            <a:rect l="l" t="t" r="r" b="b"/>
            <a:pathLst>
              <a:path w="388620" h="234314">
                <a:moveTo>
                  <a:pt x="0" y="0"/>
                </a:moveTo>
                <a:lnTo>
                  <a:pt x="388617" y="0"/>
                </a:lnTo>
                <a:lnTo>
                  <a:pt x="388617" y="234313"/>
                </a:lnTo>
                <a:lnTo>
                  <a:pt x="0" y="234313"/>
                </a:lnTo>
                <a:lnTo>
                  <a:pt x="0" y="0"/>
                </a:lnTo>
                <a:close/>
              </a:path>
            </a:pathLst>
          </a:custGeom>
          <a:solidFill>
            <a:srgbClr val="A9007E"/>
          </a:solidFill>
        </p:spPr>
        <p:txBody>
          <a:bodyPr wrap="square" lIns="0" tIns="0" rIns="0" bIns="0" rtlCol="0"/>
          <a:lstStyle/>
          <a:p>
            <a:endParaRPr/>
          </a:p>
        </p:txBody>
      </p:sp>
      <p:sp>
        <p:nvSpPr>
          <p:cNvPr id="544" name="object 544"/>
          <p:cNvSpPr/>
          <p:nvPr/>
        </p:nvSpPr>
        <p:spPr>
          <a:xfrm>
            <a:off x="4206217" y="3966188"/>
            <a:ext cx="388620" cy="497205"/>
          </a:xfrm>
          <a:custGeom>
            <a:avLst/>
            <a:gdLst/>
            <a:ahLst/>
            <a:cxnLst/>
            <a:rect l="l" t="t" r="r" b="b"/>
            <a:pathLst>
              <a:path w="388620" h="497204">
                <a:moveTo>
                  <a:pt x="0" y="0"/>
                </a:moveTo>
                <a:lnTo>
                  <a:pt x="388617" y="0"/>
                </a:lnTo>
                <a:lnTo>
                  <a:pt x="388617" y="497201"/>
                </a:lnTo>
                <a:lnTo>
                  <a:pt x="0" y="497201"/>
                </a:lnTo>
                <a:lnTo>
                  <a:pt x="0" y="0"/>
                </a:lnTo>
                <a:close/>
              </a:path>
            </a:pathLst>
          </a:custGeom>
          <a:solidFill>
            <a:srgbClr val="00A9FF"/>
          </a:solidFill>
        </p:spPr>
        <p:txBody>
          <a:bodyPr wrap="square" lIns="0" tIns="0" rIns="0" bIns="0" rtlCol="0"/>
          <a:lstStyle/>
          <a:p>
            <a:endParaRPr/>
          </a:p>
        </p:txBody>
      </p:sp>
      <p:sp>
        <p:nvSpPr>
          <p:cNvPr id="545" name="object 545"/>
          <p:cNvSpPr/>
          <p:nvPr/>
        </p:nvSpPr>
        <p:spPr>
          <a:xfrm>
            <a:off x="4206217" y="3909039"/>
            <a:ext cx="388620" cy="57150"/>
          </a:xfrm>
          <a:custGeom>
            <a:avLst/>
            <a:gdLst/>
            <a:ahLst/>
            <a:cxnLst/>
            <a:rect l="l" t="t" r="r" b="b"/>
            <a:pathLst>
              <a:path w="388620" h="57150">
                <a:moveTo>
                  <a:pt x="0" y="57149"/>
                </a:moveTo>
                <a:lnTo>
                  <a:pt x="388617" y="57149"/>
                </a:lnTo>
                <a:lnTo>
                  <a:pt x="388617" y="0"/>
                </a:lnTo>
                <a:lnTo>
                  <a:pt x="0" y="0"/>
                </a:lnTo>
                <a:lnTo>
                  <a:pt x="0" y="57149"/>
                </a:lnTo>
                <a:close/>
              </a:path>
            </a:pathLst>
          </a:custGeom>
          <a:solidFill>
            <a:srgbClr val="75B6B1"/>
          </a:solidFill>
        </p:spPr>
        <p:txBody>
          <a:bodyPr wrap="square" lIns="0" tIns="0" rIns="0" bIns="0" rtlCol="0"/>
          <a:lstStyle/>
          <a:p>
            <a:endParaRPr/>
          </a:p>
        </p:txBody>
      </p:sp>
      <p:sp>
        <p:nvSpPr>
          <p:cNvPr id="546" name="object 546"/>
          <p:cNvSpPr/>
          <p:nvPr/>
        </p:nvSpPr>
        <p:spPr>
          <a:xfrm>
            <a:off x="4206217" y="3829029"/>
            <a:ext cx="388620" cy="80010"/>
          </a:xfrm>
          <a:custGeom>
            <a:avLst/>
            <a:gdLst/>
            <a:ahLst/>
            <a:cxnLst/>
            <a:rect l="l" t="t" r="r" b="b"/>
            <a:pathLst>
              <a:path w="388620" h="80010">
                <a:moveTo>
                  <a:pt x="0" y="80009"/>
                </a:moveTo>
                <a:lnTo>
                  <a:pt x="388617" y="80009"/>
                </a:lnTo>
                <a:lnTo>
                  <a:pt x="388617" y="0"/>
                </a:lnTo>
                <a:lnTo>
                  <a:pt x="0" y="0"/>
                </a:lnTo>
                <a:lnTo>
                  <a:pt x="0" y="80009"/>
                </a:lnTo>
                <a:close/>
              </a:path>
            </a:pathLst>
          </a:custGeom>
          <a:solidFill>
            <a:srgbClr val="ECC847"/>
          </a:solidFill>
        </p:spPr>
        <p:txBody>
          <a:bodyPr wrap="square" lIns="0" tIns="0" rIns="0" bIns="0" rtlCol="0"/>
          <a:lstStyle/>
          <a:p>
            <a:endParaRPr/>
          </a:p>
        </p:txBody>
      </p:sp>
      <p:sp>
        <p:nvSpPr>
          <p:cNvPr id="547" name="object 547"/>
          <p:cNvSpPr/>
          <p:nvPr/>
        </p:nvSpPr>
        <p:spPr>
          <a:xfrm>
            <a:off x="4206217" y="3800454"/>
            <a:ext cx="388620" cy="28575"/>
          </a:xfrm>
          <a:custGeom>
            <a:avLst/>
            <a:gdLst/>
            <a:ahLst/>
            <a:cxnLst/>
            <a:rect l="l" t="t" r="r" b="b"/>
            <a:pathLst>
              <a:path w="388620" h="28575">
                <a:moveTo>
                  <a:pt x="0" y="28574"/>
                </a:moveTo>
                <a:lnTo>
                  <a:pt x="388617" y="28574"/>
                </a:lnTo>
                <a:lnTo>
                  <a:pt x="388617" y="0"/>
                </a:lnTo>
                <a:lnTo>
                  <a:pt x="0" y="0"/>
                </a:lnTo>
                <a:lnTo>
                  <a:pt x="0" y="28574"/>
                </a:lnTo>
                <a:close/>
              </a:path>
            </a:pathLst>
          </a:custGeom>
          <a:solidFill>
            <a:srgbClr val="00007E"/>
          </a:solidFill>
        </p:spPr>
        <p:txBody>
          <a:bodyPr wrap="square" lIns="0" tIns="0" rIns="0" bIns="0" rtlCol="0"/>
          <a:lstStyle/>
          <a:p>
            <a:endParaRPr/>
          </a:p>
        </p:txBody>
      </p:sp>
      <p:sp>
        <p:nvSpPr>
          <p:cNvPr id="548" name="object 548"/>
          <p:cNvSpPr/>
          <p:nvPr/>
        </p:nvSpPr>
        <p:spPr>
          <a:xfrm>
            <a:off x="4206217" y="3560426"/>
            <a:ext cx="388620" cy="240029"/>
          </a:xfrm>
          <a:custGeom>
            <a:avLst/>
            <a:gdLst/>
            <a:ahLst/>
            <a:cxnLst/>
            <a:rect l="l" t="t" r="r" b="b"/>
            <a:pathLst>
              <a:path w="388620" h="240029">
                <a:moveTo>
                  <a:pt x="0" y="0"/>
                </a:moveTo>
                <a:lnTo>
                  <a:pt x="388617" y="0"/>
                </a:lnTo>
                <a:lnTo>
                  <a:pt x="388617" y="240028"/>
                </a:lnTo>
                <a:lnTo>
                  <a:pt x="0" y="240028"/>
                </a:lnTo>
                <a:lnTo>
                  <a:pt x="0" y="0"/>
                </a:lnTo>
                <a:close/>
              </a:path>
            </a:pathLst>
          </a:custGeom>
          <a:solidFill>
            <a:srgbClr val="A9007E"/>
          </a:solidFill>
        </p:spPr>
        <p:txBody>
          <a:bodyPr wrap="square" lIns="0" tIns="0" rIns="0" bIns="0" rtlCol="0"/>
          <a:lstStyle/>
          <a:p>
            <a:endParaRPr/>
          </a:p>
        </p:txBody>
      </p:sp>
      <p:sp>
        <p:nvSpPr>
          <p:cNvPr id="549" name="object 549"/>
          <p:cNvSpPr/>
          <p:nvPr/>
        </p:nvSpPr>
        <p:spPr>
          <a:xfrm>
            <a:off x="4726279" y="3983333"/>
            <a:ext cx="388620" cy="480059"/>
          </a:xfrm>
          <a:custGeom>
            <a:avLst/>
            <a:gdLst/>
            <a:ahLst/>
            <a:cxnLst/>
            <a:rect l="l" t="t" r="r" b="b"/>
            <a:pathLst>
              <a:path w="388620" h="480060">
                <a:moveTo>
                  <a:pt x="0" y="0"/>
                </a:moveTo>
                <a:lnTo>
                  <a:pt x="388617" y="0"/>
                </a:lnTo>
                <a:lnTo>
                  <a:pt x="388617" y="480057"/>
                </a:lnTo>
                <a:lnTo>
                  <a:pt x="0" y="480057"/>
                </a:lnTo>
                <a:lnTo>
                  <a:pt x="0" y="0"/>
                </a:lnTo>
                <a:close/>
              </a:path>
            </a:pathLst>
          </a:custGeom>
          <a:solidFill>
            <a:srgbClr val="00A9FF"/>
          </a:solidFill>
        </p:spPr>
        <p:txBody>
          <a:bodyPr wrap="square" lIns="0" tIns="0" rIns="0" bIns="0" rtlCol="0"/>
          <a:lstStyle/>
          <a:p>
            <a:endParaRPr/>
          </a:p>
        </p:txBody>
      </p:sp>
      <p:sp>
        <p:nvSpPr>
          <p:cNvPr id="550" name="object 550"/>
          <p:cNvSpPr/>
          <p:nvPr/>
        </p:nvSpPr>
        <p:spPr>
          <a:xfrm>
            <a:off x="4726279" y="3920469"/>
            <a:ext cx="388620" cy="62865"/>
          </a:xfrm>
          <a:custGeom>
            <a:avLst/>
            <a:gdLst/>
            <a:ahLst/>
            <a:cxnLst/>
            <a:rect l="l" t="t" r="r" b="b"/>
            <a:pathLst>
              <a:path w="388620" h="62864">
                <a:moveTo>
                  <a:pt x="0" y="62864"/>
                </a:moveTo>
                <a:lnTo>
                  <a:pt x="388617" y="62864"/>
                </a:lnTo>
                <a:lnTo>
                  <a:pt x="388617" y="0"/>
                </a:lnTo>
                <a:lnTo>
                  <a:pt x="0" y="0"/>
                </a:lnTo>
                <a:lnTo>
                  <a:pt x="0" y="62864"/>
                </a:lnTo>
                <a:close/>
              </a:path>
            </a:pathLst>
          </a:custGeom>
          <a:solidFill>
            <a:srgbClr val="75B6B1"/>
          </a:solidFill>
        </p:spPr>
        <p:txBody>
          <a:bodyPr wrap="square" lIns="0" tIns="0" rIns="0" bIns="0" rtlCol="0"/>
          <a:lstStyle/>
          <a:p>
            <a:endParaRPr/>
          </a:p>
        </p:txBody>
      </p:sp>
      <p:sp>
        <p:nvSpPr>
          <p:cNvPr id="551" name="object 551"/>
          <p:cNvSpPr/>
          <p:nvPr/>
        </p:nvSpPr>
        <p:spPr>
          <a:xfrm>
            <a:off x="4726279" y="3834744"/>
            <a:ext cx="388620" cy="85725"/>
          </a:xfrm>
          <a:custGeom>
            <a:avLst/>
            <a:gdLst/>
            <a:ahLst/>
            <a:cxnLst/>
            <a:rect l="l" t="t" r="r" b="b"/>
            <a:pathLst>
              <a:path w="388620" h="85725">
                <a:moveTo>
                  <a:pt x="0" y="85724"/>
                </a:moveTo>
                <a:lnTo>
                  <a:pt x="388617" y="85724"/>
                </a:lnTo>
                <a:lnTo>
                  <a:pt x="388617" y="0"/>
                </a:lnTo>
                <a:lnTo>
                  <a:pt x="0" y="0"/>
                </a:lnTo>
                <a:lnTo>
                  <a:pt x="0" y="85724"/>
                </a:lnTo>
                <a:close/>
              </a:path>
            </a:pathLst>
          </a:custGeom>
          <a:solidFill>
            <a:srgbClr val="ECC847"/>
          </a:solidFill>
        </p:spPr>
        <p:txBody>
          <a:bodyPr wrap="square" lIns="0" tIns="0" rIns="0" bIns="0" rtlCol="0"/>
          <a:lstStyle/>
          <a:p>
            <a:endParaRPr/>
          </a:p>
        </p:txBody>
      </p:sp>
      <p:sp>
        <p:nvSpPr>
          <p:cNvPr id="552" name="object 552"/>
          <p:cNvSpPr/>
          <p:nvPr/>
        </p:nvSpPr>
        <p:spPr>
          <a:xfrm>
            <a:off x="4726279" y="3794739"/>
            <a:ext cx="388620" cy="40005"/>
          </a:xfrm>
          <a:custGeom>
            <a:avLst/>
            <a:gdLst/>
            <a:ahLst/>
            <a:cxnLst/>
            <a:rect l="l" t="t" r="r" b="b"/>
            <a:pathLst>
              <a:path w="388620" h="40004">
                <a:moveTo>
                  <a:pt x="0" y="40004"/>
                </a:moveTo>
                <a:lnTo>
                  <a:pt x="388617" y="40004"/>
                </a:lnTo>
                <a:lnTo>
                  <a:pt x="388617" y="0"/>
                </a:lnTo>
                <a:lnTo>
                  <a:pt x="0" y="0"/>
                </a:lnTo>
                <a:lnTo>
                  <a:pt x="0" y="40004"/>
                </a:lnTo>
                <a:close/>
              </a:path>
            </a:pathLst>
          </a:custGeom>
          <a:solidFill>
            <a:srgbClr val="00007E"/>
          </a:solidFill>
        </p:spPr>
        <p:txBody>
          <a:bodyPr wrap="square" lIns="0" tIns="0" rIns="0" bIns="0" rtlCol="0"/>
          <a:lstStyle/>
          <a:p>
            <a:endParaRPr/>
          </a:p>
        </p:txBody>
      </p:sp>
      <p:sp>
        <p:nvSpPr>
          <p:cNvPr id="553" name="object 553"/>
          <p:cNvSpPr/>
          <p:nvPr/>
        </p:nvSpPr>
        <p:spPr>
          <a:xfrm>
            <a:off x="4726279" y="3531851"/>
            <a:ext cx="388620" cy="262890"/>
          </a:xfrm>
          <a:custGeom>
            <a:avLst/>
            <a:gdLst/>
            <a:ahLst/>
            <a:cxnLst/>
            <a:rect l="l" t="t" r="r" b="b"/>
            <a:pathLst>
              <a:path w="388620" h="262889">
                <a:moveTo>
                  <a:pt x="0" y="0"/>
                </a:moveTo>
                <a:lnTo>
                  <a:pt x="388617" y="0"/>
                </a:lnTo>
                <a:lnTo>
                  <a:pt x="388617" y="262888"/>
                </a:lnTo>
                <a:lnTo>
                  <a:pt x="0" y="262888"/>
                </a:lnTo>
                <a:lnTo>
                  <a:pt x="0" y="0"/>
                </a:lnTo>
                <a:close/>
              </a:path>
            </a:pathLst>
          </a:custGeom>
          <a:solidFill>
            <a:srgbClr val="A9007E"/>
          </a:solidFill>
        </p:spPr>
        <p:txBody>
          <a:bodyPr wrap="square" lIns="0" tIns="0" rIns="0" bIns="0" rtlCol="0"/>
          <a:lstStyle/>
          <a:p>
            <a:endParaRPr/>
          </a:p>
        </p:txBody>
      </p:sp>
      <p:sp>
        <p:nvSpPr>
          <p:cNvPr id="554" name="object 554"/>
          <p:cNvSpPr/>
          <p:nvPr/>
        </p:nvSpPr>
        <p:spPr>
          <a:xfrm>
            <a:off x="5252056" y="3926183"/>
            <a:ext cx="388620" cy="537210"/>
          </a:xfrm>
          <a:custGeom>
            <a:avLst/>
            <a:gdLst/>
            <a:ahLst/>
            <a:cxnLst/>
            <a:rect l="l" t="t" r="r" b="b"/>
            <a:pathLst>
              <a:path w="388620" h="537210">
                <a:moveTo>
                  <a:pt x="0" y="0"/>
                </a:moveTo>
                <a:lnTo>
                  <a:pt x="388617" y="0"/>
                </a:lnTo>
                <a:lnTo>
                  <a:pt x="388617" y="537206"/>
                </a:lnTo>
                <a:lnTo>
                  <a:pt x="0" y="537206"/>
                </a:lnTo>
                <a:lnTo>
                  <a:pt x="0" y="0"/>
                </a:lnTo>
                <a:close/>
              </a:path>
            </a:pathLst>
          </a:custGeom>
          <a:solidFill>
            <a:srgbClr val="00A9FF"/>
          </a:solidFill>
        </p:spPr>
        <p:txBody>
          <a:bodyPr wrap="square" lIns="0" tIns="0" rIns="0" bIns="0" rtlCol="0"/>
          <a:lstStyle/>
          <a:p>
            <a:endParaRPr/>
          </a:p>
        </p:txBody>
      </p:sp>
      <p:sp>
        <p:nvSpPr>
          <p:cNvPr id="555" name="object 555"/>
          <p:cNvSpPr/>
          <p:nvPr/>
        </p:nvSpPr>
        <p:spPr>
          <a:xfrm>
            <a:off x="5252056" y="3857604"/>
            <a:ext cx="388620" cy="68580"/>
          </a:xfrm>
          <a:custGeom>
            <a:avLst/>
            <a:gdLst/>
            <a:ahLst/>
            <a:cxnLst/>
            <a:rect l="l" t="t" r="r" b="b"/>
            <a:pathLst>
              <a:path w="388620" h="68579">
                <a:moveTo>
                  <a:pt x="0" y="68579"/>
                </a:moveTo>
                <a:lnTo>
                  <a:pt x="388617" y="68579"/>
                </a:lnTo>
                <a:lnTo>
                  <a:pt x="388617" y="0"/>
                </a:lnTo>
                <a:lnTo>
                  <a:pt x="0" y="0"/>
                </a:lnTo>
                <a:lnTo>
                  <a:pt x="0" y="68579"/>
                </a:lnTo>
                <a:close/>
              </a:path>
            </a:pathLst>
          </a:custGeom>
          <a:solidFill>
            <a:srgbClr val="75B6B1"/>
          </a:solidFill>
        </p:spPr>
        <p:txBody>
          <a:bodyPr wrap="square" lIns="0" tIns="0" rIns="0" bIns="0" rtlCol="0"/>
          <a:lstStyle/>
          <a:p>
            <a:endParaRPr/>
          </a:p>
        </p:txBody>
      </p:sp>
      <p:sp>
        <p:nvSpPr>
          <p:cNvPr id="556" name="object 556"/>
          <p:cNvSpPr/>
          <p:nvPr/>
        </p:nvSpPr>
        <p:spPr>
          <a:xfrm>
            <a:off x="5252056" y="3754735"/>
            <a:ext cx="388620" cy="102870"/>
          </a:xfrm>
          <a:custGeom>
            <a:avLst/>
            <a:gdLst/>
            <a:ahLst/>
            <a:cxnLst/>
            <a:rect l="l" t="t" r="r" b="b"/>
            <a:pathLst>
              <a:path w="388620" h="102870">
                <a:moveTo>
                  <a:pt x="0" y="0"/>
                </a:moveTo>
                <a:lnTo>
                  <a:pt x="388617" y="0"/>
                </a:lnTo>
                <a:lnTo>
                  <a:pt x="388617" y="102869"/>
                </a:lnTo>
                <a:lnTo>
                  <a:pt x="0" y="102869"/>
                </a:lnTo>
                <a:lnTo>
                  <a:pt x="0" y="0"/>
                </a:lnTo>
                <a:close/>
              </a:path>
            </a:pathLst>
          </a:custGeom>
          <a:solidFill>
            <a:srgbClr val="ECC847"/>
          </a:solidFill>
        </p:spPr>
        <p:txBody>
          <a:bodyPr wrap="square" lIns="0" tIns="0" rIns="0" bIns="0" rtlCol="0"/>
          <a:lstStyle/>
          <a:p>
            <a:endParaRPr/>
          </a:p>
        </p:txBody>
      </p:sp>
      <p:sp>
        <p:nvSpPr>
          <p:cNvPr id="557" name="object 557"/>
          <p:cNvSpPr/>
          <p:nvPr/>
        </p:nvSpPr>
        <p:spPr>
          <a:xfrm>
            <a:off x="5252056" y="3709015"/>
            <a:ext cx="388620" cy="45720"/>
          </a:xfrm>
          <a:custGeom>
            <a:avLst/>
            <a:gdLst/>
            <a:ahLst/>
            <a:cxnLst/>
            <a:rect l="l" t="t" r="r" b="b"/>
            <a:pathLst>
              <a:path w="388620" h="45720">
                <a:moveTo>
                  <a:pt x="0" y="45719"/>
                </a:moveTo>
                <a:lnTo>
                  <a:pt x="388617" y="45719"/>
                </a:lnTo>
                <a:lnTo>
                  <a:pt x="388617" y="0"/>
                </a:lnTo>
                <a:lnTo>
                  <a:pt x="0" y="0"/>
                </a:lnTo>
                <a:lnTo>
                  <a:pt x="0" y="45719"/>
                </a:lnTo>
                <a:close/>
              </a:path>
            </a:pathLst>
          </a:custGeom>
          <a:solidFill>
            <a:srgbClr val="00007E"/>
          </a:solidFill>
        </p:spPr>
        <p:txBody>
          <a:bodyPr wrap="square" lIns="0" tIns="0" rIns="0" bIns="0" rtlCol="0"/>
          <a:lstStyle/>
          <a:p>
            <a:endParaRPr/>
          </a:p>
        </p:txBody>
      </p:sp>
      <p:sp>
        <p:nvSpPr>
          <p:cNvPr id="558" name="object 558"/>
          <p:cNvSpPr/>
          <p:nvPr/>
        </p:nvSpPr>
        <p:spPr>
          <a:xfrm>
            <a:off x="5252056" y="3457556"/>
            <a:ext cx="388620" cy="251460"/>
          </a:xfrm>
          <a:custGeom>
            <a:avLst/>
            <a:gdLst/>
            <a:ahLst/>
            <a:cxnLst/>
            <a:rect l="l" t="t" r="r" b="b"/>
            <a:pathLst>
              <a:path w="388620" h="251460">
                <a:moveTo>
                  <a:pt x="0" y="0"/>
                </a:moveTo>
                <a:lnTo>
                  <a:pt x="388617" y="0"/>
                </a:lnTo>
                <a:lnTo>
                  <a:pt x="388617" y="251458"/>
                </a:lnTo>
                <a:lnTo>
                  <a:pt x="0" y="251458"/>
                </a:lnTo>
                <a:lnTo>
                  <a:pt x="0" y="0"/>
                </a:lnTo>
                <a:close/>
              </a:path>
            </a:pathLst>
          </a:custGeom>
          <a:solidFill>
            <a:srgbClr val="A9007E"/>
          </a:solidFill>
        </p:spPr>
        <p:txBody>
          <a:bodyPr wrap="square" lIns="0" tIns="0" rIns="0" bIns="0" rtlCol="0"/>
          <a:lstStyle/>
          <a:p>
            <a:endParaRPr/>
          </a:p>
        </p:txBody>
      </p:sp>
      <p:sp>
        <p:nvSpPr>
          <p:cNvPr id="559" name="object 559"/>
          <p:cNvSpPr/>
          <p:nvPr/>
        </p:nvSpPr>
        <p:spPr>
          <a:xfrm>
            <a:off x="5772117" y="4120492"/>
            <a:ext cx="388620" cy="342900"/>
          </a:xfrm>
          <a:custGeom>
            <a:avLst/>
            <a:gdLst/>
            <a:ahLst/>
            <a:cxnLst/>
            <a:rect l="l" t="t" r="r" b="b"/>
            <a:pathLst>
              <a:path w="388620" h="342900">
                <a:moveTo>
                  <a:pt x="0" y="0"/>
                </a:moveTo>
                <a:lnTo>
                  <a:pt x="388617" y="0"/>
                </a:lnTo>
                <a:lnTo>
                  <a:pt x="388617" y="342897"/>
                </a:lnTo>
                <a:lnTo>
                  <a:pt x="0" y="342897"/>
                </a:lnTo>
                <a:lnTo>
                  <a:pt x="0" y="0"/>
                </a:lnTo>
                <a:close/>
              </a:path>
            </a:pathLst>
          </a:custGeom>
          <a:solidFill>
            <a:srgbClr val="00A9FF"/>
          </a:solidFill>
        </p:spPr>
        <p:txBody>
          <a:bodyPr wrap="square" lIns="0" tIns="0" rIns="0" bIns="0" rtlCol="0"/>
          <a:lstStyle/>
          <a:p>
            <a:endParaRPr/>
          </a:p>
        </p:txBody>
      </p:sp>
      <p:sp>
        <p:nvSpPr>
          <p:cNvPr id="560" name="object 560"/>
          <p:cNvSpPr/>
          <p:nvPr/>
        </p:nvSpPr>
        <p:spPr>
          <a:xfrm>
            <a:off x="5772117" y="4074772"/>
            <a:ext cx="388620" cy="45720"/>
          </a:xfrm>
          <a:custGeom>
            <a:avLst/>
            <a:gdLst/>
            <a:ahLst/>
            <a:cxnLst/>
            <a:rect l="l" t="t" r="r" b="b"/>
            <a:pathLst>
              <a:path w="388620" h="45720">
                <a:moveTo>
                  <a:pt x="0" y="45719"/>
                </a:moveTo>
                <a:lnTo>
                  <a:pt x="388617" y="45719"/>
                </a:lnTo>
                <a:lnTo>
                  <a:pt x="388617" y="0"/>
                </a:lnTo>
                <a:lnTo>
                  <a:pt x="0" y="0"/>
                </a:lnTo>
                <a:lnTo>
                  <a:pt x="0" y="45719"/>
                </a:lnTo>
                <a:close/>
              </a:path>
            </a:pathLst>
          </a:custGeom>
          <a:solidFill>
            <a:srgbClr val="75B6B1"/>
          </a:solidFill>
        </p:spPr>
        <p:txBody>
          <a:bodyPr wrap="square" lIns="0" tIns="0" rIns="0" bIns="0" rtlCol="0"/>
          <a:lstStyle/>
          <a:p>
            <a:endParaRPr/>
          </a:p>
        </p:txBody>
      </p:sp>
      <p:sp>
        <p:nvSpPr>
          <p:cNvPr id="561" name="object 561"/>
          <p:cNvSpPr/>
          <p:nvPr/>
        </p:nvSpPr>
        <p:spPr>
          <a:xfrm>
            <a:off x="5772117" y="4029053"/>
            <a:ext cx="388620" cy="45720"/>
          </a:xfrm>
          <a:custGeom>
            <a:avLst/>
            <a:gdLst/>
            <a:ahLst/>
            <a:cxnLst/>
            <a:rect l="l" t="t" r="r" b="b"/>
            <a:pathLst>
              <a:path w="388620" h="45720">
                <a:moveTo>
                  <a:pt x="0" y="45719"/>
                </a:moveTo>
                <a:lnTo>
                  <a:pt x="388617" y="45719"/>
                </a:lnTo>
                <a:lnTo>
                  <a:pt x="388617" y="0"/>
                </a:lnTo>
                <a:lnTo>
                  <a:pt x="0" y="0"/>
                </a:lnTo>
                <a:lnTo>
                  <a:pt x="0" y="45719"/>
                </a:lnTo>
                <a:close/>
              </a:path>
            </a:pathLst>
          </a:custGeom>
          <a:solidFill>
            <a:srgbClr val="ECC847"/>
          </a:solidFill>
        </p:spPr>
        <p:txBody>
          <a:bodyPr wrap="square" lIns="0" tIns="0" rIns="0" bIns="0" rtlCol="0"/>
          <a:lstStyle/>
          <a:p>
            <a:endParaRPr/>
          </a:p>
        </p:txBody>
      </p:sp>
      <p:sp>
        <p:nvSpPr>
          <p:cNvPr id="562" name="object 562"/>
          <p:cNvSpPr/>
          <p:nvPr/>
        </p:nvSpPr>
        <p:spPr>
          <a:xfrm>
            <a:off x="5772117" y="4000478"/>
            <a:ext cx="388620" cy="28575"/>
          </a:xfrm>
          <a:custGeom>
            <a:avLst/>
            <a:gdLst/>
            <a:ahLst/>
            <a:cxnLst/>
            <a:rect l="l" t="t" r="r" b="b"/>
            <a:pathLst>
              <a:path w="388620" h="28575">
                <a:moveTo>
                  <a:pt x="0" y="28574"/>
                </a:moveTo>
                <a:lnTo>
                  <a:pt x="388617" y="28574"/>
                </a:lnTo>
                <a:lnTo>
                  <a:pt x="388617" y="0"/>
                </a:lnTo>
                <a:lnTo>
                  <a:pt x="0" y="0"/>
                </a:lnTo>
                <a:lnTo>
                  <a:pt x="0" y="28574"/>
                </a:lnTo>
                <a:close/>
              </a:path>
            </a:pathLst>
          </a:custGeom>
          <a:solidFill>
            <a:srgbClr val="00007E"/>
          </a:solidFill>
        </p:spPr>
        <p:txBody>
          <a:bodyPr wrap="square" lIns="0" tIns="0" rIns="0" bIns="0" rtlCol="0"/>
          <a:lstStyle/>
          <a:p>
            <a:endParaRPr/>
          </a:p>
        </p:txBody>
      </p:sp>
      <p:sp>
        <p:nvSpPr>
          <p:cNvPr id="563" name="object 563"/>
          <p:cNvSpPr/>
          <p:nvPr/>
        </p:nvSpPr>
        <p:spPr>
          <a:xfrm>
            <a:off x="5772117" y="3760449"/>
            <a:ext cx="388620" cy="240029"/>
          </a:xfrm>
          <a:custGeom>
            <a:avLst/>
            <a:gdLst/>
            <a:ahLst/>
            <a:cxnLst/>
            <a:rect l="l" t="t" r="r" b="b"/>
            <a:pathLst>
              <a:path w="388620" h="240029">
                <a:moveTo>
                  <a:pt x="0" y="0"/>
                </a:moveTo>
                <a:lnTo>
                  <a:pt x="388617" y="0"/>
                </a:lnTo>
                <a:lnTo>
                  <a:pt x="388617" y="240028"/>
                </a:lnTo>
                <a:lnTo>
                  <a:pt x="0" y="240028"/>
                </a:lnTo>
                <a:lnTo>
                  <a:pt x="0" y="0"/>
                </a:lnTo>
                <a:close/>
              </a:path>
            </a:pathLst>
          </a:custGeom>
          <a:solidFill>
            <a:srgbClr val="A9007E"/>
          </a:solidFill>
        </p:spPr>
        <p:txBody>
          <a:bodyPr wrap="square" lIns="0" tIns="0" rIns="0" bIns="0" rtlCol="0"/>
          <a:lstStyle/>
          <a:p>
            <a:endParaRPr/>
          </a:p>
        </p:txBody>
      </p:sp>
      <p:sp>
        <p:nvSpPr>
          <p:cNvPr id="564" name="object 564"/>
          <p:cNvSpPr/>
          <p:nvPr/>
        </p:nvSpPr>
        <p:spPr>
          <a:xfrm>
            <a:off x="6292179" y="4269082"/>
            <a:ext cx="388620" cy="194310"/>
          </a:xfrm>
          <a:custGeom>
            <a:avLst/>
            <a:gdLst/>
            <a:ahLst/>
            <a:cxnLst/>
            <a:rect l="l" t="t" r="r" b="b"/>
            <a:pathLst>
              <a:path w="388620" h="194310">
                <a:moveTo>
                  <a:pt x="0" y="0"/>
                </a:moveTo>
                <a:lnTo>
                  <a:pt x="388617" y="0"/>
                </a:lnTo>
                <a:lnTo>
                  <a:pt x="388617" y="194308"/>
                </a:lnTo>
                <a:lnTo>
                  <a:pt x="0" y="194308"/>
                </a:lnTo>
                <a:lnTo>
                  <a:pt x="0" y="0"/>
                </a:lnTo>
                <a:close/>
              </a:path>
            </a:pathLst>
          </a:custGeom>
          <a:solidFill>
            <a:srgbClr val="00A9FF"/>
          </a:solidFill>
        </p:spPr>
        <p:txBody>
          <a:bodyPr wrap="square" lIns="0" tIns="0" rIns="0" bIns="0" rtlCol="0"/>
          <a:lstStyle/>
          <a:p>
            <a:endParaRPr/>
          </a:p>
        </p:txBody>
      </p:sp>
      <p:sp>
        <p:nvSpPr>
          <p:cNvPr id="565" name="object 565"/>
          <p:cNvSpPr/>
          <p:nvPr/>
        </p:nvSpPr>
        <p:spPr>
          <a:xfrm>
            <a:off x="6292179" y="4234792"/>
            <a:ext cx="388620" cy="34290"/>
          </a:xfrm>
          <a:custGeom>
            <a:avLst/>
            <a:gdLst/>
            <a:ahLst/>
            <a:cxnLst/>
            <a:rect l="l" t="t" r="r" b="b"/>
            <a:pathLst>
              <a:path w="388620" h="34289">
                <a:moveTo>
                  <a:pt x="0" y="34289"/>
                </a:moveTo>
                <a:lnTo>
                  <a:pt x="388617" y="34289"/>
                </a:lnTo>
                <a:lnTo>
                  <a:pt x="388617" y="0"/>
                </a:lnTo>
                <a:lnTo>
                  <a:pt x="0" y="0"/>
                </a:lnTo>
                <a:lnTo>
                  <a:pt x="0" y="34289"/>
                </a:lnTo>
                <a:close/>
              </a:path>
            </a:pathLst>
          </a:custGeom>
          <a:solidFill>
            <a:srgbClr val="75B6B1"/>
          </a:solidFill>
        </p:spPr>
        <p:txBody>
          <a:bodyPr wrap="square" lIns="0" tIns="0" rIns="0" bIns="0" rtlCol="0"/>
          <a:lstStyle/>
          <a:p>
            <a:endParaRPr/>
          </a:p>
        </p:txBody>
      </p:sp>
      <p:sp>
        <p:nvSpPr>
          <p:cNvPr id="566" name="object 566"/>
          <p:cNvSpPr/>
          <p:nvPr/>
        </p:nvSpPr>
        <p:spPr>
          <a:xfrm>
            <a:off x="6292179" y="4171927"/>
            <a:ext cx="388620" cy="62865"/>
          </a:xfrm>
          <a:custGeom>
            <a:avLst/>
            <a:gdLst/>
            <a:ahLst/>
            <a:cxnLst/>
            <a:rect l="l" t="t" r="r" b="b"/>
            <a:pathLst>
              <a:path w="388620" h="62864">
                <a:moveTo>
                  <a:pt x="0" y="62864"/>
                </a:moveTo>
                <a:lnTo>
                  <a:pt x="388617" y="62864"/>
                </a:lnTo>
                <a:lnTo>
                  <a:pt x="388617" y="0"/>
                </a:lnTo>
                <a:lnTo>
                  <a:pt x="0" y="0"/>
                </a:lnTo>
                <a:lnTo>
                  <a:pt x="0" y="62864"/>
                </a:lnTo>
                <a:close/>
              </a:path>
            </a:pathLst>
          </a:custGeom>
          <a:solidFill>
            <a:srgbClr val="ECC847"/>
          </a:solidFill>
        </p:spPr>
        <p:txBody>
          <a:bodyPr wrap="square" lIns="0" tIns="0" rIns="0" bIns="0" rtlCol="0"/>
          <a:lstStyle/>
          <a:p>
            <a:endParaRPr/>
          </a:p>
        </p:txBody>
      </p:sp>
      <p:sp>
        <p:nvSpPr>
          <p:cNvPr id="567" name="object 567"/>
          <p:cNvSpPr/>
          <p:nvPr/>
        </p:nvSpPr>
        <p:spPr>
          <a:xfrm>
            <a:off x="6292179" y="4154782"/>
            <a:ext cx="388620" cy="17145"/>
          </a:xfrm>
          <a:custGeom>
            <a:avLst/>
            <a:gdLst/>
            <a:ahLst/>
            <a:cxnLst/>
            <a:rect l="l" t="t" r="r" b="b"/>
            <a:pathLst>
              <a:path w="388620" h="17145">
                <a:moveTo>
                  <a:pt x="0" y="17144"/>
                </a:moveTo>
                <a:lnTo>
                  <a:pt x="388617" y="17144"/>
                </a:lnTo>
                <a:lnTo>
                  <a:pt x="388617" y="0"/>
                </a:lnTo>
                <a:lnTo>
                  <a:pt x="0" y="0"/>
                </a:lnTo>
                <a:lnTo>
                  <a:pt x="0" y="17144"/>
                </a:lnTo>
                <a:close/>
              </a:path>
            </a:pathLst>
          </a:custGeom>
          <a:solidFill>
            <a:srgbClr val="00007E"/>
          </a:solidFill>
        </p:spPr>
        <p:txBody>
          <a:bodyPr wrap="square" lIns="0" tIns="0" rIns="0" bIns="0" rtlCol="0"/>
          <a:lstStyle/>
          <a:p>
            <a:endParaRPr/>
          </a:p>
        </p:txBody>
      </p:sp>
      <p:sp>
        <p:nvSpPr>
          <p:cNvPr id="568" name="object 568"/>
          <p:cNvSpPr/>
          <p:nvPr/>
        </p:nvSpPr>
        <p:spPr>
          <a:xfrm>
            <a:off x="6292179" y="3949043"/>
            <a:ext cx="388620" cy="205740"/>
          </a:xfrm>
          <a:custGeom>
            <a:avLst/>
            <a:gdLst/>
            <a:ahLst/>
            <a:cxnLst/>
            <a:rect l="l" t="t" r="r" b="b"/>
            <a:pathLst>
              <a:path w="388620" h="205739">
                <a:moveTo>
                  <a:pt x="0" y="0"/>
                </a:moveTo>
                <a:lnTo>
                  <a:pt x="388617" y="0"/>
                </a:lnTo>
                <a:lnTo>
                  <a:pt x="388617" y="205738"/>
                </a:lnTo>
                <a:lnTo>
                  <a:pt x="0" y="205738"/>
                </a:lnTo>
                <a:lnTo>
                  <a:pt x="0" y="0"/>
                </a:lnTo>
                <a:close/>
              </a:path>
            </a:pathLst>
          </a:custGeom>
          <a:solidFill>
            <a:srgbClr val="A9007E"/>
          </a:solidFill>
        </p:spPr>
        <p:txBody>
          <a:bodyPr wrap="square" lIns="0" tIns="0" rIns="0" bIns="0" rtlCol="0"/>
          <a:lstStyle/>
          <a:p>
            <a:endParaRPr/>
          </a:p>
        </p:txBody>
      </p:sp>
      <p:sp>
        <p:nvSpPr>
          <p:cNvPr id="569" name="object 569"/>
          <p:cNvSpPr/>
          <p:nvPr/>
        </p:nvSpPr>
        <p:spPr>
          <a:xfrm>
            <a:off x="6812241" y="3960473"/>
            <a:ext cx="388620" cy="502920"/>
          </a:xfrm>
          <a:custGeom>
            <a:avLst/>
            <a:gdLst/>
            <a:ahLst/>
            <a:cxnLst/>
            <a:rect l="l" t="t" r="r" b="b"/>
            <a:pathLst>
              <a:path w="388620" h="502920">
                <a:moveTo>
                  <a:pt x="0" y="0"/>
                </a:moveTo>
                <a:lnTo>
                  <a:pt x="388617" y="0"/>
                </a:lnTo>
                <a:lnTo>
                  <a:pt x="388617" y="502916"/>
                </a:lnTo>
                <a:lnTo>
                  <a:pt x="0" y="502916"/>
                </a:lnTo>
                <a:lnTo>
                  <a:pt x="0" y="0"/>
                </a:lnTo>
                <a:close/>
              </a:path>
            </a:pathLst>
          </a:custGeom>
          <a:solidFill>
            <a:srgbClr val="00A9FF"/>
          </a:solidFill>
        </p:spPr>
        <p:txBody>
          <a:bodyPr wrap="square" lIns="0" tIns="0" rIns="0" bIns="0" rtlCol="0"/>
          <a:lstStyle/>
          <a:p>
            <a:endParaRPr/>
          </a:p>
        </p:txBody>
      </p:sp>
      <p:sp>
        <p:nvSpPr>
          <p:cNvPr id="570" name="object 570"/>
          <p:cNvSpPr/>
          <p:nvPr/>
        </p:nvSpPr>
        <p:spPr>
          <a:xfrm>
            <a:off x="6812241" y="3897609"/>
            <a:ext cx="388620" cy="62865"/>
          </a:xfrm>
          <a:custGeom>
            <a:avLst/>
            <a:gdLst/>
            <a:ahLst/>
            <a:cxnLst/>
            <a:rect l="l" t="t" r="r" b="b"/>
            <a:pathLst>
              <a:path w="388620" h="62864">
                <a:moveTo>
                  <a:pt x="0" y="62864"/>
                </a:moveTo>
                <a:lnTo>
                  <a:pt x="388617" y="62864"/>
                </a:lnTo>
                <a:lnTo>
                  <a:pt x="388617" y="0"/>
                </a:lnTo>
                <a:lnTo>
                  <a:pt x="0" y="0"/>
                </a:lnTo>
                <a:lnTo>
                  <a:pt x="0" y="62864"/>
                </a:lnTo>
                <a:close/>
              </a:path>
            </a:pathLst>
          </a:custGeom>
          <a:solidFill>
            <a:srgbClr val="75B6B1"/>
          </a:solidFill>
        </p:spPr>
        <p:txBody>
          <a:bodyPr wrap="square" lIns="0" tIns="0" rIns="0" bIns="0" rtlCol="0"/>
          <a:lstStyle/>
          <a:p>
            <a:endParaRPr/>
          </a:p>
        </p:txBody>
      </p:sp>
      <p:sp>
        <p:nvSpPr>
          <p:cNvPr id="571" name="object 571"/>
          <p:cNvSpPr/>
          <p:nvPr/>
        </p:nvSpPr>
        <p:spPr>
          <a:xfrm>
            <a:off x="6812241" y="3863319"/>
            <a:ext cx="388620" cy="34290"/>
          </a:xfrm>
          <a:custGeom>
            <a:avLst/>
            <a:gdLst/>
            <a:ahLst/>
            <a:cxnLst/>
            <a:rect l="l" t="t" r="r" b="b"/>
            <a:pathLst>
              <a:path w="388620" h="34289">
                <a:moveTo>
                  <a:pt x="0" y="34289"/>
                </a:moveTo>
                <a:lnTo>
                  <a:pt x="388617" y="34289"/>
                </a:lnTo>
                <a:lnTo>
                  <a:pt x="388617" y="0"/>
                </a:lnTo>
                <a:lnTo>
                  <a:pt x="0" y="0"/>
                </a:lnTo>
                <a:lnTo>
                  <a:pt x="0" y="34289"/>
                </a:lnTo>
                <a:close/>
              </a:path>
            </a:pathLst>
          </a:custGeom>
          <a:solidFill>
            <a:srgbClr val="ECC847"/>
          </a:solidFill>
        </p:spPr>
        <p:txBody>
          <a:bodyPr wrap="square" lIns="0" tIns="0" rIns="0" bIns="0" rtlCol="0"/>
          <a:lstStyle/>
          <a:p>
            <a:endParaRPr/>
          </a:p>
        </p:txBody>
      </p:sp>
      <p:sp>
        <p:nvSpPr>
          <p:cNvPr id="572" name="object 572"/>
          <p:cNvSpPr/>
          <p:nvPr/>
        </p:nvSpPr>
        <p:spPr>
          <a:xfrm>
            <a:off x="6812241" y="3829029"/>
            <a:ext cx="388620" cy="34290"/>
          </a:xfrm>
          <a:custGeom>
            <a:avLst/>
            <a:gdLst/>
            <a:ahLst/>
            <a:cxnLst/>
            <a:rect l="l" t="t" r="r" b="b"/>
            <a:pathLst>
              <a:path w="388620" h="34289">
                <a:moveTo>
                  <a:pt x="0" y="34289"/>
                </a:moveTo>
                <a:lnTo>
                  <a:pt x="388617" y="34289"/>
                </a:lnTo>
                <a:lnTo>
                  <a:pt x="388617" y="0"/>
                </a:lnTo>
                <a:lnTo>
                  <a:pt x="0" y="0"/>
                </a:lnTo>
                <a:lnTo>
                  <a:pt x="0" y="34289"/>
                </a:lnTo>
                <a:close/>
              </a:path>
            </a:pathLst>
          </a:custGeom>
          <a:solidFill>
            <a:srgbClr val="00007E"/>
          </a:solidFill>
        </p:spPr>
        <p:txBody>
          <a:bodyPr wrap="square" lIns="0" tIns="0" rIns="0" bIns="0" rtlCol="0"/>
          <a:lstStyle/>
          <a:p>
            <a:endParaRPr/>
          </a:p>
        </p:txBody>
      </p:sp>
      <p:sp>
        <p:nvSpPr>
          <p:cNvPr id="573" name="object 573"/>
          <p:cNvSpPr/>
          <p:nvPr/>
        </p:nvSpPr>
        <p:spPr>
          <a:xfrm>
            <a:off x="6812241" y="3520421"/>
            <a:ext cx="388620" cy="308610"/>
          </a:xfrm>
          <a:custGeom>
            <a:avLst/>
            <a:gdLst/>
            <a:ahLst/>
            <a:cxnLst/>
            <a:rect l="l" t="t" r="r" b="b"/>
            <a:pathLst>
              <a:path w="388620" h="308610">
                <a:moveTo>
                  <a:pt x="0" y="0"/>
                </a:moveTo>
                <a:lnTo>
                  <a:pt x="388617" y="0"/>
                </a:lnTo>
                <a:lnTo>
                  <a:pt x="388617" y="308608"/>
                </a:lnTo>
                <a:lnTo>
                  <a:pt x="0" y="308608"/>
                </a:lnTo>
                <a:lnTo>
                  <a:pt x="0" y="0"/>
                </a:lnTo>
                <a:close/>
              </a:path>
            </a:pathLst>
          </a:custGeom>
          <a:solidFill>
            <a:srgbClr val="A9007E"/>
          </a:solidFill>
        </p:spPr>
        <p:txBody>
          <a:bodyPr wrap="square" lIns="0" tIns="0" rIns="0" bIns="0" rtlCol="0"/>
          <a:lstStyle/>
          <a:p>
            <a:endParaRPr/>
          </a:p>
        </p:txBody>
      </p:sp>
      <p:sp>
        <p:nvSpPr>
          <p:cNvPr id="574" name="object 574"/>
          <p:cNvSpPr/>
          <p:nvPr/>
        </p:nvSpPr>
        <p:spPr>
          <a:xfrm>
            <a:off x="7332303" y="4011908"/>
            <a:ext cx="388620" cy="451484"/>
          </a:xfrm>
          <a:custGeom>
            <a:avLst/>
            <a:gdLst/>
            <a:ahLst/>
            <a:cxnLst/>
            <a:rect l="l" t="t" r="r" b="b"/>
            <a:pathLst>
              <a:path w="388620" h="451485">
                <a:moveTo>
                  <a:pt x="0" y="0"/>
                </a:moveTo>
                <a:lnTo>
                  <a:pt x="388617" y="0"/>
                </a:lnTo>
                <a:lnTo>
                  <a:pt x="388617" y="451482"/>
                </a:lnTo>
                <a:lnTo>
                  <a:pt x="0" y="451482"/>
                </a:lnTo>
                <a:lnTo>
                  <a:pt x="0" y="0"/>
                </a:lnTo>
                <a:close/>
              </a:path>
            </a:pathLst>
          </a:custGeom>
          <a:solidFill>
            <a:srgbClr val="00A9FF"/>
          </a:solidFill>
        </p:spPr>
        <p:txBody>
          <a:bodyPr wrap="square" lIns="0" tIns="0" rIns="0" bIns="0" rtlCol="0"/>
          <a:lstStyle/>
          <a:p>
            <a:endParaRPr/>
          </a:p>
        </p:txBody>
      </p:sp>
      <p:sp>
        <p:nvSpPr>
          <p:cNvPr id="575" name="object 575"/>
          <p:cNvSpPr/>
          <p:nvPr/>
        </p:nvSpPr>
        <p:spPr>
          <a:xfrm>
            <a:off x="7332303" y="3949043"/>
            <a:ext cx="388620" cy="62865"/>
          </a:xfrm>
          <a:custGeom>
            <a:avLst/>
            <a:gdLst/>
            <a:ahLst/>
            <a:cxnLst/>
            <a:rect l="l" t="t" r="r" b="b"/>
            <a:pathLst>
              <a:path w="388620" h="62864">
                <a:moveTo>
                  <a:pt x="0" y="62864"/>
                </a:moveTo>
                <a:lnTo>
                  <a:pt x="388617" y="62864"/>
                </a:lnTo>
                <a:lnTo>
                  <a:pt x="388617" y="0"/>
                </a:lnTo>
                <a:lnTo>
                  <a:pt x="0" y="0"/>
                </a:lnTo>
                <a:lnTo>
                  <a:pt x="0" y="62864"/>
                </a:lnTo>
                <a:close/>
              </a:path>
            </a:pathLst>
          </a:custGeom>
          <a:solidFill>
            <a:srgbClr val="75B6B1"/>
          </a:solidFill>
        </p:spPr>
        <p:txBody>
          <a:bodyPr wrap="square" lIns="0" tIns="0" rIns="0" bIns="0" rtlCol="0"/>
          <a:lstStyle/>
          <a:p>
            <a:endParaRPr/>
          </a:p>
        </p:txBody>
      </p:sp>
      <p:sp>
        <p:nvSpPr>
          <p:cNvPr id="576" name="object 576"/>
          <p:cNvSpPr/>
          <p:nvPr/>
        </p:nvSpPr>
        <p:spPr>
          <a:xfrm>
            <a:off x="7332303" y="3869034"/>
            <a:ext cx="388620" cy="80010"/>
          </a:xfrm>
          <a:custGeom>
            <a:avLst/>
            <a:gdLst/>
            <a:ahLst/>
            <a:cxnLst/>
            <a:rect l="l" t="t" r="r" b="b"/>
            <a:pathLst>
              <a:path w="388620" h="80010">
                <a:moveTo>
                  <a:pt x="0" y="80009"/>
                </a:moveTo>
                <a:lnTo>
                  <a:pt x="388617" y="80009"/>
                </a:lnTo>
                <a:lnTo>
                  <a:pt x="388617" y="0"/>
                </a:lnTo>
                <a:lnTo>
                  <a:pt x="0" y="0"/>
                </a:lnTo>
                <a:lnTo>
                  <a:pt x="0" y="80009"/>
                </a:lnTo>
                <a:close/>
              </a:path>
            </a:pathLst>
          </a:custGeom>
          <a:solidFill>
            <a:srgbClr val="ECC847"/>
          </a:solidFill>
        </p:spPr>
        <p:txBody>
          <a:bodyPr wrap="square" lIns="0" tIns="0" rIns="0" bIns="0" rtlCol="0"/>
          <a:lstStyle/>
          <a:p>
            <a:endParaRPr/>
          </a:p>
        </p:txBody>
      </p:sp>
      <p:sp>
        <p:nvSpPr>
          <p:cNvPr id="577" name="object 577"/>
          <p:cNvSpPr/>
          <p:nvPr/>
        </p:nvSpPr>
        <p:spPr>
          <a:xfrm>
            <a:off x="7332303" y="3823314"/>
            <a:ext cx="388620" cy="45720"/>
          </a:xfrm>
          <a:custGeom>
            <a:avLst/>
            <a:gdLst/>
            <a:ahLst/>
            <a:cxnLst/>
            <a:rect l="l" t="t" r="r" b="b"/>
            <a:pathLst>
              <a:path w="388620" h="45720">
                <a:moveTo>
                  <a:pt x="0" y="45719"/>
                </a:moveTo>
                <a:lnTo>
                  <a:pt x="388617" y="45719"/>
                </a:lnTo>
                <a:lnTo>
                  <a:pt x="388617" y="0"/>
                </a:lnTo>
                <a:lnTo>
                  <a:pt x="0" y="0"/>
                </a:lnTo>
                <a:lnTo>
                  <a:pt x="0" y="45719"/>
                </a:lnTo>
                <a:close/>
              </a:path>
            </a:pathLst>
          </a:custGeom>
          <a:solidFill>
            <a:srgbClr val="00007E"/>
          </a:solidFill>
        </p:spPr>
        <p:txBody>
          <a:bodyPr wrap="square" lIns="0" tIns="0" rIns="0" bIns="0" rtlCol="0"/>
          <a:lstStyle/>
          <a:p>
            <a:endParaRPr/>
          </a:p>
        </p:txBody>
      </p:sp>
      <p:sp>
        <p:nvSpPr>
          <p:cNvPr id="578" name="object 578"/>
          <p:cNvSpPr/>
          <p:nvPr/>
        </p:nvSpPr>
        <p:spPr>
          <a:xfrm>
            <a:off x="7332303" y="3497561"/>
            <a:ext cx="388620" cy="325755"/>
          </a:xfrm>
          <a:custGeom>
            <a:avLst/>
            <a:gdLst/>
            <a:ahLst/>
            <a:cxnLst/>
            <a:rect l="l" t="t" r="r" b="b"/>
            <a:pathLst>
              <a:path w="388620" h="325754">
                <a:moveTo>
                  <a:pt x="0" y="0"/>
                </a:moveTo>
                <a:lnTo>
                  <a:pt x="388617" y="0"/>
                </a:lnTo>
                <a:lnTo>
                  <a:pt x="388617" y="325753"/>
                </a:lnTo>
                <a:lnTo>
                  <a:pt x="0" y="325753"/>
                </a:lnTo>
                <a:lnTo>
                  <a:pt x="0" y="0"/>
                </a:lnTo>
                <a:close/>
              </a:path>
            </a:pathLst>
          </a:custGeom>
          <a:solidFill>
            <a:srgbClr val="A9007E"/>
          </a:solidFill>
        </p:spPr>
        <p:txBody>
          <a:bodyPr wrap="square" lIns="0" tIns="0" rIns="0" bIns="0" rtlCol="0"/>
          <a:lstStyle/>
          <a:p>
            <a:endParaRPr/>
          </a:p>
        </p:txBody>
      </p:sp>
      <p:sp>
        <p:nvSpPr>
          <p:cNvPr id="579" name="object 579"/>
          <p:cNvSpPr/>
          <p:nvPr/>
        </p:nvSpPr>
        <p:spPr>
          <a:xfrm>
            <a:off x="7852364" y="4011908"/>
            <a:ext cx="388620" cy="451484"/>
          </a:xfrm>
          <a:custGeom>
            <a:avLst/>
            <a:gdLst/>
            <a:ahLst/>
            <a:cxnLst/>
            <a:rect l="l" t="t" r="r" b="b"/>
            <a:pathLst>
              <a:path w="388620" h="451485">
                <a:moveTo>
                  <a:pt x="0" y="0"/>
                </a:moveTo>
                <a:lnTo>
                  <a:pt x="388617" y="0"/>
                </a:lnTo>
                <a:lnTo>
                  <a:pt x="388617" y="451482"/>
                </a:lnTo>
                <a:lnTo>
                  <a:pt x="0" y="451482"/>
                </a:lnTo>
                <a:lnTo>
                  <a:pt x="0" y="0"/>
                </a:lnTo>
                <a:close/>
              </a:path>
            </a:pathLst>
          </a:custGeom>
          <a:solidFill>
            <a:srgbClr val="00A9FF"/>
          </a:solidFill>
        </p:spPr>
        <p:txBody>
          <a:bodyPr wrap="square" lIns="0" tIns="0" rIns="0" bIns="0" rtlCol="0"/>
          <a:lstStyle/>
          <a:p>
            <a:endParaRPr/>
          </a:p>
        </p:txBody>
      </p:sp>
      <p:sp>
        <p:nvSpPr>
          <p:cNvPr id="580" name="object 580"/>
          <p:cNvSpPr/>
          <p:nvPr/>
        </p:nvSpPr>
        <p:spPr>
          <a:xfrm>
            <a:off x="7852364" y="3954758"/>
            <a:ext cx="388620" cy="57150"/>
          </a:xfrm>
          <a:custGeom>
            <a:avLst/>
            <a:gdLst/>
            <a:ahLst/>
            <a:cxnLst/>
            <a:rect l="l" t="t" r="r" b="b"/>
            <a:pathLst>
              <a:path w="388620" h="57150">
                <a:moveTo>
                  <a:pt x="0" y="57149"/>
                </a:moveTo>
                <a:lnTo>
                  <a:pt x="388617" y="57149"/>
                </a:lnTo>
                <a:lnTo>
                  <a:pt x="388617" y="0"/>
                </a:lnTo>
                <a:lnTo>
                  <a:pt x="0" y="0"/>
                </a:lnTo>
                <a:lnTo>
                  <a:pt x="0" y="57149"/>
                </a:lnTo>
                <a:close/>
              </a:path>
            </a:pathLst>
          </a:custGeom>
          <a:solidFill>
            <a:srgbClr val="75B6B1"/>
          </a:solidFill>
        </p:spPr>
        <p:txBody>
          <a:bodyPr wrap="square" lIns="0" tIns="0" rIns="0" bIns="0" rtlCol="0"/>
          <a:lstStyle/>
          <a:p>
            <a:endParaRPr/>
          </a:p>
        </p:txBody>
      </p:sp>
      <p:sp>
        <p:nvSpPr>
          <p:cNvPr id="581" name="object 581"/>
          <p:cNvSpPr/>
          <p:nvPr/>
        </p:nvSpPr>
        <p:spPr>
          <a:xfrm>
            <a:off x="7852364" y="3869034"/>
            <a:ext cx="388620" cy="85725"/>
          </a:xfrm>
          <a:custGeom>
            <a:avLst/>
            <a:gdLst/>
            <a:ahLst/>
            <a:cxnLst/>
            <a:rect l="l" t="t" r="r" b="b"/>
            <a:pathLst>
              <a:path w="388620" h="85725">
                <a:moveTo>
                  <a:pt x="0" y="85724"/>
                </a:moveTo>
                <a:lnTo>
                  <a:pt x="388617" y="85724"/>
                </a:lnTo>
                <a:lnTo>
                  <a:pt x="388617" y="0"/>
                </a:lnTo>
                <a:lnTo>
                  <a:pt x="0" y="0"/>
                </a:lnTo>
                <a:lnTo>
                  <a:pt x="0" y="85724"/>
                </a:lnTo>
                <a:close/>
              </a:path>
            </a:pathLst>
          </a:custGeom>
          <a:solidFill>
            <a:srgbClr val="ECC847"/>
          </a:solidFill>
        </p:spPr>
        <p:txBody>
          <a:bodyPr wrap="square" lIns="0" tIns="0" rIns="0" bIns="0" rtlCol="0"/>
          <a:lstStyle/>
          <a:p>
            <a:endParaRPr/>
          </a:p>
        </p:txBody>
      </p:sp>
      <p:sp>
        <p:nvSpPr>
          <p:cNvPr id="582" name="object 582"/>
          <p:cNvSpPr/>
          <p:nvPr/>
        </p:nvSpPr>
        <p:spPr>
          <a:xfrm>
            <a:off x="7852364" y="3834744"/>
            <a:ext cx="388620" cy="34290"/>
          </a:xfrm>
          <a:custGeom>
            <a:avLst/>
            <a:gdLst/>
            <a:ahLst/>
            <a:cxnLst/>
            <a:rect l="l" t="t" r="r" b="b"/>
            <a:pathLst>
              <a:path w="388620" h="34289">
                <a:moveTo>
                  <a:pt x="0" y="34289"/>
                </a:moveTo>
                <a:lnTo>
                  <a:pt x="388617" y="34289"/>
                </a:lnTo>
                <a:lnTo>
                  <a:pt x="388617" y="0"/>
                </a:lnTo>
                <a:lnTo>
                  <a:pt x="0" y="0"/>
                </a:lnTo>
                <a:lnTo>
                  <a:pt x="0" y="34289"/>
                </a:lnTo>
                <a:close/>
              </a:path>
            </a:pathLst>
          </a:custGeom>
          <a:solidFill>
            <a:srgbClr val="00007E"/>
          </a:solidFill>
        </p:spPr>
        <p:txBody>
          <a:bodyPr wrap="square" lIns="0" tIns="0" rIns="0" bIns="0" rtlCol="0"/>
          <a:lstStyle/>
          <a:p>
            <a:endParaRPr/>
          </a:p>
        </p:txBody>
      </p:sp>
      <p:sp>
        <p:nvSpPr>
          <p:cNvPr id="583" name="object 583"/>
          <p:cNvSpPr/>
          <p:nvPr/>
        </p:nvSpPr>
        <p:spPr>
          <a:xfrm>
            <a:off x="7852364" y="3594715"/>
            <a:ext cx="388620" cy="240029"/>
          </a:xfrm>
          <a:custGeom>
            <a:avLst/>
            <a:gdLst/>
            <a:ahLst/>
            <a:cxnLst/>
            <a:rect l="l" t="t" r="r" b="b"/>
            <a:pathLst>
              <a:path w="388620" h="240029">
                <a:moveTo>
                  <a:pt x="0" y="0"/>
                </a:moveTo>
                <a:lnTo>
                  <a:pt x="388617" y="0"/>
                </a:lnTo>
                <a:lnTo>
                  <a:pt x="388617" y="240028"/>
                </a:lnTo>
                <a:lnTo>
                  <a:pt x="0" y="240028"/>
                </a:lnTo>
                <a:lnTo>
                  <a:pt x="0" y="0"/>
                </a:lnTo>
                <a:close/>
              </a:path>
            </a:pathLst>
          </a:custGeom>
          <a:solidFill>
            <a:srgbClr val="A9007E"/>
          </a:solidFill>
        </p:spPr>
        <p:txBody>
          <a:bodyPr wrap="square" lIns="0" tIns="0" rIns="0" bIns="0" rtlCol="0"/>
          <a:lstStyle/>
          <a:p>
            <a:endParaRPr/>
          </a:p>
        </p:txBody>
      </p:sp>
      <p:sp>
        <p:nvSpPr>
          <p:cNvPr id="584" name="object 584"/>
          <p:cNvSpPr/>
          <p:nvPr/>
        </p:nvSpPr>
        <p:spPr>
          <a:xfrm>
            <a:off x="8366711" y="3920469"/>
            <a:ext cx="388620" cy="542925"/>
          </a:xfrm>
          <a:custGeom>
            <a:avLst/>
            <a:gdLst/>
            <a:ahLst/>
            <a:cxnLst/>
            <a:rect l="l" t="t" r="r" b="b"/>
            <a:pathLst>
              <a:path w="388620" h="542925">
                <a:moveTo>
                  <a:pt x="0" y="0"/>
                </a:moveTo>
                <a:lnTo>
                  <a:pt x="388617" y="0"/>
                </a:lnTo>
                <a:lnTo>
                  <a:pt x="388617" y="542921"/>
                </a:lnTo>
                <a:lnTo>
                  <a:pt x="0" y="542921"/>
                </a:lnTo>
                <a:lnTo>
                  <a:pt x="0" y="0"/>
                </a:lnTo>
                <a:close/>
              </a:path>
            </a:pathLst>
          </a:custGeom>
          <a:solidFill>
            <a:srgbClr val="00A9FF"/>
          </a:solidFill>
        </p:spPr>
        <p:txBody>
          <a:bodyPr wrap="square" lIns="0" tIns="0" rIns="0" bIns="0" rtlCol="0"/>
          <a:lstStyle/>
          <a:p>
            <a:endParaRPr/>
          </a:p>
        </p:txBody>
      </p:sp>
      <p:sp>
        <p:nvSpPr>
          <p:cNvPr id="585" name="object 585"/>
          <p:cNvSpPr/>
          <p:nvPr/>
        </p:nvSpPr>
        <p:spPr>
          <a:xfrm>
            <a:off x="8366711" y="3857604"/>
            <a:ext cx="388620" cy="62865"/>
          </a:xfrm>
          <a:custGeom>
            <a:avLst/>
            <a:gdLst/>
            <a:ahLst/>
            <a:cxnLst/>
            <a:rect l="l" t="t" r="r" b="b"/>
            <a:pathLst>
              <a:path w="388620" h="62864">
                <a:moveTo>
                  <a:pt x="0" y="62864"/>
                </a:moveTo>
                <a:lnTo>
                  <a:pt x="388617" y="62864"/>
                </a:lnTo>
                <a:lnTo>
                  <a:pt x="388617" y="0"/>
                </a:lnTo>
                <a:lnTo>
                  <a:pt x="0" y="0"/>
                </a:lnTo>
                <a:lnTo>
                  <a:pt x="0" y="62864"/>
                </a:lnTo>
                <a:close/>
              </a:path>
            </a:pathLst>
          </a:custGeom>
          <a:solidFill>
            <a:srgbClr val="75B6B1"/>
          </a:solidFill>
        </p:spPr>
        <p:txBody>
          <a:bodyPr wrap="square" lIns="0" tIns="0" rIns="0" bIns="0" rtlCol="0"/>
          <a:lstStyle/>
          <a:p>
            <a:endParaRPr/>
          </a:p>
        </p:txBody>
      </p:sp>
      <p:sp>
        <p:nvSpPr>
          <p:cNvPr id="586" name="object 586"/>
          <p:cNvSpPr/>
          <p:nvPr/>
        </p:nvSpPr>
        <p:spPr>
          <a:xfrm>
            <a:off x="8366711" y="3783309"/>
            <a:ext cx="388620" cy="74295"/>
          </a:xfrm>
          <a:custGeom>
            <a:avLst/>
            <a:gdLst/>
            <a:ahLst/>
            <a:cxnLst/>
            <a:rect l="l" t="t" r="r" b="b"/>
            <a:pathLst>
              <a:path w="388620" h="74295">
                <a:moveTo>
                  <a:pt x="0" y="74294"/>
                </a:moveTo>
                <a:lnTo>
                  <a:pt x="388617" y="74294"/>
                </a:lnTo>
                <a:lnTo>
                  <a:pt x="388617" y="0"/>
                </a:lnTo>
                <a:lnTo>
                  <a:pt x="0" y="0"/>
                </a:lnTo>
                <a:lnTo>
                  <a:pt x="0" y="74294"/>
                </a:lnTo>
                <a:close/>
              </a:path>
            </a:pathLst>
          </a:custGeom>
          <a:solidFill>
            <a:srgbClr val="ECC847"/>
          </a:solidFill>
        </p:spPr>
        <p:txBody>
          <a:bodyPr wrap="square" lIns="0" tIns="0" rIns="0" bIns="0" rtlCol="0"/>
          <a:lstStyle/>
          <a:p>
            <a:endParaRPr/>
          </a:p>
        </p:txBody>
      </p:sp>
      <p:sp>
        <p:nvSpPr>
          <p:cNvPr id="587" name="object 587"/>
          <p:cNvSpPr/>
          <p:nvPr/>
        </p:nvSpPr>
        <p:spPr>
          <a:xfrm>
            <a:off x="8366711" y="3737590"/>
            <a:ext cx="388620" cy="45720"/>
          </a:xfrm>
          <a:custGeom>
            <a:avLst/>
            <a:gdLst/>
            <a:ahLst/>
            <a:cxnLst/>
            <a:rect l="l" t="t" r="r" b="b"/>
            <a:pathLst>
              <a:path w="388620" h="45720">
                <a:moveTo>
                  <a:pt x="0" y="45719"/>
                </a:moveTo>
                <a:lnTo>
                  <a:pt x="388617" y="45719"/>
                </a:lnTo>
                <a:lnTo>
                  <a:pt x="388617" y="0"/>
                </a:lnTo>
                <a:lnTo>
                  <a:pt x="0" y="0"/>
                </a:lnTo>
                <a:lnTo>
                  <a:pt x="0" y="45719"/>
                </a:lnTo>
                <a:close/>
              </a:path>
            </a:pathLst>
          </a:custGeom>
          <a:solidFill>
            <a:srgbClr val="00007E"/>
          </a:solidFill>
        </p:spPr>
        <p:txBody>
          <a:bodyPr wrap="square" lIns="0" tIns="0" rIns="0" bIns="0" rtlCol="0"/>
          <a:lstStyle/>
          <a:p>
            <a:endParaRPr/>
          </a:p>
        </p:txBody>
      </p:sp>
      <p:sp>
        <p:nvSpPr>
          <p:cNvPr id="588" name="object 588"/>
          <p:cNvSpPr/>
          <p:nvPr/>
        </p:nvSpPr>
        <p:spPr>
          <a:xfrm>
            <a:off x="8366711" y="3548996"/>
            <a:ext cx="388620" cy="188595"/>
          </a:xfrm>
          <a:custGeom>
            <a:avLst/>
            <a:gdLst/>
            <a:ahLst/>
            <a:cxnLst/>
            <a:rect l="l" t="t" r="r" b="b"/>
            <a:pathLst>
              <a:path w="388620" h="188595">
                <a:moveTo>
                  <a:pt x="0" y="0"/>
                </a:moveTo>
                <a:lnTo>
                  <a:pt x="388617" y="0"/>
                </a:lnTo>
                <a:lnTo>
                  <a:pt x="388617" y="188593"/>
                </a:lnTo>
                <a:lnTo>
                  <a:pt x="0" y="188593"/>
                </a:lnTo>
                <a:lnTo>
                  <a:pt x="0" y="0"/>
                </a:lnTo>
                <a:close/>
              </a:path>
            </a:pathLst>
          </a:custGeom>
          <a:solidFill>
            <a:srgbClr val="A9007E"/>
          </a:solidFill>
        </p:spPr>
        <p:txBody>
          <a:bodyPr wrap="square" lIns="0" tIns="0" rIns="0" bIns="0" rtlCol="0"/>
          <a:lstStyle/>
          <a:p>
            <a:endParaRPr/>
          </a:p>
        </p:txBody>
      </p:sp>
      <p:sp>
        <p:nvSpPr>
          <p:cNvPr id="589" name="object 589"/>
          <p:cNvSpPr/>
          <p:nvPr/>
        </p:nvSpPr>
        <p:spPr>
          <a:xfrm>
            <a:off x="1085846" y="5463509"/>
            <a:ext cx="388620" cy="62865"/>
          </a:xfrm>
          <a:custGeom>
            <a:avLst/>
            <a:gdLst/>
            <a:ahLst/>
            <a:cxnLst/>
            <a:rect l="l" t="t" r="r" b="b"/>
            <a:pathLst>
              <a:path w="388619" h="62864">
                <a:moveTo>
                  <a:pt x="0" y="62864"/>
                </a:moveTo>
                <a:lnTo>
                  <a:pt x="388617" y="62864"/>
                </a:lnTo>
                <a:lnTo>
                  <a:pt x="388617" y="0"/>
                </a:lnTo>
                <a:lnTo>
                  <a:pt x="0" y="0"/>
                </a:lnTo>
                <a:lnTo>
                  <a:pt x="0" y="62864"/>
                </a:lnTo>
                <a:close/>
              </a:path>
            </a:pathLst>
          </a:custGeom>
          <a:solidFill>
            <a:srgbClr val="00A9FF"/>
          </a:solidFill>
        </p:spPr>
        <p:txBody>
          <a:bodyPr wrap="square" lIns="0" tIns="0" rIns="0" bIns="0" rtlCol="0"/>
          <a:lstStyle/>
          <a:p>
            <a:endParaRPr/>
          </a:p>
        </p:txBody>
      </p:sp>
      <p:sp>
        <p:nvSpPr>
          <p:cNvPr id="590" name="object 590"/>
          <p:cNvSpPr/>
          <p:nvPr/>
        </p:nvSpPr>
        <p:spPr>
          <a:xfrm>
            <a:off x="1085846" y="5457794"/>
            <a:ext cx="388620" cy="5715"/>
          </a:xfrm>
          <a:custGeom>
            <a:avLst/>
            <a:gdLst/>
            <a:ahLst/>
            <a:cxnLst/>
            <a:rect l="l" t="t" r="r" b="b"/>
            <a:pathLst>
              <a:path w="388619" h="5714">
                <a:moveTo>
                  <a:pt x="0" y="5714"/>
                </a:moveTo>
                <a:lnTo>
                  <a:pt x="388617" y="5714"/>
                </a:lnTo>
                <a:lnTo>
                  <a:pt x="388617" y="0"/>
                </a:lnTo>
                <a:lnTo>
                  <a:pt x="0" y="0"/>
                </a:lnTo>
                <a:lnTo>
                  <a:pt x="0" y="5714"/>
                </a:lnTo>
                <a:close/>
              </a:path>
            </a:pathLst>
          </a:custGeom>
          <a:solidFill>
            <a:srgbClr val="75B6B1"/>
          </a:solidFill>
        </p:spPr>
        <p:txBody>
          <a:bodyPr wrap="square" lIns="0" tIns="0" rIns="0" bIns="0" rtlCol="0"/>
          <a:lstStyle/>
          <a:p>
            <a:endParaRPr/>
          </a:p>
        </p:txBody>
      </p:sp>
      <p:sp>
        <p:nvSpPr>
          <p:cNvPr id="591" name="object 591"/>
          <p:cNvSpPr/>
          <p:nvPr/>
        </p:nvSpPr>
        <p:spPr>
          <a:xfrm>
            <a:off x="1085846" y="5446364"/>
            <a:ext cx="388620" cy="11430"/>
          </a:xfrm>
          <a:custGeom>
            <a:avLst/>
            <a:gdLst/>
            <a:ahLst/>
            <a:cxnLst/>
            <a:rect l="l" t="t" r="r" b="b"/>
            <a:pathLst>
              <a:path w="388619" h="11429">
                <a:moveTo>
                  <a:pt x="0" y="11429"/>
                </a:moveTo>
                <a:lnTo>
                  <a:pt x="388617" y="11429"/>
                </a:lnTo>
                <a:lnTo>
                  <a:pt x="388617" y="0"/>
                </a:lnTo>
                <a:lnTo>
                  <a:pt x="0" y="0"/>
                </a:lnTo>
                <a:lnTo>
                  <a:pt x="0" y="11429"/>
                </a:lnTo>
                <a:close/>
              </a:path>
            </a:pathLst>
          </a:custGeom>
          <a:solidFill>
            <a:srgbClr val="ECC847"/>
          </a:solidFill>
        </p:spPr>
        <p:txBody>
          <a:bodyPr wrap="square" lIns="0" tIns="0" rIns="0" bIns="0" rtlCol="0"/>
          <a:lstStyle/>
          <a:p>
            <a:endParaRPr/>
          </a:p>
        </p:txBody>
      </p:sp>
      <p:sp>
        <p:nvSpPr>
          <p:cNvPr id="592" name="object 592"/>
          <p:cNvSpPr/>
          <p:nvPr/>
        </p:nvSpPr>
        <p:spPr>
          <a:xfrm>
            <a:off x="1085846" y="5440649"/>
            <a:ext cx="388620" cy="5715"/>
          </a:xfrm>
          <a:custGeom>
            <a:avLst/>
            <a:gdLst/>
            <a:ahLst/>
            <a:cxnLst/>
            <a:rect l="l" t="t" r="r" b="b"/>
            <a:pathLst>
              <a:path w="388619" h="5714">
                <a:moveTo>
                  <a:pt x="0" y="5714"/>
                </a:moveTo>
                <a:lnTo>
                  <a:pt x="388617" y="5714"/>
                </a:lnTo>
                <a:lnTo>
                  <a:pt x="388617" y="0"/>
                </a:lnTo>
                <a:lnTo>
                  <a:pt x="0" y="0"/>
                </a:lnTo>
                <a:lnTo>
                  <a:pt x="0" y="5714"/>
                </a:lnTo>
                <a:close/>
              </a:path>
            </a:pathLst>
          </a:custGeom>
          <a:solidFill>
            <a:srgbClr val="00007E"/>
          </a:solidFill>
        </p:spPr>
        <p:txBody>
          <a:bodyPr wrap="square" lIns="0" tIns="0" rIns="0" bIns="0" rtlCol="0"/>
          <a:lstStyle/>
          <a:p>
            <a:endParaRPr/>
          </a:p>
        </p:txBody>
      </p:sp>
      <p:sp>
        <p:nvSpPr>
          <p:cNvPr id="593" name="object 593"/>
          <p:cNvSpPr/>
          <p:nvPr/>
        </p:nvSpPr>
        <p:spPr>
          <a:xfrm>
            <a:off x="1085846" y="5406359"/>
            <a:ext cx="388620" cy="34290"/>
          </a:xfrm>
          <a:custGeom>
            <a:avLst/>
            <a:gdLst/>
            <a:ahLst/>
            <a:cxnLst/>
            <a:rect l="l" t="t" r="r" b="b"/>
            <a:pathLst>
              <a:path w="388619" h="34289">
                <a:moveTo>
                  <a:pt x="0" y="34289"/>
                </a:moveTo>
                <a:lnTo>
                  <a:pt x="388617" y="34289"/>
                </a:lnTo>
                <a:lnTo>
                  <a:pt x="388617" y="0"/>
                </a:lnTo>
                <a:lnTo>
                  <a:pt x="0" y="0"/>
                </a:lnTo>
                <a:lnTo>
                  <a:pt x="0" y="34289"/>
                </a:lnTo>
                <a:close/>
              </a:path>
            </a:pathLst>
          </a:custGeom>
          <a:solidFill>
            <a:srgbClr val="A9007E"/>
          </a:solidFill>
        </p:spPr>
        <p:txBody>
          <a:bodyPr wrap="square" lIns="0" tIns="0" rIns="0" bIns="0" rtlCol="0"/>
          <a:lstStyle/>
          <a:p>
            <a:endParaRPr/>
          </a:p>
        </p:txBody>
      </p:sp>
      <p:sp>
        <p:nvSpPr>
          <p:cNvPr id="594" name="object 594"/>
          <p:cNvSpPr/>
          <p:nvPr/>
        </p:nvSpPr>
        <p:spPr>
          <a:xfrm>
            <a:off x="1605908" y="5469224"/>
            <a:ext cx="388620" cy="57150"/>
          </a:xfrm>
          <a:custGeom>
            <a:avLst/>
            <a:gdLst/>
            <a:ahLst/>
            <a:cxnLst/>
            <a:rect l="l" t="t" r="r" b="b"/>
            <a:pathLst>
              <a:path w="388619" h="57150">
                <a:moveTo>
                  <a:pt x="0" y="57149"/>
                </a:moveTo>
                <a:lnTo>
                  <a:pt x="388617" y="57149"/>
                </a:lnTo>
                <a:lnTo>
                  <a:pt x="388617" y="0"/>
                </a:lnTo>
                <a:lnTo>
                  <a:pt x="0" y="0"/>
                </a:lnTo>
                <a:lnTo>
                  <a:pt x="0" y="57149"/>
                </a:lnTo>
                <a:close/>
              </a:path>
            </a:pathLst>
          </a:custGeom>
          <a:solidFill>
            <a:srgbClr val="00A9FF"/>
          </a:solidFill>
        </p:spPr>
        <p:txBody>
          <a:bodyPr wrap="square" lIns="0" tIns="0" rIns="0" bIns="0" rtlCol="0"/>
          <a:lstStyle/>
          <a:p>
            <a:endParaRPr/>
          </a:p>
        </p:txBody>
      </p:sp>
      <p:sp>
        <p:nvSpPr>
          <p:cNvPr id="595" name="object 595"/>
          <p:cNvSpPr/>
          <p:nvPr/>
        </p:nvSpPr>
        <p:spPr>
          <a:xfrm>
            <a:off x="1605908" y="5457794"/>
            <a:ext cx="388620" cy="11430"/>
          </a:xfrm>
          <a:custGeom>
            <a:avLst/>
            <a:gdLst/>
            <a:ahLst/>
            <a:cxnLst/>
            <a:rect l="l" t="t" r="r" b="b"/>
            <a:pathLst>
              <a:path w="388619" h="11429">
                <a:moveTo>
                  <a:pt x="0" y="11429"/>
                </a:moveTo>
                <a:lnTo>
                  <a:pt x="388617" y="11429"/>
                </a:lnTo>
                <a:lnTo>
                  <a:pt x="388617" y="0"/>
                </a:lnTo>
                <a:lnTo>
                  <a:pt x="0" y="0"/>
                </a:lnTo>
                <a:lnTo>
                  <a:pt x="0" y="11429"/>
                </a:lnTo>
                <a:close/>
              </a:path>
            </a:pathLst>
          </a:custGeom>
          <a:solidFill>
            <a:srgbClr val="75B6B1"/>
          </a:solidFill>
        </p:spPr>
        <p:txBody>
          <a:bodyPr wrap="square" lIns="0" tIns="0" rIns="0" bIns="0" rtlCol="0"/>
          <a:lstStyle/>
          <a:p>
            <a:endParaRPr/>
          </a:p>
        </p:txBody>
      </p:sp>
      <p:sp>
        <p:nvSpPr>
          <p:cNvPr id="596" name="object 596"/>
          <p:cNvSpPr/>
          <p:nvPr/>
        </p:nvSpPr>
        <p:spPr>
          <a:xfrm>
            <a:off x="1605908" y="5457794"/>
            <a:ext cx="388620" cy="5715"/>
          </a:xfrm>
          <a:custGeom>
            <a:avLst/>
            <a:gdLst/>
            <a:ahLst/>
            <a:cxnLst/>
            <a:rect l="l" t="t" r="r" b="b"/>
            <a:pathLst>
              <a:path w="388619" h="5714">
                <a:moveTo>
                  <a:pt x="0" y="5714"/>
                </a:moveTo>
                <a:lnTo>
                  <a:pt x="388617" y="5714"/>
                </a:lnTo>
                <a:lnTo>
                  <a:pt x="388617" y="0"/>
                </a:lnTo>
                <a:lnTo>
                  <a:pt x="0" y="0"/>
                </a:lnTo>
                <a:lnTo>
                  <a:pt x="0" y="5714"/>
                </a:lnTo>
                <a:close/>
              </a:path>
            </a:pathLst>
          </a:custGeom>
          <a:solidFill>
            <a:srgbClr val="ECC847"/>
          </a:solidFill>
        </p:spPr>
        <p:txBody>
          <a:bodyPr wrap="square" lIns="0" tIns="0" rIns="0" bIns="0" rtlCol="0"/>
          <a:lstStyle/>
          <a:p>
            <a:endParaRPr/>
          </a:p>
        </p:txBody>
      </p:sp>
      <p:sp>
        <p:nvSpPr>
          <p:cNvPr id="597" name="object 597"/>
          <p:cNvSpPr/>
          <p:nvPr/>
        </p:nvSpPr>
        <p:spPr>
          <a:xfrm>
            <a:off x="1605908" y="5452079"/>
            <a:ext cx="388620" cy="5715"/>
          </a:xfrm>
          <a:custGeom>
            <a:avLst/>
            <a:gdLst/>
            <a:ahLst/>
            <a:cxnLst/>
            <a:rect l="l" t="t" r="r" b="b"/>
            <a:pathLst>
              <a:path w="388619" h="5714">
                <a:moveTo>
                  <a:pt x="0" y="5714"/>
                </a:moveTo>
                <a:lnTo>
                  <a:pt x="388617" y="5714"/>
                </a:lnTo>
                <a:lnTo>
                  <a:pt x="388617" y="0"/>
                </a:lnTo>
                <a:lnTo>
                  <a:pt x="0" y="0"/>
                </a:lnTo>
                <a:lnTo>
                  <a:pt x="0" y="5714"/>
                </a:lnTo>
                <a:close/>
              </a:path>
            </a:pathLst>
          </a:custGeom>
          <a:solidFill>
            <a:srgbClr val="00007E"/>
          </a:solidFill>
        </p:spPr>
        <p:txBody>
          <a:bodyPr wrap="square" lIns="0" tIns="0" rIns="0" bIns="0" rtlCol="0"/>
          <a:lstStyle/>
          <a:p>
            <a:endParaRPr/>
          </a:p>
        </p:txBody>
      </p:sp>
      <p:sp>
        <p:nvSpPr>
          <p:cNvPr id="598" name="object 598"/>
          <p:cNvSpPr/>
          <p:nvPr/>
        </p:nvSpPr>
        <p:spPr>
          <a:xfrm>
            <a:off x="1605908" y="5417789"/>
            <a:ext cx="388620" cy="34290"/>
          </a:xfrm>
          <a:custGeom>
            <a:avLst/>
            <a:gdLst/>
            <a:ahLst/>
            <a:cxnLst/>
            <a:rect l="l" t="t" r="r" b="b"/>
            <a:pathLst>
              <a:path w="388619" h="34289">
                <a:moveTo>
                  <a:pt x="0" y="34289"/>
                </a:moveTo>
                <a:lnTo>
                  <a:pt x="388617" y="34289"/>
                </a:lnTo>
                <a:lnTo>
                  <a:pt x="388617" y="0"/>
                </a:lnTo>
                <a:lnTo>
                  <a:pt x="0" y="0"/>
                </a:lnTo>
                <a:lnTo>
                  <a:pt x="0" y="34289"/>
                </a:lnTo>
                <a:close/>
              </a:path>
            </a:pathLst>
          </a:custGeom>
          <a:solidFill>
            <a:srgbClr val="A9007E"/>
          </a:solidFill>
        </p:spPr>
        <p:txBody>
          <a:bodyPr wrap="square" lIns="0" tIns="0" rIns="0" bIns="0" rtlCol="0"/>
          <a:lstStyle/>
          <a:p>
            <a:endParaRPr/>
          </a:p>
        </p:txBody>
      </p:sp>
      <p:sp>
        <p:nvSpPr>
          <p:cNvPr id="599" name="object 599"/>
          <p:cNvSpPr/>
          <p:nvPr/>
        </p:nvSpPr>
        <p:spPr>
          <a:xfrm>
            <a:off x="2125969" y="5497799"/>
            <a:ext cx="388620" cy="28575"/>
          </a:xfrm>
          <a:custGeom>
            <a:avLst/>
            <a:gdLst/>
            <a:ahLst/>
            <a:cxnLst/>
            <a:rect l="l" t="t" r="r" b="b"/>
            <a:pathLst>
              <a:path w="388619" h="28575">
                <a:moveTo>
                  <a:pt x="0" y="28574"/>
                </a:moveTo>
                <a:lnTo>
                  <a:pt x="388617" y="28574"/>
                </a:lnTo>
                <a:lnTo>
                  <a:pt x="388617" y="0"/>
                </a:lnTo>
                <a:lnTo>
                  <a:pt x="0" y="0"/>
                </a:lnTo>
                <a:lnTo>
                  <a:pt x="0" y="28574"/>
                </a:lnTo>
                <a:close/>
              </a:path>
            </a:pathLst>
          </a:custGeom>
          <a:solidFill>
            <a:srgbClr val="00A9FF"/>
          </a:solidFill>
        </p:spPr>
        <p:txBody>
          <a:bodyPr wrap="square" lIns="0" tIns="0" rIns="0" bIns="0" rtlCol="0"/>
          <a:lstStyle/>
          <a:p>
            <a:endParaRPr/>
          </a:p>
        </p:txBody>
      </p:sp>
      <p:sp>
        <p:nvSpPr>
          <p:cNvPr id="600" name="object 600"/>
          <p:cNvSpPr/>
          <p:nvPr/>
        </p:nvSpPr>
        <p:spPr>
          <a:xfrm>
            <a:off x="2125969" y="5497799"/>
            <a:ext cx="388620" cy="5715"/>
          </a:xfrm>
          <a:custGeom>
            <a:avLst/>
            <a:gdLst/>
            <a:ahLst/>
            <a:cxnLst/>
            <a:rect l="l" t="t" r="r" b="b"/>
            <a:pathLst>
              <a:path w="388619" h="5714">
                <a:moveTo>
                  <a:pt x="0" y="5714"/>
                </a:moveTo>
                <a:lnTo>
                  <a:pt x="388617" y="5714"/>
                </a:lnTo>
                <a:lnTo>
                  <a:pt x="388617" y="0"/>
                </a:lnTo>
                <a:lnTo>
                  <a:pt x="0" y="0"/>
                </a:lnTo>
                <a:lnTo>
                  <a:pt x="0" y="5714"/>
                </a:lnTo>
                <a:close/>
              </a:path>
            </a:pathLst>
          </a:custGeom>
          <a:solidFill>
            <a:srgbClr val="75B6B1"/>
          </a:solidFill>
        </p:spPr>
        <p:txBody>
          <a:bodyPr wrap="square" lIns="0" tIns="0" rIns="0" bIns="0" rtlCol="0"/>
          <a:lstStyle/>
          <a:p>
            <a:endParaRPr/>
          </a:p>
        </p:txBody>
      </p:sp>
      <p:sp>
        <p:nvSpPr>
          <p:cNvPr id="601" name="object 601"/>
          <p:cNvSpPr/>
          <p:nvPr/>
        </p:nvSpPr>
        <p:spPr>
          <a:xfrm>
            <a:off x="2125969" y="5497799"/>
            <a:ext cx="388620" cy="5715"/>
          </a:xfrm>
          <a:custGeom>
            <a:avLst/>
            <a:gdLst/>
            <a:ahLst/>
            <a:cxnLst/>
            <a:rect l="l" t="t" r="r" b="b"/>
            <a:pathLst>
              <a:path w="388619" h="5714">
                <a:moveTo>
                  <a:pt x="0" y="5714"/>
                </a:moveTo>
                <a:lnTo>
                  <a:pt x="388617" y="5714"/>
                </a:lnTo>
                <a:lnTo>
                  <a:pt x="388617" y="0"/>
                </a:lnTo>
                <a:lnTo>
                  <a:pt x="0" y="0"/>
                </a:lnTo>
                <a:lnTo>
                  <a:pt x="0" y="5714"/>
                </a:lnTo>
                <a:close/>
              </a:path>
            </a:pathLst>
          </a:custGeom>
          <a:solidFill>
            <a:srgbClr val="ECC847"/>
          </a:solidFill>
        </p:spPr>
        <p:txBody>
          <a:bodyPr wrap="square" lIns="0" tIns="0" rIns="0" bIns="0" rtlCol="0"/>
          <a:lstStyle/>
          <a:p>
            <a:endParaRPr/>
          </a:p>
        </p:txBody>
      </p:sp>
      <p:sp>
        <p:nvSpPr>
          <p:cNvPr id="602" name="object 602"/>
          <p:cNvSpPr/>
          <p:nvPr/>
        </p:nvSpPr>
        <p:spPr>
          <a:xfrm>
            <a:off x="2125969" y="5486369"/>
            <a:ext cx="388620" cy="11430"/>
          </a:xfrm>
          <a:custGeom>
            <a:avLst/>
            <a:gdLst/>
            <a:ahLst/>
            <a:cxnLst/>
            <a:rect l="l" t="t" r="r" b="b"/>
            <a:pathLst>
              <a:path w="388619" h="11429">
                <a:moveTo>
                  <a:pt x="0" y="11429"/>
                </a:moveTo>
                <a:lnTo>
                  <a:pt x="388617" y="11429"/>
                </a:lnTo>
                <a:lnTo>
                  <a:pt x="388617" y="0"/>
                </a:lnTo>
                <a:lnTo>
                  <a:pt x="0" y="0"/>
                </a:lnTo>
                <a:lnTo>
                  <a:pt x="0" y="11429"/>
                </a:lnTo>
                <a:close/>
              </a:path>
            </a:pathLst>
          </a:custGeom>
          <a:solidFill>
            <a:srgbClr val="00007E"/>
          </a:solidFill>
        </p:spPr>
        <p:txBody>
          <a:bodyPr wrap="square" lIns="0" tIns="0" rIns="0" bIns="0" rtlCol="0"/>
          <a:lstStyle/>
          <a:p>
            <a:endParaRPr/>
          </a:p>
        </p:txBody>
      </p:sp>
      <p:sp>
        <p:nvSpPr>
          <p:cNvPr id="603" name="object 603"/>
          <p:cNvSpPr/>
          <p:nvPr/>
        </p:nvSpPr>
        <p:spPr>
          <a:xfrm>
            <a:off x="2125969" y="5474939"/>
            <a:ext cx="388620" cy="11430"/>
          </a:xfrm>
          <a:custGeom>
            <a:avLst/>
            <a:gdLst/>
            <a:ahLst/>
            <a:cxnLst/>
            <a:rect l="l" t="t" r="r" b="b"/>
            <a:pathLst>
              <a:path w="388619" h="11429">
                <a:moveTo>
                  <a:pt x="0" y="11429"/>
                </a:moveTo>
                <a:lnTo>
                  <a:pt x="388617" y="11429"/>
                </a:lnTo>
                <a:lnTo>
                  <a:pt x="388617" y="0"/>
                </a:lnTo>
                <a:lnTo>
                  <a:pt x="0" y="0"/>
                </a:lnTo>
                <a:lnTo>
                  <a:pt x="0" y="11429"/>
                </a:lnTo>
                <a:close/>
              </a:path>
            </a:pathLst>
          </a:custGeom>
          <a:solidFill>
            <a:srgbClr val="A9007E"/>
          </a:solidFill>
        </p:spPr>
        <p:txBody>
          <a:bodyPr wrap="square" lIns="0" tIns="0" rIns="0" bIns="0" rtlCol="0"/>
          <a:lstStyle/>
          <a:p>
            <a:endParaRPr/>
          </a:p>
        </p:txBody>
      </p:sp>
      <p:sp>
        <p:nvSpPr>
          <p:cNvPr id="604" name="object 604"/>
          <p:cNvSpPr/>
          <p:nvPr/>
        </p:nvSpPr>
        <p:spPr>
          <a:xfrm>
            <a:off x="2646031" y="5503514"/>
            <a:ext cx="388620" cy="22860"/>
          </a:xfrm>
          <a:custGeom>
            <a:avLst/>
            <a:gdLst/>
            <a:ahLst/>
            <a:cxnLst/>
            <a:rect l="l" t="t" r="r" b="b"/>
            <a:pathLst>
              <a:path w="388619" h="22860">
                <a:moveTo>
                  <a:pt x="0" y="22859"/>
                </a:moveTo>
                <a:lnTo>
                  <a:pt x="388617" y="22859"/>
                </a:lnTo>
                <a:lnTo>
                  <a:pt x="388617" y="0"/>
                </a:lnTo>
                <a:lnTo>
                  <a:pt x="0" y="0"/>
                </a:lnTo>
                <a:lnTo>
                  <a:pt x="0" y="22859"/>
                </a:lnTo>
                <a:close/>
              </a:path>
            </a:pathLst>
          </a:custGeom>
          <a:solidFill>
            <a:srgbClr val="00A9FF"/>
          </a:solidFill>
        </p:spPr>
        <p:txBody>
          <a:bodyPr wrap="square" lIns="0" tIns="0" rIns="0" bIns="0" rtlCol="0"/>
          <a:lstStyle/>
          <a:p>
            <a:endParaRPr/>
          </a:p>
        </p:txBody>
      </p:sp>
      <p:sp>
        <p:nvSpPr>
          <p:cNvPr id="605" name="object 605"/>
          <p:cNvSpPr/>
          <p:nvPr/>
        </p:nvSpPr>
        <p:spPr>
          <a:xfrm>
            <a:off x="2646031" y="5497799"/>
            <a:ext cx="388620" cy="5715"/>
          </a:xfrm>
          <a:custGeom>
            <a:avLst/>
            <a:gdLst/>
            <a:ahLst/>
            <a:cxnLst/>
            <a:rect l="l" t="t" r="r" b="b"/>
            <a:pathLst>
              <a:path w="388619" h="5714">
                <a:moveTo>
                  <a:pt x="0" y="5714"/>
                </a:moveTo>
                <a:lnTo>
                  <a:pt x="388617" y="5714"/>
                </a:lnTo>
                <a:lnTo>
                  <a:pt x="388617" y="0"/>
                </a:lnTo>
                <a:lnTo>
                  <a:pt x="0" y="0"/>
                </a:lnTo>
                <a:lnTo>
                  <a:pt x="0" y="5714"/>
                </a:lnTo>
                <a:close/>
              </a:path>
            </a:pathLst>
          </a:custGeom>
          <a:solidFill>
            <a:srgbClr val="75B6B1"/>
          </a:solidFill>
        </p:spPr>
        <p:txBody>
          <a:bodyPr wrap="square" lIns="0" tIns="0" rIns="0" bIns="0" rtlCol="0"/>
          <a:lstStyle/>
          <a:p>
            <a:endParaRPr/>
          </a:p>
        </p:txBody>
      </p:sp>
      <p:sp>
        <p:nvSpPr>
          <p:cNvPr id="606" name="object 606"/>
          <p:cNvSpPr/>
          <p:nvPr/>
        </p:nvSpPr>
        <p:spPr>
          <a:xfrm>
            <a:off x="2646031" y="5497799"/>
            <a:ext cx="388620" cy="5715"/>
          </a:xfrm>
          <a:custGeom>
            <a:avLst/>
            <a:gdLst/>
            <a:ahLst/>
            <a:cxnLst/>
            <a:rect l="l" t="t" r="r" b="b"/>
            <a:pathLst>
              <a:path w="388619" h="5714">
                <a:moveTo>
                  <a:pt x="0" y="5714"/>
                </a:moveTo>
                <a:lnTo>
                  <a:pt x="388617" y="5714"/>
                </a:lnTo>
                <a:lnTo>
                  <a:pt x="388617" y="0"/>
                </a:lnTo>
                <a:lnTo>
                  <a:pt x="0" y="0"/>
                </a:lnTo>
                <a:lnTo>
                  <a:pt x="0" y="5714"/>
                </a:lnTo>
                <a:close/>
              </a:path>
            </a:pathLst>
          </a:custGeom>
          <a:solidFill>
            <a:srgbClr val="ECC847"/>
          </a:solidFill>
        </p:spPr>
        <p:txBody>
          <a:bodyPr wrap="square" lIns="0" tIns="0" rIns="0" bIns="0" rtlCol="0"/>
          <a:lstStyle/>
          <a:p>
            <a:endParaRPr/>
          </a:p>
        </p:txBody>
      </p:sp>
      <p:sp>
        <p:nvSpPr>
          <p:cNvPr id="607" name="object 607"/>
          <p:cNvSpPr/>
          <p:nvPr/>
        </p:nvSpPr>
        <p:spPr>
          <a:xfrm>
            <a:off x="2646031" y="5497799"/>
            <a:ext cx="388620" cy="5715"/>
          </a:xfrm>
          <a:custGeom>
            <a:avLst/>
            <a:gdLst/>
            <a:ahLst/>
            <a:cxnLst/>
            <a:rect l="l" t="t" r="r" b="b"/>
            <a:pathLst>
              <a:path w="388619" h="5714">
                <a:moveTo>
                  <a:pt x="0" y="5714"/>
                </a:moveTo>
                <a:lnTo>
                  <a:pt x="388617" y="5714"/>
                </a:lnTo>
                <a:lnTo>
                  <a:pt x="388617" y="0"/>
                </a:lnTo>
                <a:lnTo>
                  <a:pt x="0" y="0"/>
                </a:lnTo>
                <a:lnTo>
                  <a:pt x="0" y="5714"/>
                </a:lnTo>
                <a:close/>
              </a:path>
            </a:pathLst>
          </a:custGeom>
          <a:solidFill>
            <a:srgbClr val="00007E"/>
          </a:solidFill>
        </p:spPr>
        <p:txBody>
          <a:bodyPr wrap="square" lIns="0" tIns="0" rIns="0" bIns="0" rtlCol="0"/>
          <a:lstStyle/>
          <a:p>
            <a:endParaRPr/>
          </a:p>
        </p:txBody>
      </p:sp>
      <p:sp>
        <p:nvSpPr>
          <p:cNvPr id="608" name="object 608"/>
          <p:cNvSpPr/>
          <p:nvPr/>
        </p:nvSpPr>
        <p:spPr>
          <a:xfrm>
            <a:off x="2646031" y="5469224"/>
            <a:ext cx="388620" cy="28575"/>
          </a:xfrm>
          <a:custGeom>
            <a:avLst/>
            <a:gdLst/>
            <a:ahLst/>
            <a:cxnLst/>
            <a:rect l="l" t="t" r="r" b="b"/>
            <a:pathLst>
              <a:path w="388619" h="28575">
                <a:moveTo>
                  <a:pt x="0" y="28574"/>
                </a:moveTo>
                <a:lnTo>
                  <a:pt x="388617" y="28574"/>
                </a:lnTo>
                <a:lnTo>
                  <a:pt x="388617" y="0"/>
                </a:lnTo>
                <a:lnTo>
                  <a:pt x="0" y="0"/>
                </a:lnTo>
                <a:lnTo>
                  <a:pt x="0" y="28574"/>
                </a:lnTo>
                <a:close/>
              </a:path>
            </a:pathLst>
          </a:custGeom>
          <a:solidFill>
            <a:srgbClr val="A9007E"/>
          </a:solidFill>
        </p:spPr>
        <p:txBody>
          <a:bodyPr wrap="square" lIns="0" tIns="0" rIns="0" bIns="0" rtlCol="0"/>
          <a:lstStyle/>
          <a:p>
            <a:endParaRPr/>
          </a:p>
        </p:txBody>
      </p:sp>
      <p:sp>
        <p:nvSpPr>
          <p:cNvPr id="609" name="object 609"/>
          <p:cNvSpPr/>
          <p:nvPr/>
        </p:nvSpPr>
        <p:spPr>
          <a:xfrm>
            <a:off x="3166093" y="5463509"/>
            <a:ext cx="388620" cy="62865"/>
          </a:xfrm>
          <a:custGeom>
            <a:avLst/>
            <a:gdLst/>
            <a:ahLst/>
            <a:cxnLst/>
            <a:rect l="l" t="t" r="r" b="b"/>
            <a:pathLst>
              <a:path w="388620" h="62864">
                <a:moveTo>
                  <a:pt x="0" y="62864"/>
                </a:moveTo>
                <a:lnTo>
                  <a:pt x="388617" y="62864"/>
                </a:lnTo>
                <a:lnTo>
                  <a:pt x="388617" y="0"/>
                </a:lnTo>
                <a:lnTo>
                  <a:pt x="0" y="0"/>
                </a:lnTo>
                <a:lnTo>
                  <a:pt x="0" y="62864"/>
                </a:lnTo>
                <a:close/>
              </a:path>
            </a:pathLst>
          </a:custGeom>
          <a:solidFill>
            <a:srgbClr val="00A9FF"/>
          </a:solidFill>
        </p:spPr>
        <p:txBody>
          <a:bodyPr wrap="square" lIns="0" tIns="0" rIns="0" bIns="0" rtlCol="0"/>
          <a:lstStyle/>
          <a:p>
            <a:endParaRPr/>
          </a:p>
        </p:txBody>
      </p:sp>
      <p:sp>
        <p:nvSpPr>
          <p:cNvPr id="610" name="object 610"/>
          <p:cNvSpPr/>
          <p:nvPr/>
        </p:nvSpPr>
        <p:spPr>
          <a:xfrm>
            <a:off x="3166093" y="5457794"/>
            <a:ext cx="388620" cy="5715"/>
          </a:xfrm>
          <a:custGeom>
            <a:avLst/>
            <a:gdLst/>
            <a:ahLst/>
            <a:cxnLst/>
            <a:rect l="l" t="t" r="r" b="b"/>
            <a:pathLst>
              <a:path w="388620" h="5714">
                <a:moveTo>
                  <a:pt x="0" y="5714"/>
                </a:moveTo>
                <a:lnTo>
                  <a:pt x="388617" y="5714"/>
                </a:lnTo>
                <a:lnTo>
                  <a:pt x="388617" y="0"/>
                </a:lnTo>
                <a:lnTo>
                  <a:pt x="0" y="0"/>
                </a:lnTo>
                <a:lnTo>
                  <a:pt x="0" y="5714"/>
                </a:lnTo>
                <a:close/>
              </a:path>
            </a:pathLst>
          </a:custGeom>
          <a:solidFill>
            <a:srgbClr val="75B6B1"/>
          </a:solidFill>
        </p:spPr>
        <p:txBody>
          <a:bodyPr wrap="square" lIns="0" tIns="0" rIns="0" bIns="0" rtlCol="0"/>
          <a:lstStyle/>
          <a:p>
            <a:endParaRPr/>
          </a:p>
        </p:txBody>
      </p:sp>
      <p:sp>
        <p:nvSpPr>
          <p:cNvPr id="611" name="object 611"/>
          <p:cNvSpPr/>
          <p:nvPr/>
        </p:nvSpPr>
        <p:spPr>
          <a:xfrm>
            <a:off x="3166093" y="5457794"/>
            <a:ext cx="388620" cy="5715"/>
          </a:xfrm>
          <a:custGeom>
            <a:avLst/>
            <a:gdLst/>
            <a:ahLst/>
            <a:cxnLst/>
            <a:rect l="l" t="t" r="r" b="b"/>
            <a:pathLst>
              <a:path w="388620" h="5714">
                <a:moveTo>
                  <a:pt x="0" y="5714"/>
                </a:moveTo>
                <a:lnTo>
                  <a:pt x="388617" y="5714"/>
                </a:lnTo>
                <a:lnTo>
                  <a:pt x="388617" y="0"/>
                </a:lnTo>
                <a:lnTo>
                  <a:pt x="0" y="0"/>
                </a:lnTo>
                <a:lnTo>
                  <a:pt x="0" y="5714"/>
                </a:lnTo>
                <a:close/>
              </a:path>
            </a:pathLst>
          </a:custGeom>
          <a:solidFill>
            <a:srgbClr val="ECC847"/>
          </a:solidFill>
        </p:spPr>
        <p:txBody>
          <a:bodyPr wrap="square" lIns="0" tIns="0" rIns="0" bIns="0" rtlCol="0"/>
          <a:lstStyle/>
          <a:p>
            <a:endParaRPr/>
          </a:p>
        </p:txBody>
      </p:sp>
      <p:sp>
        <p:nvSpPr>
          <p:cNvPr id="612" name="object 612"/>
          <p:cNvSpPr/>
          <p:nvPr/>
        </p:nvSpPr>
        <p:spPr>
          <a:xfrm>
            <a:off x="3166093" y="5452079"/>
            <a:ext cx="388620" cy="5715"/>
          </a:xfrm>
          <a:custGeom>
            <a:avLst/>
            <a:gdLst/>
            <a:ahLst/>
            <a:cxnLst/>
            <a:rect l="l" t="t" r="r" b="b"/>
            <a:pathLst>
              <a:path w="388620" h="5714">
                <a:moveTo>
                  <a:pt x="0" y="5714"/>
                </a:moveTo>
                <a:lnTo>
                  <a:pt x="388617" y="5714"/>
                </a:lnTo>
                <a:lnTo>
                  <a:pt x="388617" y="0"/>
                </a:lnTo>
                <a:lnTo>
                  <a:pt x="0" y="0"/>
                </a:lnTo>
                <a:lnTo>
                  <a:pt x="0" y="5714"/>
                </a:lnTo>
                <a:close/>
              </a:path>
            </a:pathLst>
          </a:custGeom>
          <a:solidFill>
            <a:srgbClr val="00007E"/>
          </a:solidFill>
        </p:spPr>
        <p:txBody>
          <a:bodyPr wrap="square" lIns="0" tIns="0" rIns="0" bIns="0" rtlCol="0"/>
          <a:lstStyle/>
          <a:p>
            <a:endParaRPr/>
          </a:p>
        </p:txBody>
      </p:sp>
      <p:sp>
        <p:nvSpPr>
          <p:cNvPr id="613" name="object 613"/>
          <p:cNvSpPr/>
          <p:nvPr/>
        </p:nvSpPr>
        <p:spPr>
          <a:xfrm>
            <a:off x="3166093" y="5412075"/>
            <a:ext cx="388620" cy="40005"/>
          </a:xfrm>
          <a:custGeom>
            <a:avLst/>
            <a:gdLst/>
            <a:ahLst/>
            <a:cxnLst/>
            <a:rect l="l" t="t" r="r" b="b"/>
            <a:pathLst>
              <a:path w="388620" h="40004">
                <a:moveTo>
                  <a:pt x="0" y="40004"/>
                </a:moveTo>
                <a:lnTo>
                  <a:pt x="388617" y="40004"/>
                </a:lnTo>
                <a:lnTo>
                  <a:pt x="388617" y="0"/>
                </a:lnTo>
                <a:lnTo>
                  <a:pt x="0" y="0"/>
                </a:lnTo>
                <a:lnTo>
                  <a:pt x="0" y="40004"/>
                </a:lnTo>
                <a:close/>
              </a:path>
            </a:pathLst>
          </a:custGeom>
          <a:solidFill>
            <a:srgbClr val="A9007E"/>
          </a:solidFill>
        </p:spPr>
        <p:txBody>
          <a:bodyPr wrap="square" lIns="0" tIns="0" rIns="0" bIns="0" rtlCol="0"/>
          <a:lstStyle/>
          <a:p>
            <a:endParaRPr/>
          </a:p>
        </p:txBody>
      </p:sp>
      <p:sp>
        <p:nvSpPr>
          <p:cNvPr id="614" name="object 614"/>
          <p:cNvSpPr/>
          <p:nvPr/>
        </p:nvSpPr>
        <p:spPr>
          <a:xfrm>
            <a:off x="3686155" y="5457794"/>
            <a:ext cx="388620" cy="68580"/>
          </a:xfrm>
          <a:custGeom>
            <a:avLst/>
            <a:gdLst/>
            <a:ahLst/>
            <a:cxnLst/>
            <a:rect l="l" t="t" r="r" b="b"/>
            <a:pathLst>
              <a:path w="388620" h="68579">
                <a:moveTo>
                  <a:pt x="0" y="68579"/>
                </a:moveTo>
                <a:lnTo>
                  <a:pt x="388617" y="68579"/>
                </a:lnTo>
                <a:lnTo>
                  <a:pt x="388617" y="0"/>
                </a:lnTo>
                <a:lnTo>
                  <a:pt x="0" y="0"/>
                </a:lnTo>
                <a:lnTo>
                  <a:pt x="0" y="68579"/>
                </a:lnTo>
                <a:close/>
              </a:path>
            </a:pathLst>
          </a:custGeom>
          <a:solidFill>
            <a:srgbClr val="00A9FF"/>
          </a:solidFill>
        </p:spPr>
        <p:txBody>
          <a:bodyPr wrap="square" lIns="0" tIns="0" rIns="0" bIns="0" rtlCol="0"/>
          <a:lstStyle/>
          <a:p>
            <a:endParaRPr/>
          </a:p>
        </p:txBody>
      </p:sp>
      <p:sp>
        <p:nvSpPr>
          <p:cNvPr id="615" name="object 615"/>
          <p:cNvSpPr/>
          <p:nvPr/>
        </p:nvSpPr>
        <p:spPr>
          <a:xfrm>
            <a:off x="3686155" y="5446364"/>
            <a:ext cx="388620" cy="11430"/>
          </a:xfrm>
          <a:custGeom>
            <a:avLst/>
            <a:gdLst/>
            <a:ahLst/>
            <a:cxnLst/>
            <a:rect l="l" t="t" r="r" b="b"/>
            <a:pathLst>
              <a:path w="388620" h="11429">
                <a:moveTo>
                  <a:pt x="0" y="11429"/>
                </a:moveTo>
                <a:lnTo>
                  <a:pt x="388617" y="11429"/>
                </a:lnTo>
                <a:lnTo>
                  <a:pt x="388617" y="0"/>
                </a:lnTo>
                <a:lnTo>
                  <a:pt x="0" y="0"/>
                </a:lnTo>
                <a:lnTo>
                  <a:pt x="0" y="11429"/>
                </a:lnTo>
                <a:close/>
              </a:path>
            </a:pathLst>
          </a:custGeom>
          <a:solidFill>
            <a:srgbClr val="75B6B1"/>
          </a:solidFill>
        </p:spPr>
        <p:txBody>
          <a:bodyPr wrap="square" lIns="0" tIns="0" rIns="0" bIns="0" rtlCol="0"/>
          <a:lstStyle/>
          <a:p>
            <a:endParaRPr/>
          </a:p>
        </p:txBody>
      </p:sp>
      <p:sp>
        <p:nvSpPr>
          <p:cNvPr id="616" name="object 616"/>
          <p:cNvSpPr/>
          <p:nvPr/>
        </p:nvSpPr>
        <p:spPr>
          <a:xfrm>
            <a:off x="3686155" y="5440649"/>
            <a:ext cx="388620" cy="5715"/>
          </a:xfrm>
          <a:custGeom>
            <a:avLst/>
            <a:gdLst/>
            <a:ahLst/>
            <a:cxnLst/>
            <a:rect l="l" t="t" r="r" b="b"/>
            <a:pathLst>
              <a:path w="388620" h="5714">
                <a:moveTo>
                  <a:pt x="0" y="5714"/>
                </a:moveTo>
                <a:lnTo>
                  <a:pt x="388617" y="5714"/>
                </a:lnTo>
                <a:lnTo>
                  <a:pt x="388617" y="0"/>
                </a:lnTo>
                <a:lnTo>
                  <a:pt x="0" y="0"/>
                </a:lnTo>
                <a:lnTo>
                  <a:pt x="0" y="5714"/>
                </a:lnTo>
                <a:close/>
              </a:path>
            </a:pathLst>
          </a:custGeom>
          <a:solidFill>
            <a:srgbClr val="ECC847"/>
          </a:solidFill>
        </p:spPr>
        <p:txBody>
          <a:bodyPr wrap="square" lIns="0" tIns="0" rIns="0" bIns="0" rtlCol="0"/>
          <a:lstStyle/>
          <a:p>
            <a:endParaRPr/>
          </a:p>
        </p:txBody>
      </p:sp>
      <p:sp>
        <p:nvSpPr>
          <p:cNvPr id="617" name="object 617"/>
          <p:cNvSpPr/>
          <p:nvPr/>
        </p:nvSpPr>
        <p:spPr>
          <a:xfrm>
            <a:off x="3686155" y="5429219"/>
            <a:ext cx="388620" cy="11430"/>
          </a:xfrm>
          <a:custGeom>
            <a:avLst/>
            <a:gdLst/>
            <a:ahLst/>
            <a:cxnLst/>
            <a:rect l="l" t="t" r="r" b="b"/>
            <a:pathLst>
              <a:path w="388620" h="11429">
                <a:moveTo>
                  <a:pt x="0" y="11429"/>
                </a:moveTo>
                <a:lnTo>
                  <a:pt x="388617" y="11429"/>
                </a:lnTo>
                <a:lnTo>
                  <a:pt x="388617" y="0"/>
                </a:lnTo>
                <a:lnTo>
                  <a:pt x="0" y="0"/>
                </a:lnTo>
                <a:lnTo>
                  <a:pt x="0" y="11429"/>
                </a:lnTo>
                <a:close/>
              </a:path>
            </a:pathLst>
          </a:custGeom>
          <a:solidFill>
            <a:srgbClr val="00007E"/>
          </a:solidFill>
        </p:spPr>
        <p:txBody>
          <a:bodyPr wrap="square" lIns="0" tIns="0" rIns="0" bIns="0" rtlCol="0"/>
          <a:lstStyle/>
          <a:p>
            <a:endParaRPr/>
          </a:p>
        </p:txBody>
      </p:sp>
      <p:sp>
        <p:nvSpPr>
          <p:cNvPr id="618" name="object 618"/>
          <p:cNvSpPr/>
          <p:nvPr/>
        </p:nvSpPr>
        <p:spPr>
          <a:xfrm>
            <a:off x="3686155" y="5383500"/>
            <a:ext cx="388620" cy="45720"/>
          </a:xfrm>
          <a:custGeom>
            <a:avLst/>
            <a:gdLst/>
            <a:ahLst/>
            <a:cxnLst/>
            <a:rect l="l" t="t" r="r" b="b"/>
            <a:pathLst>
              <a:path w="388620" h="45720">
                <a:moveTo>
                  <a:pt x="0" y="45719"/>
                </a:moveTo>
                <a:lnTo>
                  <a:pt x="388617" y="45719"/>
                </a:lnTo>
                <a:lnTo>
                  <a:pt x="388617" y="0"/>
                </a:lnTo>
                <a:lnTo>
                  <a:pt x="0" y="0"/>
                </a:lnTo>
                <a:lnTo>
                  <a:pt x="0" y="45719"/>
                </a:lnTo>
                <a:close/>
              </a:path>
            </a:pathLst>
          </a:custGeom>
          <a:solidFill>
            <a:srgbClr val="A9007E"/>
          </a:solidFill>
        </p:spPr>
        <p:txBody>
          <a:bodyPr wrap="square" lIns="0" tIns="0" rIns="0" bIns="0" rtlCol="0"/>
          <a:lstStyle/>
          <a:p>
            <a:endParaRPr/>
          </a:p>
        </p:txBody>
      </p:sp>
      <p:sp>
        <p:nvSpPr>
          <p:cNvPr id="619" name="object 619"/>
          <p:cNvSpPr/>
          <p:nvPr/>
        </p:nvSpPr>
        <p:spPr>
          <a:xfrm>
            <a:off x="4206217" y="5457794"/>
            <a:ext cx="388620" cy="68580"/>
          </a:xfrm>
          <a:custGeom>
            <a:avLst/>
            <a:gdLst/>
            <a:ahLst/>
            <a:cxnLst/>
            <a:rect l="l" t="t" r="r" b="b"/>
            <a:pathLst>
              <a:path w="388620" h="68579">
                <a:moveTo>
                  <a:pt x="0" y="68579"/>
                </a:moveTo>
                <a:lnTo>
                  <a:pt x="388617" y="68579"/>
                </a:lnTo>
                <a:lnTo>
                  <a:pt x="388617" y="0"/>
                </a:lnTo>
                <a:lnTo>
                  <a:pt x="0" y="0"/>
                </a:lnTo>
                <a:lnTo>
                  <a:pt x="0" y="68579"/>
                </a:lnTo>
                <a:close/>
              </a:path>
            </a:pathLst>
          </a:custGeom>
          <a:solidFill>
            <a:srgbClr val="00A9FF"/>
          </a:solidFill>
        </p:spPr>
        <p:txBody>
          <a:bodyPr wrap="square" lIns="0" tIns="0" rIns="0" bIns="0" rtlCol="0"/>
          <a:lstStyle/>
          <a:p>
            <a:endParaRPr/>
          </a:p>
        </p:txBody>
      </p:sp>
      <p:sp>
        <p:nvSpPr>
          <p:cNvPr id="620" name="object 620"/>
          <p:cNvSpPr/>
          <p:nvPr/>
        </p:nvSpPr>
        <p:spPr>
          <a:xfrm>
            <a:off x="4206217" y="5452079"/>
            <a:ext cx="388620" cy="5715"/>
          </a:xfrm>
          <a:custGeom>
            <a:avLst/>
            <a:gdLst/>
            <a:ahLst/>
            <a:cxnLst/>
            <a:rect l="l" t="t" r="r" b="b"/>
            <a:pathLst>
              <a:path w="388620" h="5714">
                <a:moveTo>
                  <a:pt x="0" y="5714"/>
                </a:moveTo>
                <a:lnTo>
                  <a:pt x="388617" y="5714"/>
                </a:lnTo>
                <a:lnTo>
                  <a:pt x="388617" y="0"/>
                </a:lnTo>
                <a:lnTo>
                  <a:pt x="0" y="0"/>
                </a:lnTo>
                <a:lnTo>
                  <a:pt x="0" y="5714"/>
                </a:lnTo>
                <a:close/>
              </a:path>
            </a:pathLst>
          </a:custGeom>
          <a:solidFill>
            <a:srgbClr val="75B6B1"/>
          </a:solidFill>
        </p:spPr>
        <p:txBody>
          <a:bodyPr wrap="square" lIns="0" tIns="0" rIns="0" bIns="0" rtlCol="0"/>
          <a:lstStyle/>
          <a:p>
            <a:endParaRPr/>
          </a:p>
        </p:txBody>
      </p:sp>
      <p:sp>
        <p:nvSpPr>
          <p:cNvPr id="621" name="object 621"/>
          <p:cNvSpPr/>
          <p:nvPr/>
        </p:nvSpPr>
        <p:spPr>
          <a:xfrm>
            <a:off x="4206217" y="5446364"/>
            <a:ext cx="388620" cy="5715"/>
          </a:xfrm>
          <a:custGeom>
            <a:avLst/>
            <a:gdLst/>
            <a:ahLst/>
            <a:cxnLst/>
            <a:rect l="l" t="t" r="r" b="b"/>
            <a:pathLst>
              <a:path w="388620" h="5714">
                <a:moveTo>
                  <a:pt x="0" y="5714"/>
                </a:moveTo>
                <a:lnTo>
                  <a:pt x="388617" y="5714"/>
                </a:lnTo>
                <a:lnTo>
                  <a:pt x="388617" y="0"/>
                </a:lnTo>
                <a:lnTo>
                  <a:pt x="0" y="0"/>
                </a:lnTo>
                <a:lnTo>
                  <a:pt x="0" y="5714"/>
                </a:lnTo>
                <a:close/>
              </a:path>
            </a:pathLst>
          </a:custGeom>
          <a:solidFill>
            <a:srgbClr val="ECC847"/>
          </a:solidFill>
        </p:spPr>
        <p:txBody>
          <a:bodyPr wrap="square" lIns="0" tIns="0" rIns="0" bIns="0" rtlCol="0"/>
          <a:lstStyle/>
          <a:p>
            <a:endParaRPr/>
          </a:p>
        </p:txBody>
      </p:sp>
      <p:sp>
        <p:nvSpPr>
          <p:cNvPr id="622" name="object 622"/>
          <p:cNvSpPr/>
          <p:nvPr/>
        </p:nvSpPr>
        <p:spPr>
          <a:xfrm>
            <a:off x="4206217" y="5440649"/>
            <a:ext cx="388620" cy="5715"/>
          </a:xfrm>
          <a:custGeom>
            <a:avLst/>
            <a:gdLst/>
            <a:ahLst/>
            <a:cxnLst/>
            <a:rect l="l" t="t" r="r" b="b"/>
            <a:pathLst>
              <a:path w="388620" h="5714">
                <a:moveTo>
                  <a:pt x="0" y="5714"/>
                </a:moveTo>
                <a:lnTo>
                  <a:pt x="388617" y="5714"/>
                </a:lnTo>
                <a:lnTo>
                  <a:pt x="388617" y="0"/>
                </a:lnTo>
                <a:lnTo>
                  <a:pt x="0" y="0"/>
                </a:lnTo>
                <a:lnTo>
                  <a:pt x="0" y="5714"/>
                </a:lnTo>
                <a:close/>
              </a:path>
            </a:pathLst>
          </a:custGeom>
          <a:solidFill>
            <a:srgbClr val="00007E"/>
          </a:solidFill>
        </p:spPr>
        <p:txBody>
          <a:bodyPr wrap="square" lIns="0" tIns="0" rIns="0" bIns="0" rtlCol="0"/>
          <a:lstStyle/>
          <a:p>
            <a:endParaRPr/>
          </a:p>
        </p:txBody>
      </p:sp>
      <p:sp>
        <p:nvSpPr>
          <p:cNvPr id="623" name="object 623"/>
          <p:cNvSpPr/>
          <p:nvPr/>
        </p:nvSpPr>
        <p:spPr>
          <a:xfrm>
            <a:off x="4206217" y="5406359"/>
            <a:ext cx="388620" cy="34290"/>
          </a:xfrm>
          <a:custGeom>
            <a:avLst/>
            <a:gdLst/>
            <a:ahLst/>
            <a:cxnLst/>
            <a:rect l="l" t="t" r="r" b="b"/>
            <a:pathLst>
              <a:path w="388620" h="34289">
                <a:moveTo>
                  <a:pt x="0" y="34289"/>
                </a:moveTo>
                <a:lnTo>
                  <a:pt x="388617" y="34289"/>
                </a:lnTo>
                <a:lnTo>
                  <a:pt x="388617" y="0"/>
                </a:lnTo>
                <a:lnTo>
                  <a:pt x="0" y="0"/>
                </a:lnTo>
                <a:lnTo>
                  <a:pt x="0" y="34289"/>
                </a:lnTo>
                <a:close/>
              </a:path>
            </a:pathLst>
          </a:custGeom>
          <a:solidFill>
            <a:srgbClr val="A9007E"/>
          </a:solidFill>
        </p:spPr>
        <p:txBody>
          <a:bodyPr wrap="square" lIns="0" tIns="0" rIns="0" bIns="0" rtlCol="0"/>
          <a:lstStyle/>
          <a:p>
            <a:endParaRPr/>
          </a:p>
        </p:txBody>
      </p:sp>
      <p:sp>
        <p:nvSpPr>
          <p:cNvPr id="624" name="object 624"/>
          <p:cNvSpPr/>
          <p:nvPr/>
        </p:nvSpPr>
        <p:spPr>
          <a:xfrm>
            <a:off x="4726279" y="5486369"/>
            <a:ext cx="388620" cy="40005"/>
          </a:xfrm>
          <a:custGeom>
            <a:avLst/>
            <a:gdLst/>
            <a:ahLst/>
            <a:cxnLst/>
            <a:rect l="l" t="t" r="r" b="b"/>
            <a:pathLst>
              <a:path w="388620" h="40004">
                <a:moveTo>
                  <a:pt x="0" y="40004"/>
                </a:moveTo>
                <a:lnTo>
                  <a:pt x="388617" y="40004"/>
                </a:lnTo>
                <a:lnTo>
                  <a:pt x="388617" y="0"/>
                </a:lnTo>
                <a:lnTo>
                  <a:pt x="0" y="0"/>
                </a:lnTo>
                <a:lnTo>
                  <a:pt x="0" y="40004"/>
                </a:lnTo>
                <a:close/>
              </a:path>
            </a:pathLst>
          </a:custGeom>
          <a:solidFill>
            <a:srgbClr val="00A9FF"/>
          </a:solidFill>
        </p:spPr>
        <p:txBody>
          <a:bodyPr wrap="square" lIns="0" tIns="0" rIns="0" bIns="0" rtlCol="0"/>
          <a:lstStyle/>
          <a:p>
            <a:endParaRPr/>
          </a:p>
        </p:txBody>
      </p:sp>
      <p:sp>
        <p:nvSpPr>
          <p:cNvPr id="625" name="object 625"/>
          <p:cNvSpPr/>
          <p:nvPr/>
        </p:nvSpPr>
        <p:spPr>
          <a:xfrm>
            <a:off x="4726279" y="5480654"/>
            <a:ext cx="388620" cy="5715"/>
          </a:xfrm>
          <a:custGeom>
            <a:avLst/>
            <a:gdLst/>
            <a:ahLst/>
            <a:cxnLst/>
            <a:rect l="l" t="t" r="r" b="b"/>
            <a:pathLst>
              <a:path w="388620" h="5714">
                <a:moveTo>
                  <a:pt x="0" y="5714"/>
                </a:moveTo>
                <a:lnTo>
                  <a:pt x="388617" y="5714"/>
                </a:lnTo>
                <a:lnTo>
                  <a:pt x="388617" y="0"/>
                </a:lnTo>
                <a:lnTo>
                  <a:pt x="0" y="0"/>
                </a:lnTo>
                <a:lnTo>
                  <a:pt x="0" y="5714"/>
                </a:lnTo>
                <a:close/>
              </a:path>
            </a:pathLst>
          </a:custGeom>
          <a:solidFill>
            <a:srgbClr val="75B6B1"/>
          </a:solidFill>
        </p:spPr>
        <p:txBody>
          <a:bodyPr wrap="square" lIns="0" tIns="0" rIns="0" bIns="0" rtlCol="0"/>
          <a:lstStyle/>
          <a:p>
            <a:endParaRPr/>
          </a:p>
        </p:txBody>
      </p:sp>
      <p:sp>
        <p:nvSpPr>
          <p:cNvPr id="626" name="object 626"/>
          <p:cNvSpPr/>
          <p:nvPr/>
        </p:nvSpPr>
        <p:spPr>
          <a:xfrm>
            <a:off x="4726279" y="5480654"/>
            <a:ext cx="388620" cy="5715"/>
          </a:xfrm>
          <a:custGeom>
            <a:avLst/>
            <a:gdLst/>
            <a:ahLst/>
            <a:cxnLst/>
            <a:rect l="l" t="t" r="r" b="b"/>
            <a:pathLst>
              <a:path w="388620" h="5714">
                <a:moveTo>
                  <a:pt x="0" y="5714"/>
                </a:moveTo>
                <a:lnTo>
                  <a:pt x="388617" y="5714"/>
                </a:lnTo>
                <a:lnTo>
                  <a:pt x="388617" y="0"/>
                </a:lnTo>
                <a:lnTo>
                  <a:pt x="0" y="0"/>
                </a:lnTo>
                <a:lnTo>
                  <a:pt x="0" y="5714"/>
                </a:lnTo>
                <a:close/>
              </a:path>
            </a:pathLst>
          </a:custGeom>
          <a:solidFill>
            <a:srgbClr val="ECC847"/>
          </a:solidFill>
        </p:spPr>
        <p:txBody>
          <a:bodyPr wrap="square" lIns="0" tIns="0" rIns="0" bIns="0" rtlCol="0"/>
          <a:lstStyle/>
          <a:p>
            <a:endParaRPr/>
          </a:p>
        </p:txBody>
      </p:sp>
      <p:sp>
        <p:nvSpPr>
          <p:cNvPr id="627" name="object 627"/>
          <p:cNvSpPr/>
          <p:nvPr/>
        </p:nvSpPr>
        <p:spPr>
          <a:xfrm>
            <a:off x="4726279" y="5474939"/>
            <a:ext cx="388620" cy="5715"/>
          </a:xfrm>
          <a:custGeom>
            <a:avLst/>
            <a:gdLst/>
            <a:ahLst/>
            <a:cxnLst/>
            <a:rect l="l" t="t" r="r" b="b"/>
            <a:pathLst>
              <a:path w="388620" h="5714">
                <a:moveTo>
                  <a:pt x="0" y="5714"/>
                </a:moveTo>
                <a:lnTo>
                  <a:pt x="388617" y="5714"/>
                </a:lnTo>
                <a:lnTo>
                  <a:pt x="388617" y="0"/>
                </a:lnTo>
                <a:lnTo>
                  <a:pt x="0" y="0"/>
                </a:lnTo>
                <a:lnTo>
                  <a:pt x="0" y="5714"/>
                </a:lnTo>
                <a:close/>
              </a:path>
            </a:pathLst>
          </a:custGeom>
          <a:solidFill>
            <a:srgbClr val="00007E"/>
          </a:solidFill>
        </p:spPr>
        <p:txBody>
          <a:bodyPr wrap="square" lIns="0" tIns="0" rIns="0" bIns="0" rtlCol="0"/>
          <a:lstStyle/>
          <a:p>
            <a:endParaRPr/>
          </a:p>
        </p:txBody>
      </p:sp>
      <p:sp>
        <p:nvSpPr>
          <p:cNvPr id="628" name="object 628"/>
          <p:cNvSpPr/>
          <p:nvPr/>
        </p:nvSpPr>
        <p:spPr>
          <a:xfrm>
            <a:off x="4726279" y="5452079"/>
            <a:ext cx="388620" cy="22860"/>
          </a:xfrm>
          <a:custGeom>
            <a:avLst/>
            <a:gdLst/>
            <a:ahLst/>
            <a:cxnLst/>
            <a:rect l="l" t="t" r="r" b="b"/>
            <a:pathLst>
              <a:path w="388620" h="22860">
                <a:moveTo>
                  <a:pt x="0" y="22859"/>
                </a:moveTo>
                <a:lnTo>
                  <a:pt x="388617" y="22859"/>
                </a:lnTo>
                <a:lnTo>
                  <a:pt x="388617" y="0"/>
                </a:lnTo>
                <a:lnTo>
                  <a:pt x="0" y="0"/>
                </a:lnTo>
                <a:lnTo>
                  <a:pt x="0" y="22859"/>
                </a:lnTo>
                <a:close/>
              </a:path>
            </a:pathLst>
          </a:custGeom>
          <a:solidFill>
            <a:srgbClr val="A9007E"/>
          </a:solidFill>
        </p:spPr>
        <p:txBody>
          <a:bodyPr wrap="square" lIns="0" tIns="0" rIns="0" bIns="0" rtlCol="0"/>
          <a:lstStyle/>
          <a:p>
            <a:endParaRPr/>
          </a:p>
        </p:txBody>
      </p:sp>
      <p:sp>
        <p:nvSpPr>
          <p:cNvPr id="629" name="object 629"/>
          <p:cNvSpPr/>
          <p:nvPr/>
        </p:nvSpPr>
        <p:spPr>
          <a:xfrm>
            <a:off x="5252056" y="5486369"/>
            <a:ext cx="388620" cy="40005"/>
          </a:xfrm>
          <a:custGeom>
            <a:avLst/>
            <a:gdLst/>
            <a:ahLst/>
            <a:cxnLst/>
            <a:rect l="l" t="t" r="r" b="b"/>
            <a:pathLst>
              <a:path w="388620" h="40004">
                <a:moveTo>
                  <a:pt x="0" y="40004"/>
                </a:moveTo>
                <a:lnTo>
                  <a:pt x="388617" y="40004"/>
                </a:lnTo>
                <a:lnTo>
                  <a:pt x="388617" y="0"/>
                </a:lnTo>
                <a:lnTo>
                  <a:pt x="0" y="0"/>
                </a:lnTo>
                <a:lnTo>
                  <a:pt x="0" y="40004"/>
                </a:lnTo>
                <a:close/>
              </a:path>
            </a:pathLst>
          </a:custGeom>
          <a:solidFill>
            <a:srgbClr val="00A9FF"/>
          </a:solidFill>
        </p:spPr>
        <p:txBody>
          <a:bodyPr wrap="square" lIns="0" tIns="0" rIns="0" bIns="0" rtlCol="0"/>
          <a:lstStyle/>
          <a:p>
            <a:endParaRPr/>
          </a:p>
        </p:txBody>
      </p:sp>
      <p:sp>
        <p:nvSpPr>
          <p:cNvPr id="630" name="object 630"/>
          <p:cNvSpPr/>
          <p:nvPr/>
        </p:nvSpPr>
        <p:spPr>
          <a:xfrm>
            <a:off x="5252056" y="5480654"/>
            <a:ext cx="388620" cy="5715"/>
          </a:xfrm>
          <a:custGeom>
            <a:avLst/>
            <a:gdLst/>
            <a:ahLst/>
            <a:cxnLst/>
            <a:rect l="l" t="t" r="r" b="b"/>
            <a:pathLst>
              <a:path w="388620" h="5714">
                <a:moveTo>
                  <a:pt x="0" y="5714"/>
                </a:moveTo>
                <a:lnTo>
                  <a:pt x="388617" y="5714"/>
                </a:lnTo>
                <a:lnTo>
                  <a:pt x="388617" y="0"/>
                </a:lnTo>
                <a:lnTo>
                  <a:pt x="0" y="0"/>
                </a:lnTo>
                <a:lnTo>
                  <a:pt x="0" y="5714"/>
                </a:lnTo>
                <a:close/>
              </a:path>
            </a:pathLst>
          </a:custGeom>
          <a:solidFill>
            <a:srgbClr val="75B6B1"/>
          </a:solidFill>
        </p:spPr>
        <p:txBody>
          <a:bodyPr wrap="square" lIns="0" tIns="0" rIns="0" bIns="0" rtlCol="0"/>
          <a:lstStyle/>
          <a:p>
            <a:endParaRPr/>
          </a:p>
        </p:txBody>
      </p:sp>
      <p:sp>
        <p:nvSpPr>
          <p:cNvPr id="631" name="object 631"/>
          <p:cNvSpPr/>
          <p:nvPr/>
        </p:nvSpPr>
        <p:spPr>
          <a:xfrm>
            <a:off x="5252056" y="5480654"/>
            <a:ext cx="388620" cy="5715"/>
          </a:xfrm>
          <a:custGeom>
            <a:avLst/>
            <a:gdLst/>
            <a:ahLst/>
            <a:cxnLst/>
            <a:rect l="l" t="t" r="r" b="b"/>
            <a:pathLst>
              <a:path w="388620" h="5714">
                <a:moveTo>
                  <a:pt x="0" y="5714"/>
                </a:moveTo>
                <a:lnTo>
                  <a:pt x="388617" y="5714"/>
                </a:lnTo>
                <a:lnTo>
                  <a:pt x="388617" y="0"/>
                </a:lnTo>
                <a:lnTo>
                  <a:pt x="0" y="0"/>
                </a:lnTo>
                <a:lnTo>
                  <a:pt x="0" y="5714"/>
                </a:lnTo>
                <a:close/>
              </a:path>
            </a:pathLst>
          </a:custGeom>
          <a:solidFill>
            <a:srgbClr val="ECC847"/>
          </a:solidFill>
        </p:spPr>
        <p:txBody>
          <a:bodyPr wrap="square" lIns="0" tIns="0" rIns="0" bIns="0" rtlCol="0"/>
          <a:lstStyle/>
          <a:p>
            <a:endParaRPr/>
          </a:p>
        </p:txBody>
      </p:sp>
      <p:sp>
        <p:nvSpPr>
          <p:cNvPr id="632" name="object 632"/>
          <p:cNvSpPr/>
          <p:nvPr/>
        </p:nvSpPr>
        <p:spPr>
          <a:xfrm>
            <a:off x="5252056" y="5474939"/>
            <a:ext cx="388620" cy="5715"/>
          </a:xfrm>
          <a:custGeom>
            <a:avLst/>
            <a:gdLst/>
            <a:ahLst/>
            <a:cxnLst/>
            <a:rect l="l" t="t" r="r" b="b"/>
            <a:pathLst>
              <a:path w="388620" h="5714">
                <a:moveTo>
                  <a:pt x="0" y="5714"/>
                </a:moveTo>
                <a:lnTo>
                  <a:pt x="388617" y="5714"/>
                </a:lnTo>
                <a:lnTo>
                  <a:pt x="388617" y="0"/>
                </a:lnTo>
                <a:lnTo>
                  <a:pt x="0" y="0"/>
                </a:lnTo>
                <a:lnTo>
                  <a:pt x="0" y="5714"/>
                </a:lnTo>
                <a:close/>
              </a:path>
            </a:pathLst>
          </a:custGeom>
          <a:solidFill>
            <a:srgbClr val="00007E"/>
          </a:solidFill>
        </p:spPr>
        <p:txBody>
          <a:bodyPr wrap="square" lIns="0" tIns="0" rIns="0" bIns="0" rtlCol="0"/>
          <a:lstStyle/>
          <a:p>
            <a:endParaRPr/>
          </a:p>
        </p:txBody>
      </p:sp>
      <p:sp>
        <p:nvSpPr>
          <p:cNvPr id="633" name="object 633"/>
          <p:cNvSpPr/>
          <p:nvPr/>
        </p:nvSpPr>
        <p:spPr>
          <a:xfrm>
            <a:off x="5252056" y="5457794"/>
            <a:ext cx="388620" cy="17145"/>
          </a:xfrm>
          <a:custGeom>
            <a:avLst/>
            <a:gdLst/>
            <a:ahLst/>
            <a:cxnLst/>
            <a:rect l="l" t="t" r="r" b="b"/>
            <a:pathLst>
              <a:path w="388620" h="17145">
                <a:moveTo>
                  <a:pt x="0" y="17144"/>
                </a:moveTo>
                <a:lnTo>
                  <a:pt x="388617" y="17144"/>
                </a:lnTo>
                <a:lnTo>
                  <a:pt x="388617" y="0"/>
                </a:lnTo>
                <a:lnTo>
                  <a:pt x="0" y="0"/>
                </a:lnTo>
                <a:lnTo>
                  <a:pt x="0" y="17144"/>
                </a:lnTo>
                <a:close/>
              </a:path>
            </a:pathLst>
          </a:custGeom>
          <a:solidFill>
            <a:srgbClr val="A9007E"/>
          </a:solidFill>
        </p:spPr>
        <p:txBody>
          <a:bodyPr wrap="square" lIns="0" tIns="0" rIns="0" bIns="0" rtlCol="0"/>
          <a:lstStyle/>
          <a:p>
            <a:endParaRPr/>
          </a:p>
        </p:txBody>
      </p:sp>
      <p:sp>
        <p:nvSpPr>
          <p:cNvPr id="634" name="object 634"/>
          <p:cNvSpPr/>
          <p:nvPr/>
        </p:nvSpPr>
        <p:spPr>
          <a:xfrm>
            <a:off x="5772117" y="5497799"/>
            <a:ext cx="388620" cy="28575"/>
          </a:xfrm>
          <a:custGeom>
            <a:avLst/>
            <a:gdLst/>
            <a:ahLst/>
            <a:cxnLst/>
            <a:rect l="l" t="t" r="r" b="b"/>
            <a:pathLst>
              <a:path w="388620" h="28575">
                <a:moveTo>
                  <a:pt x="0" y="28574"/>
                </a:moveTo>
                <a:lnTo>
                  <a:pt x="388617" y="28574"/>
                </a:lnTo>
                <a:lnTo>
                  <a:pt x="388617" y="0"/>
                </a:lnTo>
                <a:lnTo>
                  <a:pt x="0" y="0"/>
                </a:lnTo>
                <a:lnTo>
                  <a:pt x="0" y="28574"/>
                </a:lnTo>
                <a:close/>
              </a:path>
            </a:pathLst>
          </a:custGeom>
          <a:solidFill>
            <a:srgbClr val="00A9FF"/>
          </a:solidFill>
        </p:spPr>
        <p:txBody>
          <a:bodyPr wrap="square" lIns="0" tIns="0" rIns="0" bIns="0" rtlCol="0"/>
          <a:lstStyle/>
          <a:p>
            <a:endParaRPr/>
          </a:p>
        </p:txBody>
      </p:sp>
      <p:sp>
        <p:nvSpPr>
          <p:cNvPr id="635" name="object 635"/>
          <p:cNvSpPr/>
          <p:nvPr/>
        </p:nvSpPr>
        <p:spPr>
          <a:xfrm>
            <a:off x="5772117" y="5497799"/>
            <a:ext cx="388620" cy="5715"/>
          </a:xfrm>
          <a:custGeom>
            <a:avLst/>
            <a:gdLst/>
            <a:ahLst/>
            <a:cxnLst/>
            <a:rect l="l" t="t" r="r" b="b"/>
            <a:pathLst>
              <a:path w="388620" h="5714">
                <a:moveTo>
                  <a:pt x="0" y="5714"/>
                </a:moveTo>
                <a:lnTo>
                  <a:pt x="388617" y="5714"/>
                </a:lnTo>
                <a:lnTo>
                  <a:pt x="388617" y="0"/>
                </a:lnTo>
                <a:lnTo>
                  <a:pt x="0" y="0"/>
                </a:lnTo>
                <a:lnTo>
                  <a:pt x="0" y="5714"/>
                </a:lnTo>
                <a:close/>
              </a:path>
            </a:pathLst>
          </a:custGeom>
          <a:solidFill>
            <a:srgbClr val="75B6B1"/>
          </a:solidFill>
        </p:spPr>
        <p:txBody>
          <a:bodyPr wrap="square" lIns="0" tIns="0" rIns="0" bIns="0" rtlCol="0"/>
          <a:lstStyle/>
          <a:p>
            <a:endParaRPr/>
          </a:p>
        </p:txBody>
      </p:sp>
      <p:sp>
        <p:nvSpPr>
          <p:cNvPr id="636" name="object 636"/>
          <p:cNvSpPr/>
          <p:nvPr/>
        </p:nvSpPr>
        <p:spPr>
          <a:xfrm>
            <a:off x="5772117" y="5497799"/>
            <a:ext cx="388620" cy="5715"/>
          </a:xfrm>
          <a:custGeom>
            <a:avLst/>
            <a:gdLst/>
            <a:ahLst/>
            <a:cxnLst/>
            <a:rect l="l" t="t" r="r" b="b"/>
            <a:pathLst>
              <a:path w="388620" h="5714">
                <a:moveTo>
                  <a:pt x="0" y="5714"/>
                </a:moveTo>
                <a:lnTo>
                  <a:pt x="388617" y="5714"/>
                </a:lnTo>
                <a:lnTo>
                  <a:pt x="388617" y="0"/>
                </a:lnTo>
                <a:lnTo>
                  <a:pt x="0" y="0"/>
                </a:lnTo>
                <a:lnTo>
                  <a:pt x="0" y="5714"/>
                </a:lnTo>
                <a:close/>
              </a:path>
            </a:pathLst>
          </a:custGeom>
          <a:solidFill>
            <a:srgbClr val="ECC847"/>
          </a:solidFill>
        </p:spPr>
        <p:txBody>
          <a:bodyPr wrap="square" lIns="0" tIns="0" rIns="0" bIns="0" rtlCol="0"/>
          <a:lstStyle/>
          <a:p>
            <a:endParaRPr/>
          </a:p>
        </p:txBody>
      </p:sp>
      <p:sp>
        <p:nvSpPr>
          <p:cNvPr id="637" name="object 637"/>
          <p:cNvSpPr/>
          <p:nvPr/>
        </p:nvSpPr>
        <p:spPr>
          <a:xfrm>
            <a:off x="5772117" y="5497799"/>
            <a:ext cx="388620" cy="5715"/>
          </a:xfrm>
          <a:custGeom>
            <a:avLst/>
            <a:gdLst/>
            <a:ahLst/>
            <a:cxnLst/>
            <a:rect l="l" t="t" r="r" b="b"/>
            <a:pathLst>
              <a:path w="388620" h="5714">
                <a:moveTo>
                  <a:pt x="0" y="5714"/>
                </a:moveTo>
                <a:lnTo>
                  <a:pt x="388617" y="5714"/>
                </a:lnTo>
                <a:lnTo>
                  <a:pt x="388617" y="0"/>
                </a:lnTo>
                <a:lnTo>
                  <a:pt x="0" y="0"/>
                </a:lnTo>
                <a:lnTo>
                  <a:pt x="0" y="5714"/>
                </a:lnTo>
                <a:close/>
              </a:path>
            </a:pathLst>
          </a:custGeom>
          <a:solidFill>
            <a:srgbClr val="00007E"/>
          </a:solidFill>
        </p:spPr>
        <p:txBody>
          <a:bodyPr wrap="square" lIns="0" tIns="0" rIns="0" bIns="0" rtlCol="0"/>
          <a:lstStyle/>
          <a:p>
            <a:endParaRPr/>
          </a:p>
        </p:txBody>
      </p:sp>
      <p:sp>
        <p:nvSpPr>
          <p:cNvPr id="638" name="object 638"/>
          <p:cNvSpPr/>
          <p:nvPr/>
        </p:nvSpPr>
        <p:spPr>
          <a:xfrm>
            <a:off x="5772117" y="5486369"/>
            <a:ext cx="388620" cy="11430"/>
          </a:xfrm>
          <a:custGeom>
            <a:avLst/>
            <a:gdLst/>
            <a:ahLst/>
            <a:cxnLst/>
            <a:rect l="l" t="t" r="r" b="b"/>
            <a:pathLst>
              <a:path w="388620" h="11429">
                <a:moveTo>
                  <a:pt x="0" y="11429"/>
                </a:moveTo>
                <a:lnTo>
                  <a:pt x="388617" y="11429"/>
                </a:lnTo>
                <a:lnTo>
                  <a:pt x="388617" y="0"/>
                </a:lnTo>
                <a:lnTo>
                  <a:pt x="0" y="0"/>
                </a:lnTo>
                <a:lnTo>
                  <a:pt x="0" y="11429"/>
                </a:lnTo>
                <a:close/>
              </a:path>
            </a:pathLst>
          </a:custGeom>
          <a:solidFill>
            <a:srgbClr val="A9007E"/>
          </a:solidFill>
        </p:spPr>
        <p:txBody>
          <a:bodyPr wrap="square" lIns="0" tIns="0" rIns="0" bIns="0" rtlCol="0"/>
          <a:lstStyle/>
          <a:p>
            <a:endParaRPr/>
          </a:p>
        </p:txBody>
      </p:sp>
      <p:sp>
        <p:nvSpPr>
          <p:cNvPr id="639" name="object 639"/>
          <p:cNvSpPr/>
          <p:nvPr/>
        </p:nvSpPr>
        <p:spPr>
          <a:xfrm>
            <a:off x="6292179" y="5497799"/>
            <a:ext cx="388620" cy="28575"/>
          </a:xfrm>
          <a:custGeom>
            <a:avLst/>
            <a:gdLst/>
            <a:ahLst/>
            <a:cxnLst/>
            <a:rect l="l" t="t" r="r" b="b"/>
            <a:pathLst>
              <a:path w="388620" h="28575">
                <a:moveTo>
                  <a:pt x="0" y="28574"/>
                </a:moveTo>
                <a:lnTo>
                  <a:pt x="388617" y="28574"/>
                </a:lnTo>
                <a:lnTo>
                  <a:pt x="388617" y="0"/>
                </a:lnTo>
                <a:lnTo>
                  <a:pt x="0" y="0"/>
                </a:lnTo>
                <a:lnTo>
                  <a:pt x="0" y="28574"/>
                </a:lnTo>
                <a:close/>
              </a:path>
            </a:pathLst>
          </a:custGeom>
          <a:solidFill>
            <a:srgbClr val="00A9FF"/>
          </a:solidFill>
        </p:spPr>
        <p:txBody>
          <a:bodyPr wrap="square" lIns="0" tIns="0" rIns="0" bIns="0" rtlCol="0"/>
          <a:lstStyle/>
          <a:p>
            <a:endParaRPr/>
          </a:p>
        </p:txBody>
      </p:sp>
      <p:sp>
        <p:nvSpPr>
          <p:cNvPr id="640" name="object 640"/>
          <p:cNvSpPr/>
          <p:nvPr/>
        </p:nvSpPr>
        <p:spPr>
          <a:xfrm>
            <a:off x="6292179" y="5497799"/>
            <a:ext cx="388620" cy="5715"/>
          </a:xfrm>
          <a:custGeom>
            <a:avLst/>
            <a:gdLst/>
            <a:ahLst/>
            <a:cxnLst/>
            <a:rect l="l" t="t" r="r" b="b"/>
            <a:pathLst>
              <a:path w="388620" h="5714">
                <a:moveTo>
                  <a:pt x="0" y="5714"/>
                </a:moveTo>
                <a:lnTo>
                  <a:pt x="388617" y="5714"/>
                </a:lnTo>
                <a:lnTo>
                  <a:pt x="388617" y="0"/>
                </a:lnTo>
                <a:lnTo>
                  <a:pt x="0" y="0"/>
                </a:lnTo>
                <a:lnTo>
                  <a:pt x="0" y="5714"/>
                </a:lnTo>
                <a:close/>
              </a:path>
            </a:pathLst>
          </a:custGeom>
          <a:solidFill>
            <a:srgbClr val="75B6B1"/>
          </a:solidFill>
        </p:spPr>
        <p:txBody>
          <a:bodyPr wrap="square" lIns="0" tIns="0" rIns="0" bIns="0" rtlCol="0"/>
          <a:lstStyle/>
          <a:p>
            <a:endParaRPr/>
          </a:p>
        </p:txBody>
      </p:sp>
      <p:sp>
        <p:nvSpPr>
          <p:cNvPr id="641" name="object 641"/>
          <p:cNvSpPr/>
          <p:nvPr/>
        </p:nvSpPr>
        <p:spPr>
          <a:xfrm>
            <a:off x="6292179" y="5492084"/>
            <a:ext cx="388620" cy="5715"/>
          </a:xfrm>
          <a:custGeom>
            <a:avLst/>
            <a:gdLst/>
            <a:ahLst/>
            <a:cxnLst/>
            <a:rect l="l" t="t" r="r" b="b"/>
            <a:pathLst>
              <a:path w="388620" h="5714">
                <a:moveTo>
                  <a:pt x="0" y="5714"/>
                </a:moveTo>
                <a:lnTo>
                  <a:pt x="388617" y="5714"/>
                </a:lnTo>
                <a:lnTo>
                  <a:pt x="388617" y="0"/>
                </a:lnTo>
                <a:lnTo>
                  <a:pt x="0" y="0"/>
                </a:lnTo>
                <a:lnTo>
                  <a:pt x="0" y="5714"/>
                </a:lnTo>
                <a:close/>
              </a:path>
            </a:pathLst>
          </a:custGeom>
          <a:solidFill>
            <a:srgbClr val="ECC847"/>
          </a:solidFill>
        </p:spPr>
        <p:txBody>
          <a:bodyPr wrap="square" lIns="0" tIns="0" rIns="0" bIns="0" rtlCol="0"/>
          <a:lstStyle/>
          <a:p>
            <a:endParaRPr/>
          </a:p>
        </p:txBody>
      </p:sp>
      <p:sp>
        <p:nvSpPr>
          <p:cNvPr id="642" name="object 642"/>
          <p:cNvSpPr/>
          <p:nvPr/>
        </p:nvSpPr>
        <p:spPr>
          <a:xfrm>
            <a:off x="6292179" y="5492084"/>
            <a:ext cx="388620" cy="5715"/>
          </a:xfrm>
          <a:custGeom>
            <a:avLst/>
            <a:gdLst/>
            <a:ahLst/>
            <a:cxnLst/>
            <a:rect l="l" t="t" r="r" b="b"/>
            <a:pathLst>
              <a:path w="388620" h="5714">
                <a:moveTo>
                  <a:pt x="0" y="5714"/>
                </a:moveTo>
                <a:lnTo>
                  <a:pt x="388617" y="5714"/>
                </a:lnTo>
                <a:lnTo>
                  <a:pt x="388617" y="0"/>
                </a:lnTo>
                <a:lnTo>
                  <a:pt x="0" y="0"/>
                </a:lnTo>
                <a:lnTo>
                  <a:pt x="0" y="5714"/>
                </a:lnTo>
                <a:close/>
              </a:path>
            </a:pathLst>
          </a:custGeom>
          <a:solidFill>
            <a:srgbClr val="00007E"/>
          </a:solidFill>
        </p:spPr>
        <p:txBody>
          <a:bodyPr wrap="square" lIns="0" tIns="0" rIns="0" bIns="0" rtlCol="0"/>
          <a:lstStyle/>
          <a:p>
            <a:endParaRPr/>
          </a:p>
        </p:txBody>
      </p:sp>
      <p:sp>
        <p:nvSpPr>
          <p:cNvPr id="643" name="object 643"/>
          <p:cNvSpPr/>
          <p:nvPr/>
        </p:nvSpPr>
        <p:spPr>
          <a:xfrm>
            <a:off x="6292179" y="5480654"/>
            <a:ext cx="388620" cy="11430"/>
          </a:xfrm>
          <a:custGeom>
            <a:avLst/>
            <a:gdLst/>
            <a:ahLst/>
            <a:cxnLst/>
            <a:rect l="l" t="t" r="r" b="b"/>
            <a:pathLst>
              <a:path w="388620" h="11429">
                <a:moveTo>
                  <a:pt x="0" y="11429"/>
                </a:moveTo>
                <a:lnTo>
                  <a:pt x="388617" y="11429"/>
                </a:lnTo>
                <a:lnTo>
                  <a:pt x="388617" y="0"/>
                </a:lnTo>
                <a:lnTo>
                  <a:pt x="0" y="0"/>
                </a:lnTo>
                <a:lnTo>
                  <a:pt x="0" y="11429"/>
                </a:lnTo>
                <a:close/>
              </a:path>
            </a:pathLst>
          </a:custGeom>
          <a:solidFill>
            <a:srgbClr val="A9007E"/>
          </a:solidFill>
        </p:spPr>
        <p:txBody>
          <a:bodyPr wrap="square" lIns="0" tIns="0" rIns="0" bIns="0" rtlCol="0"/>
          <a:lstStyle/>
          <a:p>
            <a:endParaRPr/>
          </a:p>
        </p:txBody>
      </p:sp>
      <p:sp>
        <p:nvSpPr>
          <p:cNvPr id="644" name="object 644"/>
          <p:cNvSpPr/>
          <p:nvPr/>
        </p:nvSpPr>
        <p:spPr>
          <a:xfrm>
            <a:off x="6812241" y="5480654"/>
            <a:ext cx="388620" cy="45720"/>
          </a:xfrm>
          <a:custGeom>
            <a:avLst/>
            <a:gdLst/>
            <a:ahLst/>
            <a:cxnLst/>
            <a:rect l="l" t="t" r="r" b="b"/>
            <a:pathLst>
              <a:path w="388620" h="45720">
                <a:moveTo>
                  <a:pt x="0" y="45719"/>
                </a:moveTo>
                <a:lnTo>
                  <a:pt x="388617" y="45719"/>
                </a:lnTo>
                <a:lnTo>
                  <a:pt x="388617" y="0"/>
                </a:lnTo>
                <a:lnTo>
                  <a:pt x="0" y="0"/>
                </a:lnTo>
                <a:lnTo>
                  <a:pt x="0" y="45719"/>
                </a:lnTo>
                <a:close/>
              </a:path>
            </a:pathLst>
          </a:custGeom>
          <a:solidFill>
            <a:srgbClr val="00A9FF"/>
          </a:solidFill>
        </p:spPr>
        <p:txBody>
          <a:bodyPr wrap="square" lIns="0" tIns="0" rIns="0" bIns="0" rtlCol="0"/>
          <a:lstStyle/>
          <a:p>
            <a:endParaRPr/>
          </a:p>
        </p:txBody>
      </p:sp>
      <p:sp>
        <p:nvSpPr>
          <p:cNvPr id="645" name="object 645"/>
          <p:cNvSpPr/>
          <p:nvPr/>
        </p:nvSpPr>
        <p:spPr>
          <a:xfrm>
            <a:off x="6812241" y="5474939"/>
            <a:ext cx="388620" cy="5715"/>
          </a:xfrm>
          <a:custGeom>
            <a:avLst/>
            <a:gdLst/>
            <a:ahLst/>
            <a:cxnLst/>
            <a:rect l="l" t="t" r="r" b="b"/>
            <a:pathLst>
              <a:path w="388620" h="5714">
                <a:moveTo>
                  <a:pt x="0" y="5714"/>
                </a:moveTo>
                <a:lnTo>
                  <a:pt x="388617" y="5714"/>
                </a:lnTo>
                <a:lnTo>
                  <a:pt x="388617" y="0"/>
                </a:lnTo>
                <a:lnTo>
                  <a:pt x="0" y="0"/>
                </a:lnTo>
                <a:lnTo>
                  <a:pt x="0" y="5714"/>
                </a:lnTo>
                <a:close/>
              </a:path>
            </a:pathLst>
          </a:custGeom>
          <a:solidFill>
            <a:srgbClr val="75B6B1"/>
          </a:solidFill>
        </p:spPr>
        <p:txBody>
          <a:bodyPr wrap="square" lIns="0" tIns="0" rIns="0" bIns="0" rtlCol="0"/>
          <a:lstStyle/>
          <a:p>
            <a:endParaRPr/>
          </a:p>
        </p:txBody>
      </p:sp>
      <p:sp>
        <p:nvSpPr>
          <p:cNvPr id="646" name="object 646"/>
          <p:cNvSpPr/>
          <p:nvPr/>
        </p:nvSpPr>
        <p:spPr>
          <a:xfrm>
            <a:off x="6812241" y="5469224"/>
            <a:ext cx="388620" cy="5715"/>
          </a:xfrm>
          <a:custGeom>
            <a:avLst/>
            <a:gdLst/>
            <a:ahLst/>
            <a:cxnLst/>
            <a:rect l="l" t="t" r="r" b="b"/>
            <a:pathLst>
              <a:path w="388620" h="5714">
                <a:moveTo>
                  <a:pt x="0" y="5714"/>
                </a:moveTo>
                <a:lnTo>
                  <a:pt x="388617" y="5714"/>
                </a:lnTo>
                <a:lnTo>
                  <a:pt x="388617" y="0"/>
                </a:lnTo>
                <a:lnTo>
                  <a:pt x="0" y="0"/>
                </a:lnTo>
                <a:lnTo>
                  <a:pt x="0" y="5714"/>
                </a:lnTo>
                <a:close/>
              </a:path>
            </a:pathLst>
          </a:custGeom>
          <a:solidFill>
            <a:srgbClr val="ECC847"/>
          </a:solidFill>
        </p:spPr>
        <p:txBody>
          <a:bodyPr wrap="square" lIns="0" tIns="0" rIns="0" bIns="0" rtlCol="0"/>
          <a:lstStyle/>
          <a:p>
            <a:endParaRPr/>
          </a:p>
        </p:txBody>
      </p:sp>
      <p:sp>
        <p:nvSpPr>
          <p:cNvPr id="647" name="object 647"/>
          <p:cNvSpPr/>
          <p:nvPr/>
        </p:nvSpPr>
        <p:spPr>
          <a:xfrm>
            <a:off x="6812241" y="5469224"/>
            <a:ext cx="388620" cy="5715"/>
          </a:xfrm>
          <a:custGeom>
            <a:avLst/>
            <a:gdLst/>
            <a:ahLst/>
            <a:cxnLst/>
            <a:rect l="l" t="t" r="r" b="b"/>
            <a:pathLst>
              <a:path w="388620" h="5714">
                <a:moveTo>
                  <a:pt x="0" y="5714"/>
                </a:moveTo>
                <a:lnTo>
                  <a:pt x="388617" y="5714"/>
                </a:lnTo>
                <a:lnTo>
                  <a:pt x="388617" y="0"/>
                </a:lnTo>
                <a:lnTo>
                  <a:pt x="0" y="0"/>
                </a:lnTo>
                <a:lnTo>
                  <a:pt x="0" y="5714"/>
                </a:lnTo>
                <a:close/>
              </a:path>
            </a:pathLst>
          </a:custGeom>
          <a:solidFill>
            <a:srgbClr val="00007E"/>
          </a:solidFill>
        </p:spPr>
        <p:txBody>
          <a:bodyPr wrap="square" lIns="0" tIns="0" rIns="0" bIns="0" rtlCol="0"/>
          <a:lstStyle/>
          <a:p>
            <a:endParaRPr/>
          </a:p>
        </p:txBody>
      </p:sp>
      <p:sp>
        <p:nvSpPr>
          <p:cNvPr id="648" name="object 648"/>
          <p:cNvSpPr/>
          <p:nvPr/>
        </p:nvSpPr>
        <p:spPr>
          <a:xfrm>
            <a:off x="6812241" y="5446364"/>
            <a:ext cx="388620" cy="22860"/>
          </a:xfrm>
          <a:custGeom>
            <a:avLst/>
            <a:gdLst/>
            <a:ahLst/>
            <a:cxnLst/>
            <a:rect l="l" t="t" r="r" b="b"/>
            <a:pathLst>
              <a:path w="388620" h="22860">
                <a:moveTo>
                  <a:pt x="0" y="22859"/>
                </a:moveTo>
                <a:lnTo>
                  <a:pt x="388617" y="22859"/>
                </a:lnTo>
                <a:lnTo>
                  <a:pt x="388617" y="0"/>
                </a:lnTo>
                <a:lnTo>
                  <a:pt x="0" y="0"/>
                </a:lnTo>
                <a:lnTo>
                  <a:pt x="0" y="22859"/>
                </a:lnTo>
                <a:close/>
              </a:path>
            </a:pathLst>
          </a:custGeom>
          <a:solidFill>
            <a:srgbClr val="A9007E"/>
          </a:solidFill>
        </p:spPr>
        <p:txBody>
          <a:bodyPr wrap="square" lIns="0" tIns="0" rIns="0" bIns="0" rtlCol="0"/>
          <a:lstStyle/>
          <a:p>
            <a:endParaRPr/>
          </a:p>
        </p:txBody>
      </p:sp>
      <p:sp>
        <p:nvSpPr>
          <p:cNvPr id="649" name="object 649"/>
          <p:cNvSpPr/>
          <p:nvPr/>
        </p:nvSpPr>
        <p:spPr>
          <a:xfrm>
            <a:off x="7332303" y="5480654"/>
            <a:ext cx="388620" cy="45720"/>
          </a:xfrm>
          <a:custGeom>
            <a:avLst/>
            <a:gdLst/>
            <a:ahLst/>
            <a:cxnLst/>
            <a:rect l="l" t="t" r="r" b="b"/>
            <a:pathLst>
              <a:path w="388620" h="45720">
                <a:moveTo>
                  <a:pt x="0" y="45719"/>
                </a:moveTo>
                <a:lnTo>
                  <a:pt x="388617" y="45719"/>
                </a:lnTo>
                <a:lnTo>
                  <a:pt x="388617" y="0"/>
                </a:lnTo>
                <a:lnTo>
                  <a:pt x="0" y="0"/>
                </a:lnTo>
                <a:lnTo>
                  <a:pt x="0" y="45719"/>
                </a:lnTo>
                <a:close/>
              </a:path>
            </a:pathLst>
          </a:custGeom>
          <a:solidFill>
            <a:srgbClr val="00A9FF"/>
          </a:solidFill>
        </p:spPr>
        <p:txBody>
          <a:bodyPr wrap="square" lIns="0" tIns="0" rIns="0" bIns="0" rtlCol="0"/>
          <a:lstStyle/>
          <a:p>
            <a:endParaRPr/>
          </a:p>
        </p:txBody>
      </p:sp>
      <p:sp>
        <p:nvSpPr>
          <p:cNvPr id="650" name="object 650"/>
          <p:cNvSpPr/>
          <p:nvPr/>
        </p:nvSpPr>
        <p:spPr>
          <a:xfrm>
            <a:off x="7332303" y="5474939"/>
            <a:ext cx="388620" cy="5715"/>
          </a:xfrm>
          <a:custGeom>
            <a:avLst/>
            <a:gdLst/>
            <a:ahLst/>
            <a:cxnLst/>
            <a:rect l="l" t="t" r="r" b="b"/>
            <a:pathLst>
              <a:path w="388620" h="5714">
                <a:moveTo>
                  <a:pt x="0" y="5714"/>
                </a:moveTo>
                <a:lnTo>
                  <a:pt x="388617" y="5714"/>
                </a:lnTo>
                <a:lnTo>
                  <a:pt x="388617" y="0"/>
                </a:lnTo>
                <a:lnTo>
                  <a:pt x="0" y="0"/>
                </a:lnTo>
                <a:lnTo>
                  <a:pt x="0" y="5714"/>
                </a:lnTo>
                <a:close/>
              </a:path>
            </a:pathLst>
          </a:custGeom>
          <a:solidFill>
            <a:srgbClr val="75B6B1"/>
          </a:solidFill>
        </p:spPr>
        <p:txBody>
          <a:bodyPr wrap="square" lIns="0" tIns="0" rIns="0" bIns="0" rtlCol="0"/>
          <a:lstStyle/>
          <a:p>
            <a:endParaRPr/>
          </a:p>
        </p:txBody>
      </p:sp>
      <p:sp>
        <p:nvSpPr>
          <p:cNvPr id="651" name="object 651"/>
          <p:cNvSpPr/>
          <p:nvPr/>
        </p:nvSpPr>
        <p:spPr>
          <a:xfrm>
            <a:off x="7332303" y="5474939"/>
            <a:ext cx="388620" cy="5715"/>
          </a:xfrm>
          <a:custGeom>
            <a:avLst/>
            <a:gdLst/>
            <a:ahLst/>
            <a:cxnLst/>
            <a:rect l="l" t="t" r="r" b="b"/>
            <a:pathLst>
              <a:path w="388620" h="5714">
                <a:moveTo>
                  <a:pt x="0" y="5714"/>
                </a:moveTo>
                <a:lnTo>
                  <a:pt x="388617" y="5714"/>
                </a:lnTo>
                <a:lnTo>
                  <a:pt x="388617" y="0"/>
                </a:lnTo>
                <a:lnTo>
                  <a:pt x="0" y="0"/>
                </a:lnTo>
                <a:lnTo>
                  <a:pt x="0" y="5714"/>
                </a:lnTo>
                <a:close/>
              </a:path>
            </a:pathLst>
          </a:custGeom>
          <a:solidFill>
            <a:srgbClr val="ECC847"/>
          </a:solidFill>
        </p:spPr>
        <p:txBody>
          <a:bodyPr wrap="square" lIns="0" tIns="0" rIns="0" bIns="0" rtlCol="0"/>
          <a:lstStyle/>
          <a:p>
            <a:endParaRPr/>
          </a:p>
        </p:txBody>
      </p:sp>
      <p:sp>
        <p:nvSpPr>
          <p:cNvPr id="652" name="object 652"/>
          <p:cNvSpPr/>
          <p:nvPr/>
        </p:nvSpPr>
        <p:spPr>
          <a:xfrm>
            <a:off x="7332303" y="5474939"/>
            <a:ext cx="388620" cy="5715"/>
          </a:xfrm>
          <a:custGeom>
            <a:avLst/>
            <a:gdLst/>
            <a:ahLst/>
            <a:cxnLst/>
            <a:rect l="l" t="t" r="r" b="b"/>
            <a:pathLst>
              <a:path w="388620" h="5714">
                <a:moveTo>
                  <a:pt x="0" y="5714"/>
                </a:moveTo>
                <a:lnTo>
                  <a:pt x="388617" y="5714"/>
                </a:lnTo>
                <a:lnTo>
                  <a:pt x="388617" y="0"/>
                </a:lnTo>
                <a:lnTo>
                  <a:pt x="0" y="0"/>
                </a:lnTo>
                <a:lnTo>
                  <a:pt x="0" y="5714"/>
                </a:lnTo>
                <a:close/>
              </a:path>
            </a:pathLst>
          </a:custGeom>
          <a:solidFill>
            <a:srgbClr val="00007E"/>
          </a:solidFill>
        </p:spPr>
        <p:txBody>
          <a:bodyPr wrap="square" lIns="0" tIns="0" rIns="0" bIns="0" rtlCol="0"/>
          <a:lstStyle/>
          <a:p>
            <a:endParaRPr/>
          </a:p>
        </p:txBody>
      </p:sp>
      <p:sp>
        <p:nvSpPr>
          <p:cNvPr id="653" name="object 653"/>
          <p:cNvSpPr/>
          <p:nvPr/>
        </p:nvSpPr>
        <p:spPr>
          <a:xfrm>
            <a:off x="7332303" y="5440649"/>
            <a:ext cx="388620" cy="34290"/>
          </a:xfrm>
          <a:custGeom>
            <a:avLst/>
            <a:gdLst/>
            <a:ahLst/>
            <a:cxnLst/>
            <a:rect l="l" t="t" r="r" b="b"/>
            <a:pathLst>
              <a:path w="388620" h="34289">
                <a:moveTo>
                  <a:pt x="0" y="34289"/>
                </a:moveTo>
                <a:lnTo>
                  <a:pt x="388617" y="34289"/>
                </a:lnTo>
                <a:lnTo>
                  <a:pt x="388617" y="0"/>
                </a:lnTo>
                <a:lnTo>
                  <a:pt x="0" y="0"/>
                </a:lnTo>
                <a:lnTo>
                  <a:pt x="0" y="34289"/>
                </a:lnTo>
                <a:close/>
              </a:path>
            </a:pathLst>
          </a:custGeom>
          <a:solidFill>
            <a:srgbClr val="A9007E"/>
          </a:solidFill>
        </p:spPr>
        <p:txBody>
          <a:bodyPr wrap="square" lIns="0" tIns="0" rIns="0" bIns="0" rtlCol="0"/>
          <a:lstStyle/>
          <a:p>
            <a:endParaRPr/>
          </a:p>
        </p:txBody>
      </p:sp>
      <p:sp>
        <p:nvSpPr>
          <p:cNvPr id="654" name="object 654"/>
          <p:cNvSpPr/>
          <p:nvPr/>
        </p:nvSpPr>
        <p:spPr>
          <a:xfrm>
            <a:off x="7852364" y="5486369"/>
            <a:ext cx="388620" cy="40005"/>
          </a:xfrm>
          <a:custGeom>
            <a:avLst/>
            <a:gdLst/>
            <a:ahLst/>
            <a:cxnLst/>
            <a:rect l="l" t="t" r="r" b="b"/>
            <a:pathLst>
              <a:path w="388620" h="40004">
                <a:moveTo>
                  <a:pt x="0" y="40004"/>
                </a:moveTo>
                <a:lnTo>
                  <a:pt x="388617" y="40004"/>
                </a:lnTo>
                <a:lnTo>
                  <a:pt x="388617" y="0"/>
                </a:lnTo>
                <a:lnTo>
                  <a:pt x="0" y="0"/>
                </a:lnTo>
                <a:lnTo>
                  <a:pt x="0" y="40004"/>
                </a:lnTo>
                <a:close/>
              </a:path>
            </a:pathLst>
          </a:custGeom>
          <a:solidFill>
            <a:srgbClr val="00A9FF"/>
          </a:solidFill>
        </p:spPr>
        <p:txBody>
          <a:bodyPr wrap="square" lIns="0" tIns="0" rIns="0" bIns="0" rtlCol="0"/>
          <a:lstStyle/>
          <a:p>
            <a:endParaRPr/>
          </a:p>
        </p:txBody>
      </p:sp>
      <p:sp>
        <p:nvSpPr>
          <p:cNvPr id="655" name="object 655"/>
          <p:cNvSpPr/>
          <p:nvPr/>
        </p:nvSpPr>
        <p:spPr>
          <a:xfrm>
            <a:off x="7852364" y="5480654"/>
            <a:ext cx="388620" cy="5715"/>
          </a:xfrm>
          <a:custGeom>
            <a:avLst/>
            <a:gdLst/>
            <a:ahLst/>
            <a:cxnLst/>
            <a:rect l="l" t="t" r="r" b="b"/>
            <a:pathLst>
              <a:path w="388620" h="5714">
                <a:moveTo>
                  <a:pt x="0" y="5714"/>
                </a:moveTo>
                <a:lnTo>
                  <a:pt x="388617" y="5714"/>
                </a:lnTo>
                <a:lnTo>
                  <a:pt x="388617" y="0"/>
                </a:lnTo>
                <a:lnTo>
                  <a:pt x="0" y="0"/>
                </a:lnTo>
                <a:lnTo>
                  <a:pt x="0" y="5714"/>
                </a:lnTo>
                <a:close/>
              </a:path>
            </a:pathLst>
          </a:custGeom>
          <a:solidFill>
            <a:srgbClr val="75B6B1"/>
          </a:solidFill>
        </p:spPr>
        <p:txBody>
          <a:bodyPr wrap="square" lIns="0" tIns="0" rIns="0" bIns="0" rtlCol="0"/>
          <a:lstStyle/>
          <a:p>
            <a:endParaRPr/>
          </a:p>
        </p:txBody>
      </p:sp>
      <p:sp>
        <p:nvSpPr>
          <p:cNvPr id="656" name="object 656"/>
          <p:cNvSpPr/>
          <p:nvPr/>
        </p:nvSpPr>
        <p:spPr>
          <a:xfrm>
            <a:off x="7852364" y="5480654"/>
            <a:ext cx="388620" cy="5715"/>
          </a:xfrm>
          <a:custGeom>
            <a:avLst/>
            <a:gdLst/>
            <a:ahLst/>
            <a:cxnLst/>
            <a:rect l="l" t="t" r="r" b="b"/>
            <a:pathLst>
              <a:path w="388620" h="5714">
                <a:moveTo>
                  <a:pt x="0" y="5714"/>
                </a:moveTo>
                <a:lnTo>
                  <a:pt x="388617" y="5714"/>
                </a:lnTo>
                <a:lnTo>
                  <a:pt x="388617" y="0"/>
                </a:lnTo>
                <a:lnTo>
                  <a:pt x="0" y="0"/>
                </a:lnTo>
                <a:lnTo>
                  <a:pt x="0" y="5714"/>
                </a:lnTo>
                <a:close/>
              </a:path>
            </a:pathLst>
          </a:custGeom>
          <a:solidFill>
            <a:srgbClr val="ECC847"/>
          </a:solidFill>
        </p:spPr>
        <p:txBody>
          <a:bodyPr wrap="square" lIns="0" tIns="0" rIns="0" bIns="0" rtlCol="0"/>
          <a:lstStyle/>
          <a:p>
            <a:endParaRPr/>
          </a:p>
        </p:txBody>
      </p:sp>
      <p:sp>
        <p:nvSpPr>
          <p:cNvPr id="657" name="object 657"/>
          <p:cNvSpPr/>
          <p:nvPr/>
        </p:nvSpPr>
        <p:spPr>
          <a:xfrm>
            <a:off x="7852364" y="5480654"/>
            <a:ext cx="388620" cy="5715"/>
          </a:xfrm>
          <a:custGeom>
            <a:avLst/>
            <a:gdLst/>
            <a:ahLst/>
            <a:cxnLst/>
            <a:rect l="l" t="t" r="r" b="b"/>
            <a:pathLst>
              <a:path w="388620" h="5714">
                <a:moveTo>
                  <a:pt x="0" y="5714"/>
                </a:moveTo>
                <a:lnTo>
                  <a:pt x="388617" y="5714"/>
                </a:lnTo>
                <a:lnTo>
                  <a:pt x="388617" y="0"/>
                </a:lnTo>
                <a:lnTo>
                  <a:pt x="0" y="0"/>
                </a:lnTo>
                <a:lnTo>
                  <a:pt x="0" y="5714"/>
                </a:lnTo>
                <a:close/>
              </a:path>
            </a:pathLst>
          </a:custGeom>
          <a:solidFill>
            <a:srgbClr val="00007E"/>
          </a:solidFill>
        </p:spPr>
        <p:txBody>
          <a:bodyPr wrap="square" lIns="0" tIns="0" rIns="0" bIns="0" rtlCol="0"/>
          <a:lstStyle/>
          <a:p>
            <a:endParaRPr/>
          </a:p>
        </p:txBody>
      </p:sp>
      <p:sp>
        <p:nvSpPr>
          <p:cNvPr id="658" name="object 658"/>
          <p:cNvSpPr/>
          <p:nvPr/>
        </p:nvSpPr>
        <p:spPr>
          <a:xfrm>
            <a:off x="7852364" y="5463509"/>
            <a:ext cx="388620" cy="17145"/>
          </a:xfrm>
          <a:custGeom>
            <a:avLst/>
            <a:gdLst/>
            <a:ahLst/>
            <a:cxnLst/>
            <a:rect l="l" t="t" r="r" b="b"/>
            <a:pathLst>
              <a:path w="388620" h="17145">
                <a:moveTo>
                  <a:pt x="0" y="17144"/>
                </a:moveTo>
                <a:lnTo>
                  <a:pt x="388617" y="17144"/>
                </a:lnTo>
                <a:lnTo>
                  <a:pt x="388617" y="0"/>
                </a:lnTo>
                <a:lnTo>
                  <a:pt x="0" y="0"/>
                </a:lnTo>
                <a:lnTo>
                  <a:pt x="0" y="17144"/>
                </a:lnTo>
                <a:close/>
              </a:path>
            </a:pathLst>
          </a:custGeom>
          <a:solidFill>
            <a:srgbClr val="A9007E"/>
          </a:solidFill>
        </p:spPr>
        <p:txBody>
          <a:bodyPr wrap="square" lIns="0" tIns="0" rIns="0" bIns="0" rtlCol="0"/>
          <a:lstStyle/>
          <a:p>
            <a:endParaRPr/>
          </a:p>
        </p:txBody>
      </p:sp>
      <p:sp>
        <p:nvSpPr>
          <p:cNvPr id="659" name="object 659"/>
          <p:cNvSpPr/>
          <p:nvPr/>
        </p:nvSpPr>
        <p:spPr>
          <a:xfrm>
            <a:off x="8366711" y="5497799"/>
            <a:ext cx="388620" cy="28575"/>
          </a:xfrm>
          <a:custGeom>
            <a:avLst/>
            <a:gdLst/>
            <a:ahLst/>
            <a:cxnLst/>
            <a:rect l="l" t="t" r="r" b="b"/>
            <a:pathLst>
              <a:path w="388620" h="28575">
                <a:moveTo>
                  <a:pt x="0" y="28574"/>
                </a:moveTo>
                <a:lnTo>
                  <a:pt x="388617" y="28574"/>
                </a:lnTo>
                <a:lnTo>
                  <a:pt x="388617" y="0"/>
                </a:lnTo>
                <a:lnTo>
                  <a:pt x="0" y="0"/>
                </a:lnTo>
                <a:lnTo>
                  <a:pt x="0" y="28574"/>
                </a:lnTo>
                <a:close/>
              </a:path>
            </a:pathLst>
          </a:custGeom>
          <a:solidFill>
            <a:srgbClr val="00A9FF"/>
          </a:solidFill>
        </p:spPr>
        <p:txBody>
          <a:bodyPr wrap="square" lIns="0" tIns="0" rIns="0" bIns="0" rtlCol="0"/>
          <a:lstStyle/>
          <a:p>
            <a:endParaRPr/>
          </a:p>
        </p:txBody>
      </p:sp>
      <p:sp>
        <p:nvSpPr>
          <p:cNvPr id="660" name="object 660"/>
          <p:cNvSpPr/>
          <p:nvPr/>
        </p:nvSpPr>
        <p:spPr>
          <a:xfrm>
            <a:off x="8366711" y="5492084"/>
            <a:ext cx="388620" cy="5715"/>
          </a:xfrm>
          <a:custGeom>
            <a:avLst/>
            <a:gdLst/>
            <a:ahLst/>
            <a:cxnLst/>
            <a:rect l="l" t="t" r="r" b="b"/>
            <a:pathLst>
              <a:path w="388620" h="5714">
                <a:moveTo>
                  <a:pt x="0" y="5714"/>
                </a:moveTo>
                <a:lnTo>
                  <a:pt x="388617" y="5714"/>
                </a:lnTo>
                <a:lnTo>
                  <a:pt x="388617" y="0"/>
                </a:lnTo>
                <a:lnTo>
                  <a:pt x="0" y="0"/>
                </a:lnTo>
                <a:lnTo>
                  <a:pt x="0" y="5714"/>
                </a:lnTo>
                <a:close/>
              </a:path>
            </a:pathLst>
          </a:custGeom>
          <a:solidFill>
            <a:srgbClr val="75B6B1"/>
          </a:solidFill>
        </p:spPr>
        <p:txBody>
          <a:bodyPr wrap="square" lIns="0" tIns="0" rIns="0" bIns="0" rtlCol="0"/>
          <a:lstStyle/>
          <a:p>
            <a:endParaRPr/>
          </a:p>
        </p:txBody>
      </p:sp>
      <p:sp>
        <p:nvSpPr>
          <p:cNvPr id="661" name="object 661"/>
          <p:cNvSpPr/>
          <p:nvPr/>
        </p:nvSpPr>
        <p:spPr>
          <a:xfrm>
            <a:off x="8366711" y="5492084"/>
            <a:ext cx="388620" cy="5715"/>
          </a:xfrm>
          <a:custGeom>
            <a:avLst/>
            <a:gdLst/>
            <a:ahLst/>
            <a:cxnLst/>
            <a:rect l="l" t="t" r="r" b="b"/>
            <a:pathLst>
              <a:path w="388620" h="5714">
                <a:moveTo>
                  <a:pt x="0" y="5714"/>
                </a:moveTo>
                <a:lnTo>
                  <a:pt x="388617" y="5714"/>
                </a:lnTo>
                <a:lnTo>
                  <a:pt x="388617" y="0"/>
                </a:lnTo>
                <a:lnTo>
                  <a:pt x="0" y="0"/>
                </a:lnTo>
                <a:lnTo>
                  <a:pt x="0" y="5714"/>
                </a:lnTo>
                <a:close/>
              </a:path>
            </a:pathLst>
          </a:custGeom>
          <a:solidFill>
            <a:srgbClr val="ECC847"/>
          </a:solidFill>
        </p:spPr>
        <p:txBody>
          <a:bodyPr wrap="square" lIns="0" tIns="0" rIns="0" bIns="0" rtlCol="0"/>
          <a:lstStyle/>
          <a:p>
            <a:endParaRPr/>
          </a:p>
        </p:txBody>
      </p:sp>
      <p:sp>
        <p:nvSpPr>
          <p:cNvPr id="662" name="object 662"/>
          <p:cNvSpPr/>
          <p:nvPr/>
        </p:nvSpPr>
        <p:spPr>
          <a:xfrm>
            <a:off x="8366711" y="5492084"/>
            <a:ext cx="388620" cy="5715"/>
          </a:xfrm>
          <a:custGeom>
            <a:avLst/>
            <a:gdLst/>
            <a:ahLst/>
            <a:cxnLst/>
            <a:rect l="l" t="t" r="r" b="b"/>
            <a:pathLst>
              <a:path w="388620" h="5714">
                <a:moveTo>
                  <a:pt x="0" y="5714"/>
                </a:moveTo>
                <a:lnTo>
                  <a:pt x="388617" y="5714"/>
                </a:lnTo>
                <a:lnTo>
                  <a:pt x="388617" y="0"/>
                </a:lnTo>
                <a:lnTo>
                  <a:pt x="0" y="0"/>
                </a:lnTo>
                <a:lnTo>
                  <a:pt x="0" y="5714"/>
                </a:lnTo>
                <a:close/>
              </a:path>
            </a:pathLst>
          </a:custGeom>
          <a:solidFill>
            <a:srgbClr val="00007E"/>
          </a:solidFill>
        </p:spPr>
        <p:txBody>
          <a:bodyPr wrap="square" lIns="0" tIns="0" rIns="0" bIns="0" rtlCol="0"/>
          <a:lstStyle/>
          <a:p>
            <a:endParaRPr/>
          </a:p>
        </p:txBody>
      </p:sp>
      <p:sp>
        <p:nvSpPr>
          <p:cNvPr id="663" name="object 663"/>
          <p:cNvSpPr/>
          <p:nvPr/>
        </p:nvSpPr>
        <p:spPr>
          <a:xfrm>
            <a:off x="8366711" y="5480654"/>
            <a:ext cx="388620" cy="11430"/>
          </a:xfrm>
          <a:custGeom>
            <a:avLst/>
            <a:gdLst/>
            <a:ahLst/>
            <a:cxnLst/>
            <a:rect l="l" t="t" r="r" b="b"/>
            <a:pathLst>
              <a:path w="388620" h="11429">
                <a:moveTo>
                  <a:pt x="0" y="11429"/>
                </a:moveTo>
                <a:lnTo>
                  <a:pt x="388617" y="11429"/>
                </a:lnTo>
                <a:lnTo>
                  <a:pt x="388617" y="0"/>
                </a:lnTo>
                <a:lnTo>
                  <a:pt x="0" y="0"/>
                </a:lnTo>
                <a:lnTo>
                  <a:pt x="0" y="11429"/>
                </a:lnTo>
                <a:close/>
              </a:path>
            </a:pathLst>
          </a:custGeom>
          <a:solidFill>
            <a:srgbClr val="A9007E"/>
          </a:solidFill>
        </p:spPr>
        <p:txBody>
          <a:bodyPr wrap="square" lIns="0" tIns="0" rIns="0" bIns="0" rtlCol="0"/>
          <a:lstStyle/>
          <a:p>
            <a:endParaRPr/>
          </a:p>
        </p:txBody>
      </p:sp>
      <p:sp>
        <p:nvSpPr>
          <p:cNvPr id="664" name="object 664"/>
          <p:cNvSpPr txBox="1"/>
          <p:nvPr/>
        </p:nvSpPr>
        <p:spPr>
          <a:xfrm>
            <a:off x="1210305" y="2244714"/>
            <a:ext cx="133350" cy="87630"/>
          </a:xfrm>
          <a:prstGeom prst="rect">
            <a:avLst/>
          </a:prstGeom>
        </p:spPr>
        <p:txBody>
          <a:bodyPr vert="horz" wrap="square" lIns="0" tIns="13335" rIns="0" bIns="0" rtlCol="0">
            <a:spAutoFit/>
          </a:bodyPr>
          <a:lstStyle/>
          <a:p>
            <a:pPr marL="12700">
              <a:lnSpc>
                <a:spcPct val="100000"/>
              </a:lnSpc>
              <a:spcBef>
                <a:spcPts val="105"/>
              </a:spcBef>
            </a:pPr>
            <a:r>
              <a:rPr sz="400" spc="15" dirty="0">
                <a:solidFill>
                  <a:srgbClr val="333333"/>
                </a:solidFill>
                <a:latin typeface="Arial"/>
                <a:cs typeface="Arial"/>
              </a:rPr>
              <a:t>43</a:t>
            </a:r>
            <a:r>
              <a:rPr sz="400" spc="5" dirty="0">
                <a:solidFill>
                  <a:srgbClr val="333333"/>
                </a:solidFill>
                <a:latin typeface="Arial"/>
                <a:cs typeface="Arial"/>
              </a:rPr>
              <a:t>%</a:t>
            </a:r>
            <a:endParaRPr sz="400">
              <a:latin typeface="Arial"/>
              <a:cs typeface="Arial"/>
            </a:endParaRPr>
          </a:p>
        </p:txBody>
      </p:sp>
      <p:sp>
        <p:nvSpPr>
          <p:cNvPr id="665" name="object 665"/>
          <p:cNvSpPr txBox="1"/>
          <p:nvPr/>
        </p:nvSpPr>
        <p:spPr>
          <a:xfrm>
            <a:off x="1730367" y="2204709"/>
            <a:ext cx="139065" cy="100965"/>
          </a:xfrm>
          <a:prstGeom prst="rect">
            <a:avLst/>
          </a:prstGeom>
        </p:spPr>
        <p:txBody>
          <a:bodyPr vert="horz" wrap="square" lIns="0" tIns="12065" rIns="0" bIns="0" rtlCol="0">
            <a:spAutoFit/>
          </a:bodyPr>
          <a:lstStyle/>
          <a:p>
            <a:pPr marL="12700">
              <a:lnSpc>
                <a:spcPct val="100000"/>
              </a:lnSpc>
              <a:spcBef>
                <a:spcPts val="95"/>
              </a:spcBef>
            </a:pPr>
            <a:r>
              <a:rPr sz="500" spc="10" dirty="0">
                <a:latin typeface="Arial"/>
                <a:cs typeface="Arial"/>
              </a:rPr>
              <a:t>56</a:t>
            </a:r>
            <a:r>
              <a:rPr sz="500" spc="15" dirty="0">
                <a:latin typeface="Arial"/>
                <a:cs typeface="Arial"/>
              </a:rPr>
              <a:t>1</a:t>
            </a:r>
            <a:endParaRPr sz="500">
              <a:latin typeface="Arial"/>
              <a:cs typeface="Arial"/>
            </a:endParaRPr>
          </a:p>
        </p:txBody>
      </p:sp>
      <p:sp>
        <p:nvSpPr>
          <p:cNvPr id="666" name="object 666"/>
          <p:cNvSpPr txBox="1"/>
          <p:nvPr/>
        </p:nvSpPr>
        <p:spPr>
          <a:xfrm>
            <a:off x="1730367" y="2244714"/>
            <a:ext cx="133350" cy="87630"/>
          </a:xfrm>
          <a:prstGeom prst="rect">
            <a:avLst/>
          </a:prstGeom>
        </p:spPr>
        <p:txBody>
          <a:bodyPr vert="horz" wrap="square" lIns="0" tIns="13335" rIns="0" bIns="0" rtlCol="0">
            <a:spAutoFit/>
          </a:bodyPr>
          <a:lstStyle/>
          <a:p>
            <a:pPr marL="12700">
              <a:lnSpc>
                <a:spcPct val="100000"/>
              </a:lnSpc>
              <a:spcBef>
                <a:spcPts val="105"/>
              </a:spcBef>
            </a:pPr>
            <a:r>
              <a:rPr sz="400" spc="15" dirty="0">
                <a:solidFill>
                  <a:srgbClr val="333333"/>
                </a:solidFill>
                <a:latin typeface="Arial"/>
                <a:cs typeface="Arial"/>
              </a:rPr>
              <a:t>57</a:t>
            </a:r>
            <a:r>
              <a:rPr sz="400" spc="5" dirty="0">
                <a:solidFill>
                  <a:srgbClr val="333333"/>
                </a:solidFill>
                <a:latin typeface="Arial"/>
                <a:cs typeface="Arial"/>
              </a:rPr>
              <a:t>%</a:t>
            </a:r>
            <a:endParaRPr sz="400">
              <a:latin typeface="Arial"/>
              <a:cs typeface="Arial"/>
            </a:endParaRPr>
          </a:p>
        </p:txBody>
      </p:sp>
      <p:sp>
        <p:nvSpPr>
          <p:cNvPr id="667" name="object 667"/>
          <p:cNvSpPr txBox="1"/>
          <p:nvPr/>
        </p:nvSpPr>
        <p:spPr>
          <a:xfrm>
            <a:off x="2250429" y="2221854"/>
            <a:ext cx="139065" cy="100965"/>
          </a:xfrm>
          <a:prstGeom prst="rect">
            <a:avLst/>
          </a:prstGeom>
        </p:spPr>
        <p:txBody>
          <a:bodyPr vert="horz" wrap="square" lIns="0" tIns="12065" rIns="0" bIns="0" rtlCol="0">
            <a:spAutoFit/>
          </a:bodyPr>
          <a:lstStyle/>
          <a:p>
            <a:pPr marL="12700">
              <a:lnSpc>
                <a:spcPct val="100000"/>
              </a:lnSpc>
              <a:spcBef>
                <a:spcPts val="95"/>
              </a:spcBef>
            </a:pPr>
            <a:r>
              <a:rPr sz="500" spc="10" dirty="0">
                <a:latin typeface="Arial"/>
                <a:cs typeface="Arial"/>
              </a:rPr>
              <a:t>43</a:t>
            </a:r>
            <a:r>
              <a:rPr sz="500" spc="15" dirty="0">
                <a:latin typeface="Arial"/>
                <a:cs typeface="Arial"/>
              </a:rPr>
              <a:t>9</a:t>
            </a:r>
            <a:endParaRPr sz="500">
              <a:latin typeface="Arial"/>
              <a:cs typeface="Arial"/>
            </a:endParaRPr>
          </a:p>
        </p:txBody>
      </p:sp>
      <p:sp>
        <p:nvSpPr>
          <p:cNvPr id="668" name="object 668"/>
          <p:cNvSpPr txBox="1"/>
          <p:nvPr/>
        </p:nvSpPr>
        <p:spPr>
          <a:xfrm>
            <a:off x="2250429" y="2244714"/>
            <a:ext cx="133350" cy="87630"/>
          </a:xfrm>
          <a:prstGeom prst="rect">
            <a:avLst/>
          </a:prstGeom>
        </p:spPr>
        <p:txBody>
          <a:bodyPr vert="horz" wrap="square" lIns="0" tIns="13335" rIns="0" bIns="0" rtlCol="0">
            <a:spAutoFit/>
          </a:bodyPr>
          <a:lstStyle/>
          <a:p>
            <a:pPr marL="12700">
              <a:lnSpc>
                <a:spcPct val="100000"/>
              </a:lnSpc>
              <a:spcBef>
                <a:spcPts val="105"/>
              </a:spcBef>
            </a:pPr>
            <a:r>
              <a:rPr sz="400" spc="15" dirty="0">
                <a:solidFill>
                  <a:srgbClr val="333333"/>
                </a:solidFill>
                <a:latin typeface="Arial"/>
                <a:cs typeface="Arial"/>
              </a:rPr>
              <a:t>57</a:t>
            </a:r>
            <a:r>
              <a:rPr sz="400" spc="5" dirty="0">
                <a:solidFill>
                  <a:srgbClr val="333333"/>
                </a:solidFill>
                <a:latin typeface="Arial"/>
                <a:cs typeface="Arial"/>
              </a:rPr>
              <a:t>%</a:t>
            </a:r>
            <a:endParaRPr sz="400">
              <a:latin typeface="Arial"/>
              <a:cs typeface="Arial"/>
            </a:endParaRPr>
          </a:p>
        </p:txBody>
      </p:sp>
      <p:sp>
        <p:nvSpPr>
          <p:cNvPr id="669" name="object 669"/>
          <p:cNvSpPr txBox="1"/>
          <p:nvPr/>
        </p:nvSpPr>
        <p:spPr>
          <a:xfrm>
            <a:off x="2770490" y="2244714"/>
            <a:ext cx="133350" cy="87630"/>
          </a:xfrm>
          <a:prstGeom prst="rect">
            <a:avLst/>
          </a:prstGeom>
        </p:spPr>
        <p:txBody>
          <a:bodyPr vert="horz" wrap="square" lIns="0" tIns="13335" rIns="0" bIns="0" rtlCol="0">
            <a:spAutoFit/>
          </a:bodyPr>
          <a:lstStyle/>
          <a:p>
            <a:pPr marL="12700">
              <a:lnSpc>
                <a:spcPct val="100000"/>
              </a:lnSpc>
              <a:spcBef>
                <a:spcPts val="105"/>
              </a:spcBef>
            </a:pPr>
            <a:r>
              <a:rPr sz="400" spc="15" dirty="0">
                <a:solidFill>
                  <a:srgbClr val="333333"/>
                </a:solidFill>
                <a:latin typeface="Arial"/>
                <a:cs typeface="Arial"/>
              </a:rPr>
              <a:t>41</a:t>
            </a:r>
            <a:r>
              <a:rPr sz="400" spc="5" dirty="0">
                <a:solidFill>
                  <a:srgbClr val="333333"/>
                </a:solidFill>
                <a:latin typeface="Arial"/>
                <a:cs typeface="Arial"/>
              </a:rPr>
              <a:t>%</a:t>
            </a:r>
            <a:endParaRPr sz="400">
              <a:latin typeface="Arial"/>
              <a:cs typeface="Arial"/>
            </a:endParaRPr>
          </a:p>
        </p:txBody>
      </p:sp>
      <p:sp>
        <p:nvSpPr>
          <p:cNvPr id="670" name="object 670"/>
          <p:cNvSpPr txBox="1"/>
          <p:nvPr/>
        </p:nvSpPr>
        <p:spPr>
          <a:xfrm>
            <a:off x="3290553" y="2187564"/>
            <a:ext cx="139065" cy="100965"/>
          </a:xfrm>
          <a:prstGeom prst="rect">
            <a:avLst/>
          </a:prstGeom>
        </p:spPr>
        <p:txBody>
          <a:bodyPr vert="horz" wrap="square" lIns="0" tIns="12065" rIns="0" bIns="0" rtlCol="0">
            <a:spAutoFit/>
          </a:bodyPr>
          <a:lstStyle/>
          <a:p>
            <a:pPr marL="12700">
              <a:lnSpc>
                <a:spcPct val="100000"/>
              </a:lnSpc>
              <a:spcBef>
                <a:spcPts val="95"/>
              </a:spcBef>
            </a:pPr>
            <a:r>
              <a:rPr sz="500" spc="10" dirty="0">
                <a:latin typeface="Arial"/>
                <a:cs typeface="Arial"/>
              </a:rPr>
              <a:t>68</a:t>
            </a:r>
            <a:r>
              <a:rPr sz="500" spc="15" dirty="0">
                <a:latin typeface="Arial"/>
                <a:cs typeface="Arial"/>
              </a:rPr>
              <a:t>2</a:t>
            </a:r>
            <a:endParaRPr sz="500">
              <a:latin typeface="Arial"/>
              <a:cs typeface="Arial"/>
            </a:endParaRPr>
          </a:p>
        </p:txBody>
      </p:sp>
      <p:sp>
        <p:nvSpPr>
          <p:cNvPr id="671" name="object 671"/>
          <p:cNvSpPr txBox="1"/>
          <p:nvPr/>
        </p:nvSpPr>
        <p:spPr>
          <a:xfrm>
            <a:off x="3290553" y="2244714"/>
            <a:ext cx="133350" cy="87630"/>
          </a:xfrm>
          <a:prstGeom prst="rect">
            <a:avLst/>
          </a:prstGeom>
        </p:spPr>
        <p:txBody>
          <a:bodyPr vert="horz" wrap="square" lIns="0" tIns="13335" rIns="0" bIns="0" rtlCol="0">
            <a:spAutoFit/>
          </a:bodyPr>
          <a:lstStyle/>
          <a:p>
            <a:pPr marL="12700">
              <a:lnSpc>
                <a:spcPct val="100000"/>
              </a:lnSpc>
              <a:spcBef>
                <a:spcPts val="105"/>
              </a:spcBef>
            </a:pPr>
            <a:r>
              <a:rPr sz="400" spc="15" dirty="0">
                <a:solidFill>
                  <a:srgbClr val="333333"/>
                </a:solidFill>
                <a:latin typeface="Arial"/>
                <a:cs typeface="Arial"/>
              </a:rPr>
              <a:t>55</a:t>
            </a:r>
            <a:r>
              <a:rPr sz="400" spc="5" dirty="0">
                <a:solidFill>
                  <a:srgbClr val="333333"/>
                </a:solidFill>
                <a:latin typeface="Arial"/>
                <a:cs typeface="Arial"/>
              </a:rPr>
              <a:t>%</a:t>
            </a:r>
            <a:endParaRPr sz="400">
              <a:latin typeface="Arial"/>
              <a:cs typeface="Arial"/>
            </a:endParaRPr>
          </a:p>
        </p:txBody>
      </p:sp>
      <p:sp>
        <p:nvSpPr>
          <p:cNvPr id="672" name="object 672"/>
          <p:cNvSpPr txBox="1"/>
          <p:nvPr/>
        </p:nvSpPr>
        <p:spPr>
          <a:xfrm>
            <a:off x="3810614" y="2198994"/>
            <a:ext cx="139065" cy="100965"/>
          </a:xfrm>
          <a:prstGeom prst="rect">
            <a:avLst/>
          </a:prstGeom>
        </p:spPr>
        <p:txBody>
          <a:bodyPr vert="horz" wrap="square" lIns="0" tIns="12065" rIns="0" bIns="0" rtlCol="0">
            <a:spAutoFit/>
          </a:bodyPr>
          <a:lstStyle/>
          <a:p>
            <a:pPr marL="12700">
              <a:lnSpc>
                <a:spcPct val="100000"/>
              </a:lnSpc>
              <a:spcBef>
                <a:spcPts val="95"/>
              </a:spcBef>
            </a:pPr>
            <a:r>
              <a:rPr sz="500" spc="10" dirty="0">
                <a:latin typeface="Arial"/>
                <a:cs typeface="Arial"/>
              </a:rPr>
              <a:t>60</a:t>
            </a:r>
            <a:r>
              <a:rPr sz="500" spc="15" dirty="0">
                <a:latin typeface="Arial"/>
                <a:cs typeface="Arial"/>
              </a:rPr>
              <a:t>2</a:t>
            </a:r>
            <a:endParaRPr sz="500">
              <a:latin typeface="Arial"/>
              <a:cs typeface="Arial"/>
            </a:endParaRPr>
          </a:p>
        </p:txBody>
      </p:sp>
      <p:sp>
        <p:nvSpPr>
          <p:cNvPr id="673" name="object 673"/>
          <p:cNvSpPr txBox="1"/>
          <p:nvPr/>
        </p:nvSpPr>
        <p:spPr>
          <a:xfrm>
            <a:off x="3810614" y="2244714"/>
            <a:ext cx="133350" cy="87630"/>
          </a:xfrm>
          <a:prstGeom prst="rect">
            <a:avLst/>
          </a:prstGeom>
        </p:spPr>
        <p:txBody>
          <a:bodyPr vert="horz" wrap="square" lIns="0" tIns="13335" rIns="0" bIns="0" rtlCol="0">
            <a:spAutoFit/>
          </a:bodyPr>
          <a:lstStyle/>
          <a:p>
            <a:pPr marL="12700">
              <a:lnSpc>
                <a:spcPct val="100000"/>
              </a:lnSpc>
              <a:spcBef>
                <a:spcPts val="105"/>
              </a:spcBef>
            </a:pPr>
            <a:r>
              <a:rPr sz="400" spc="15" dirty="0">
                <a:solidFill>
                  <a:srgbClr val="333333"/>
                </a:solidFill>
                <a:latin typeface="Arial"/>
                <a:cs typeface="Arial"/>
              </a:rPr>
              <a:t>56</a:t>
            </a:r>
            <a:r>
              <a:rPr sz="400" spc="5" dirty="0">
                <a:solidFill>
                  <a:srgbClr val="333333"/>
                </a:solidFill>
                <a:latin typeface="Arial"/>
                <a:cs typeface="Arial"/>
              </a:rPr>
              <a:t>%</a:t>
            </a:r>
            <a:endParaRPr sz="400">
              <a:latin typeface="Arial"/>
              <a:cs typeface="Arial"/>
            </a:endParaRPr>
          </a:p>
        </p:txBody>
      </p:sp>
      <p:sp>
        <p:nvSpPr>
          <p:cNvPr id="674" name="object 674"/>
          <p:cNvSpPr txBox="1"/>
          <p:nvPr/>
        </p:nvSpPr>
        <p:spPr>
          <a:xfrm>
            <a:off x="4330676" y="2204709"/>
            <a:ext cx="139065" cy="100965"/>
          </a:xfrm>
          <a:prstGeom prst="rect">
            <a:avLst/>
          </a:prstGeom>
        </p:spPr>
        <p:txBody>
          <a:bodyPr vert="horz" wrap="square" lIns="0" tIns="12065" rIns="0" bIns="0" rtlCol="0">
            <a:spAutoFit/>
          </a:bodyPr>
          <a:lstStyle/>
          <a:p>
            <a:pPr marL="12700">
              <a:lnSpc>
                <a:spcPct val="100000"/>
              </a:lnSpc>
              <a:spcBef>
                <a:spcPts val="95"/>
              </a:spcBef>
            </a:pPr>
            <a:r>
              <a:rPr sz="500" spc="10" dirty="0">
                <a:latin typeface="Arial"/>
                <a:cs typeface="Arial"/>
              </a:rPr>
              <a:t>58</a:t>
            </a:r>
            <a:r>
              <a:rPr sz="500" spc="15" dirty="0">
                <a:latin typeface="Arial"/>
                <a:cs typeface="Arial"/>
              </a:rPr>
              <a:t>8</a:t>
            </a:r>
            <a:endParaRPr sz="500">
              <a:latin typeface="Arial"/>
              <a:cs typeface="Arial"/>
            </a:endParaRPr>
          </a:p>
        </p:txBody>
      </p:sp>
      <p:sp>
        <p:nvSpPr>
          <p:cNvPr id="675" name="object 675"/>
          <p:cNvSpPr txBox="1"/>
          <p:nvPr/>
        </p:nvSpPr>
        <p:spPr>
          <a:xfrm>
            <a:off x="4330676" y="2244714"/>
            <a:ext cx="133350" cy="87630"/>
          </a:xfrm>
          <a:prstGeom prst="rect">
            <a:avLst/>
          </a:prstGeom>
        </p:spPr>
        <p:txBody>
          <a:bodyPr vert="horz" wrap="square" lIns="0" tIns="13335" rIns="0" bIns="0" rtlCol="0">
            <a:spAutoFit/>
          </a:bodyPr>
          <a:lstStyle/>
          <a:p>
            <a:pPr marL="12700">
              <a:lnSpc>
                <a:spcPct val="100000"/>
              </a:lnSpc>
              <a:spcBef>
                <a:spcPts val="105"/>
              </a:spcBef>
            </a:pPr>
            <a:r>
              <a:rPr sz="400" spc="15" dirty="0">
                <a:solidFill>
                  <a:srgbClr val="333333"/>
                </a:solidFill>
                <a:latin typeface="Arial"/>
                <a:cs typeface="Arial"/>
              </a:rPr>
              <a:t>52</a:t>
            </a:r>
            <a:r>
              <a:rPr sz="400" spc="5" dirty="0">
                <a:solidFill>
                  <a:srgbClr val="333333"/>
                </a:solidFill>
                <a:latin typeface="Arial"/>
                <a:cs typeface="Arial"/>
              </a:rPr>
              <a:t>%</a:t>
            </a:r>
            <a:endParaRPr sz="400">
              <a:latin typeface="Arial"/>
              <a:cs typeface="Arial"/>
            </a:endParaRPr>
          </a:p>
        </p:txBody>
      </p:sp>
      <p:sp>
        <p:nvSpPr>
          <p:cNvPr id="676" name="object 676"/>
          <p:cNvSpPr txBox="1"/>
          <p:nvPr/>
        </p:nvSpPr>
        <p:spPr>
          <a:xfrm>
            <a:off x="4850738" y="2033260"/>
            <a:ext cx="139065" cy="100965"/>
          </a:xfrm>
          <a:prstGeom prst="rect">
            <a:avLst/>
          </a:prstGeom>
        </p:spPr>
        <p:txBody>
          <a:bodyPr vert="horz" wrap="square" lIns="0" tIns="12065" rIns="0" bIns="0" rtlCol="0">
            <a:spAutoFit/>
          </a:bodyPr>
          <a:lstStyle/>
          <a:p>
            <a:pPr marL="12700">
              <a:lnSpc>
                <a:spcPct val="100000"/>
              </a:lnSpc>
              <a:spcBef>
                <a:spcPts val="95"/>
              </a:spcBef>
            </a:pPr>
            <a:r>
              <a:rPr sz="500" spc="10" dirty="0">
                <a:latin typeface="Arial"/>
                <a:cs typeface="Arial"/>
              </a:rPr>
              <a:t>36</a:t>
            </a:r>
            <a:r>
              <a:rPr sz="500" spc="15" dirty="0">
                <a:latin typeface="Arial"/>
                <a:cs typeface="Arial"/>
              </a:rPr>
              <a:t>7</a:t>
            </a:r>
            <a:endParaRPr sz="500">
              <a:latin typeface="Arial"/>
              <a:cs typeface="Arial"/>
            </a:endParaRPr>
          </a:p>
        </p:txBody>
      </p:sp>
      <p:sp>
        <p:nvSpPr>
          <p:cNvPr id="677" name="object 677"/>
          <p:cNvSpPr txBox="1"/>
          <p:nvPr/>
        </p:nvSpPr>
        <p:spPr>
          <a:xfrm>
            <a:off x="4850738" y="2198994"/>
            <a:ext cx="139065" cy="100965"/>
          </a:xfrm>
          <a:prstGeom prst="rect">
            <a:avLst/>
          </a:prstGeom>
        </p:spPr>
        <p:txBody>
          <a:bodyPr vert="horz" wrap="square" lIns="0" tIns="12065" rIns="0" bIns="0" rtlCol="0">
            <a:spAutoFit/>
          </a:bodyPr>
          <a:lstStyle/>
          <a:p>
            <a:pPr marL="12700">
              <a:lnSpc>
                <a:spcPct val="100000"/>
              </a:lnSpc>
              <a:spcBef>
                <a:spcPts val="95"/>
              </a:spcBef>
            </a:pPr>
            <a:r>
              <a:rPr sz="500" spc="10" dirty="0">
                <a:latin typeface="Arial"/>
                <a:cs typeface="Arial"/>
              </a:rPr>
              <a:t>60</a:t>
            </a:r>
            <a:r>
              <a:rPr sz="500" spc="15" dirty="0">
                <a:latin typeface="Arial"/>
                <a:cs typeface="Arial"/>
              </a:rPr>
              <a:t>6</a:t>
            </a:r>
            <a:endParaRPr sz="500">
              <a:latin typeface="Arial"/>
              <a:cs typeface="Arial"/>
            </a:endParaRPr>
          </a:p>
        </p:txBody>
      </p:sp>
      <p:sp>
        <p:nvSpPr>
          <p:cNvPr id="678" name="object 678"/>
          <p:cNvSpPr txBox="1"/>
          <p:nvPr/>
        </p:nvSpPr>
        <p:spPr>
          <a:xfrm>
            <a:off x="4850738" y="2244714"/>
            <a:ext cx="133350" cy="87630"/>
          </a:xfrm>
          <a:prstGeom prst="rect">
            <a:avLst/>
          </a:prstGeom>
        </p:spPr>
        <p:txBody>
          <a:bodyPr vert="horz" wrap="square" lIns="0" tIns="13335" rIns="0" bIns="0" rtlCol="0">
            <a:spAutoFit/>
          </a:bodyPr>
          <a:lstStyle/>
          <a:p>
            <a:pPr marL="12700">
              <a:lnSpc>
                <a:spcPct val="100000"/>
              </a:lnSpc>
              <a:spcBef>
                <a:spcPts val="105"/>
              </a:spcBef>
            </a:pPr>
            <a:r>
              <a:rPr sz="400" spc="15" dirty="0">
                <a:solidFill>
                  <a:srgbClr val="333333"/>
                </a:solidFill>
                <a:latin typeface="Arial"/>
                <a:cs typeface="Arial"/>
              </a:rPr>
              <a:t>49</a:t>
            </a:r>
            <a:r>
              <a:rPr sz="400" spc="5" dirty="0">
                <a:solidFill>
                  <a:srgbClr val="333333"/>
                </a:solidFill>
                <a:latin typeface="Arial"/>
                <a:cs typeface="Arial"/>
              </a:rPr>
              <a:t>%</a:t>
            </a:r>
            <a:endParaRPr sz="400">
              <a:latin typeface="Arial"/>
              <a:cs typeface="Arial"/>
            </a:endParaRPr>
          </a:p>
        </p:txBody>
      </p:sp>
      <p:sp>
        <p:nvSpPr>
          <p:cNvPr id="679" name="object 679"/>
          <p:cNvSpPr txBox="1"/>
          <p:nvPr/>
        </p:nvSpPr>
        <p:spPr>
          <a:xfrm>
            <a:off x="5376515" y="2044690"/>
            <a:ext cx="139065" cy="100965"/>
          </a:xfrm>
          <a:prstGeom prst="rect">
            <a:avLst/>
          </a:prstGeom>
        </p:spPr>
        <p:txBody>
          <a:bodyPr vert="horz" wrap="square" lIns="0" tIns="12065" rIns="0" bIns="0" rtlCol="0">
            <a:spAutoFit/>
          </a:bodyPr>
          <a:lstStyle/>
          <a:p>
            <a:pPr marL="12700">
              <a:lnSpc>
                <a:spcPct val="100000"/>
              </a:lnSpc>
              <a:spcBef>
                <a:spcPts val="95"/>
              </a:spcBef>
            </a:pPr>
            <a:r>
              <a:rPr sz="500" spc="10" dirty="0">
                <a:latin typeface="Arial"/>
                <a:cs typeface="Arial"/>
              </a:rPr>
              <a:t>38</a:t>
            </a:r>
            <a:r>
              <a:rPr sz="500" spc="15" dirty="0">
                <a:latin typeface="Arial"/>
                <a:cs typeface="Arial"/>
              </a:rPr>
              <a:t>3</a:t>
            </a:r>
            <a:endParaRPr sz="500">
              <a:latin typeface="Arial"/>
              <a:cs typeface="Arial"/>
            </a:endParaRPr>
          </a:p>
        </p:txBody>
      </p:sp>
      <p:sp>
        <p:nvSpPr>
          <p:cNvPr id="680" name="object 680"/>
          <p:cNvSpPr txBox="1"/>
          <p:nvPr/>
        </p:nvSpPr>
        <p:spPr>
          <a:xfrm>
            <a:off x="5376515" y="2204709"/>
            <a:ext cx="139065" cy="100965"/>
          </a:xfrm>
          <a:prstGeom prst="rect">
            <a:avLst/>
          </a:prstGeom>
        </p:spPr>
        <p:txBody>
          <a:bodyPr vert="horz" wrap="square" lIns="0" tIns="12065" rIns="0" bIns="0" rtlCol="0">
            <a:spAutoFit/>
          </a:bodyPr>
          <a:lstStyle/>
          <a:p>
            <a:pPr marL="12700">
              <a:lnSpc>
                <a:spcPct val="100000"/>
              </a:lnSpc>
              <a:spcBef>
                <a:spcPts val="95"/>
              </a:spcBef>
            </a:pPr>
            <a:r>
              <a:rPr sz="500" spc="10" dirty="0">
                <a:latin typeface="Arial"/>
                <a:cs typeface="Arial"/>
              </a:rPr>
              <a:t>59</a:t>
            </a:r>
            <a:r>
              <a:rPr sz="500" spc="15" dirty="0">
                <a:latin typeface="Arial"/>
                <a:cs typeface="Arial"/>
              </a:rPr>
              <a:t>2</a:t>
            </a:r>
            <a:endParaRPr sz="500">
              <a:latin typeface="Arial"/>
              <a:cs typeface="Arial"/>
            </a:endParaRPr>
          </a:p>
        </p:txBody>
      </p:sp>
      <p:sp>
        <p:nvSpPr>
          <p:cNvPr id="681" name="object 681"/>
          <p:cNvSpPr txBox="1"/>
          <p:nvPr/>
        </p:nvSpPr>
        <p:spPr>
          <a:xfrm>
            <a:off x="5376515" y="2244714"/>
            <a:ext cx="133350" cy="87630"/>
          </a:xfrm>
          <a:prstGeom prst="rect">
            <a:avLst/>
          </a:prstGeom>
        </p:spPr>
        <p:txBody>
          <a:bodyPr vert="horz" wrap="square" lIns="0" tIns="13335" rIns="0" bIns="0" rtlCol="0">
            <a:spAutoFit/>
          </a:bodyPr>
          <a:lstStyle/>
          <a:p>
            <a:pPr marL="12700">
              <a:lnSpc>
                <a:spcPct val="100000"/>
              </a:lnSpc>
              <a:spcBef>
                <a:spcPts val="105"/>
              </a:spcBef>
            </a:pPr>
            <a:r>
              <a:rPr sz="400" spc="15" dirty="0">
                <a:solidFill>
                  <a:srgbClr val="333333"/>
                </a:solidFill>
                <a:latin typeface="Arial"/>
                <a:cs typeface="Arial"/>
              </a:rPr>
              <a:t>48</a:t>
            </a:r>
            <a:r>
              <a:rPr sz="400" spc="5" dirty="0">
                <a:solidFill>
                  <a:srgbClr val="333333"/>
                </a:solidFill>
                <a:latin typeface="Arial"/>
                <a:cs typeface="Arial"/>
              </a:rPr>
              <a:t>%</a:t>
            </a:r>
            <a:endParaRPr sz="400">
              <a:latin typeface="Arial"/>
              <a:cs typeface="Arial"/>
            </a:endParaRPr>
          </a:p>
        </p:txBody>
      </p:sp>
      <p:sp>
        <p:nvSpPr>
          <p:cNvPr id="682" name="object 682"/>
          <p:cNvSpPr txBox="1"/>
          <p:nvPr/>
        </p:nvSpPr>
        <p:spPr>
          <a:xfrm>
            <a:off x="5896577" y="2233284"/>
            <a:ext cx="139065" cy="100965"/>
          </a:xfrm>
          <a:prstGeom prst="rect">
            <a:avLst/>
          </a:prstGeom>
        </p:spPr>
        <p:txBody>
          <a:bodyPr vert="horz" wrap="square" lIns="0" tIns="12065" rIns="0" bIns="0" rtlCol="0">
            <a:spAutoFit/>
          </a:bodyPr>
          <a:lstStyle/>
          <a:p>
            <a:pPr marL="12700">
              <a:lnSpc>
                <a:spcPct val="100000"/>
              </a:lnSpc>
              <a:spcBef>
                <a:spcPts val="95"/>
              </a:spcBef>
            </a:pPr>
            <a:r>
              <a:rPr sz="400" spc="-145" dirty="0">
                <a:solidFill>
                  <a:srgbClr val="333333"/>
                </a:solidFill>
                <a:latin typeface="Arial"/>
                <a:cs typeface="Arial"/>
              </a:rPr>
              <a:t>5</a:t>
            </a:r>
            <a:r>
              <a:rPr sz="500" spc="-145" dirty="0">
                <a:latin typeface="Arial"/>
                <a:cs typeface="Arial"/>
              </a:rPr>
              <a:t>3</a:t>
            </a:r>
            <a:r>
              <a:rPr sz="400" spc="-145" dirty="0">
                <a:solidFill>
                  <a:srgbClr val="333333"/>
                </a:solidFill>
                <a:latin typeface="Arial"/>
                <a:cs typeface="Arial"/>
              </a:rPr>
              <a:t>55</a:t>
            </a:r>
            <a:r>
              <a:rPr sz="500" spc="-145" dirty="0">
                <a:latin typeface="Arial"/>
                <a:cs typeface="Arial"/>
              </a:rPr>
              <a:t>8</a:t>
            </a:r>
            <a:r>
              <a:rPr sz="400" spc="-145" dirty="0">
                <a:solidFill>
                  <a:srgbClr val="333333"/>
                </a:solidFill>
                <a:latin typeface="Arial"/>
                <a:cs typeface="Arial"/>
              </a:rPr>
              <a:t>%</a:t>
            </a:r>
            <a:r>
              <a:rPr sz="500" spc="-145" dirty="0">
                <a:latin typeface="Arial"/>
                <a:cs typeface="Arial"/>
              </a:rPr>
              <a:t>9</a:t>
            </a:r>
            <a:endParaRPr sz="500">
              <a:latin typeface="Arial"/>
              <a:cs typeface="Arial"/>
            </a:endParaRPr>
          </a:p>
        </p:txBody>
      </p:sp>
      <p:sp>
        <p:nvSpPr>
          <p:cNvPr id="683" name="object 683"/>
          <p:cNvSpPr txBox="1"/>
          <p:nvPr/>
        </p:nvSpPr>
        <p:spPr>
          <a:xfrm>
            <a:off x="6416638" y="2244714"/>
            <a:ext cx="133350" cy="87630"/>
          </a:xfrm>
          <a:prstGeom prst="rect">
            <a:avLst/>
          </a:prstGeom>
        </p:spPr>
        <p:txBody>
          <a:bodyPr vert="horz" wrap="square" lIns="0" tIns="13335" rIns="0" bIns="0" rtlCol="0">
            <a:spAutoFit/>
          </a:bodyPr>
          <a:lstStyle/>
          <a:p>
            <a:pPr marL="12700">
              <a:lnSpc>
                <a:spcPct val="100000"/>
              </a:lnSpc>
              <a:spcBef>
                <a:spcPts val="105"/>
              </a:spcBef>
            </a:pPr>
            <a:r>
              <a:rPr sz="400" spc="15" dirty="0">
                <a:solidFill>
                  <a:srgbClr val="333333"/>
                </a:solidFill>
                <a:latin typeface="Arial"/>
                <a:cs typeface="Arial"/>
              </a:rPr>
              <a:t>47</a:t>
            </a:r>
            <a:r>
              <a:rPr sz="400" spc="5" dirty="0">
                <a:solidFill>
                  <a:srgbClr val="333333"/>
                </a:solidFill>
                <a:latin typeface="Arial"/>
                <a:cs typeface="Arial"/>
              </a:rPr>
              <a:t>%</a:t>
            </a:r>
            <a:endParaRPr sz="400">
              <a:latin typeface="Arial"/>
              <a:cs typeface="Arial"/>
            </a:endParaRPr>
          </a:p>
        </p:txBody>
      </p:sp>
      <p:sp>
        <p:nvSpPr>
          <p:cNvPr id="684" name="object 684"/>
          <p:cNvSpPr txBox="1"/>
          <p:nvPr/>
        </p:nvSpPr>
        <p:spPr>
          <a:xfrm>
            <a:off x="6936700" y="2044690"/>
            <a:ext cx="139065" cy="100965"/>
          </a:xfrm>
          <a:prstGeom prst="rect">
            <a:avLst/>
          </a:prstGeom>
        </p:spPr>
        <p:txBody>
          <a:bodyPr vert="horz" wrap="square" lIns="0" tIns="12065" rIns="0" bIns="0" rtlCol="0">
            <a:spAutoFit/>
          </a:bodyPr>
          <a:lstStyle/>
          <a:p>
            <a:pPr marL="12700">
              <a:lnSpc>
                <a:spcPct val="100000"/>
              </a:lnSpc>
              <a:spcBef>
                <a:spcPts val="95"/>
              </a:spcBef>
            </a:pPr>
            <a:r>
              <a:rPr sz="500" spc="10" dirty="0">
                <a:latin typeface="Arial"/>
                <a:cs typeface="Arial"/>
              </a:rPr>
              <a:t>35</a:t>
            </a:r>
            <a:r>
              <a:rPr sz="500" spc="15" dirty="0">
                <a:latin typeface="Arial"/>
                <a:cs typeface="Arial"/>
              </a:rPr>
              <a:t>6</a:t>
            </a:r>
            <a:endParaRPr sz="500">
              <a:latin typeface="Arial"/>
              <a:cs typeface="Arial"/>
            </a:endParaRPr>
          </a:p>
        </p:txBody>
      </p:sp>
      <p:sp>
        <p:nvSpPr>
          <p:cNvPr id="685" name="object 685"/>
          <p:cNvSpPr txBox="1"/>
          <p:nvPr/>
        </p:nvSpPr>
        <p:spPr>
          <a:xfrm>
            <a:off x="6936700" y="2204709"/>
            <a:ext cx="139065" cy="100965"/>
          </a:xfrm>
          <a:prstGeom prst="rect">
            <a:avLst/>
          </a:prstGeom>
        </p:spPr>
        <p:txBody>
          <a:bodyPr vert="horz" wrap="square" lIns="0" tIns="12065" rIns="0" bIns="0" rtlCol="0">
            <a:spAutoFit/>
          </a:bodyPr>
          <a:lstStyle/>
          <a:p>
            <a:pPr marL="12700">
              <a:lnSpc>
                <a:spcPct val="100000"/>
              </a:lnSpc>
              <a:spcBef>
                <a:spcPts val="95"/>
              </a:spcBef>
            </a:pPr>
            <a:r>
              <a:rPr sz="500" spc="10" dirty="0">
                <a:latin typeface="Arial"/>
                <a:cs typeface="Arial"/>
              </a:rPr>
              <a:t>58</a:t>
            </a:r>
            <a:r>
              <a:rPr sz="500" spc="15" dirty="0">
                <a:latin typeface="Arial"/>
                <a:cs typeface="Arial"/>
              </a:rPr>
              <a:t>7</a:t>
            </a:r>
            <a:endParaRPr sz="500">
              <a:latin typeface="Arial"/>
              <a:cs typeface="Arial"/>
            </a:endParaRPr>
          </a:p>
        </p:txBody>
      </p:sp>
      <p:sp>
        <p:nvSpPr>
          <p:cNvPr id="686" name="object 686"/>
          <p:cNvSpPr txBox="1"/>
          <p:nvPr/>
        </p:nvSpPr>
        <p:spPr>
          <a:xfrm>
            <a:off x="6936700" y="2244714"/>
            <a:ext cx="133350" cy="87630"/>
          </a:xfrm>
          <a:prstGeom prst="rect">
            <a:avLst/>
          </a:prstGeom>
        </p:spPr>
        <p:txBody>
          <a:bodyPr vert="horz" wrap="square" lIns="0" tIns="13335" rIns="0" bIns="0" rtlCol="0">
            <a:spAutoFit/>
          </a:bodyPr>
          <a:lstStyle/>
          <a:p>
            <a:pPr marL="12700">
              <a:lnSpc>
                <a:spcPct val="100000"/>
              </a:lnSpc>
              <a:spcBef>
                <a:spcPts val="105"/>
              </a:spcBef>
            </a:pPr>
            <a:r>
              <a:rPr sz="400" spc="15" dirty="0">
                <a:solidFill>
                  <a:srgbClr val="333333"/>
                </a:solidFill>
                <a:latin typeface="Arial"/>
                <a:cs typeface="Arial"/>
              </a:rPr>
              <a:t>47</a:t>
            </a:r>
            <a:r>
              <a:rPr sz="400" spc="5" dirty="0">
                <a:solidFill>
                  <a:srgbClr val="333333"/>
                </a:solidFill>
                <a:latin typeface="Arial"/>
                <a:cs typeface="Arial"/>
              </a:rPr>
              <a:t>%</a:t>
            </a:r>
            <a:endParaRPr sz="400">
              <a:latin typeface="Arial"/>
              <a:cs typeface="Arial"/>
            </a:endParaRPr>
          </a:p>
        </p:txBody>
      </p:sp>
      <p:sp>
        <p:nvSpPr>
          <p:cNvPr id="687" name="object 687"/>
          <p:cNvSpPr txBox="1"/>
          <p:nvPr/>
        </p:nvSpPr>
        <p:spPr>
          <a:xfrm>
            <a:off x="7456762" y="2216139"/>
            <a:ext cx="139065" cy="100965"/>
          </a:xfrm>
          <a:prstGeom prst="rect">
            <a:avLst/>
          </a:prstGeom>
        </p:spPr>
        <p:txBody>
          <a:bodyPr vert="horz" wrap="square" lIns="0" tIns="12065" rIns="0" bIns="0" rtlCol="0">
            <a:spAutoFit/>
          </a:bodyPr>
          <a:lstStyle/>
          <a:p>
            <a:pPr marL="12700">
              <a:lnSpc>
                <a:spcPct val="100000"/>
              </a:lnSpc>
              <a:spcBef>
                <a:spcPts val="95"/>
              </a:spcBef>
            </a:pPr>
            <a:r>
              <a:rPr sz="500" spc="10" dirty="0">
                <a:latin typeface="Arial"/>
                <a:cs typeface="Arial"/>
              </a:rPr>
              <a:t>51</a:t>
            </a:r>
            <a:r>
              <a:rPr sz="500" spc="15" dirty="0">
                <a:latin typeface="Arial"/>
                <a:cs typeface="Arial"/>
              </a:rPr>
              <a:t>2</a:t>
            </a:r>
            <a:endParaRPr sz="500">
              <a:latin typeface="Arial"/>
              <a:cs typeface="Arial"/>
            </a:endParaRPr>
          </a:p>
        </p:txBody>
      </p:sp>
      <p:sp>
        <p:nvSpPr>
          <p:cNvPr id="688" name="object 688"/>
          <p:cNvSpPr txBox="1"/>
          <p:nvPr/>
        </p:nvSpPr>
        <p:spPr>
          <a:xfrm>
            <a:off x="7456762" y="2244714"/>
            <a:ext cx="133350" cy="87630"/>
          </a:xfrm>
          <a:prstGeom prst="rect">
            <a:avLst/>
          </a:prstGeom>
        </p:spPr>
        <p:txBody>
          <a:bodyPr vert="horz" wrap="square" lIns="0" tIns="13335" rIns="0" bIns="0" rtlCol="0">
            <a:spAutoFit/>
          </a:bodyPr>
          <a:lstStyle/>
          <a:p>
            <a:pPr marL="12700">
              <a:lnSpc>
                <a:spcPct val="100000"/>
              </a:lnSpc>
              <a:spcBef>
                <a:spcPts val="105"/>
              </a:spcBef>
            </a:pPr>
            <a:r>
              <a:rPr sz="400" spc="15" dirty="0">
                <a:solidFill>
                  <a:srgbClr val="333333"/>
                </a:solidFill>
                <a:latin typeface="Arial"/>
                <a:cs typeface="Arial"/>
              </a:rPr>
              <a:t>45</a:t>
            </a:r>
            <a:r>
              <a:rPr sz="400" spc="5" dirty="0">
                <a:solidFill>
                  <a:srgbClr val="333333"/>
                </a:solidFill>
                <a:latin typeface="Arial"/>
                <a:cs typeface="Arial"/>
              </a:rPr>
              <a:t>%</a:t>
            </a:r>
            <a:endParaRPr sz="400">
              <a:latin typeface="Arial"/>
              <a:cs typeface="Arial"/>
            </a:endParaRPr>
          </a:p>
        </p:txBody>
      </p:sp>
      <p:sp>
        <p:nvSpPr>
          <p:cNvPr id="689" name="object 689"/>
          <p:cNvSpPr txBox="1"/>
          <p:nvPr/>
        </p:nvSpPr>
        <p:spPr>
          <a:xfrm>
            <a:off x="7976824" y="2056120"/>
            <a:ext cx="139065" cy="100965"/>
          </a:xfrm>
          <a:prstGeom prst="rect">
            <a:avLst/>
          </a:prstGeom>
        </p:spPr>
        <p:txBody>
          <a:bodyPr vert="horz" wrap="square" lIns="0" tIns="12065" rIns="0" bIns="0" rtlCol="0">
            <a:spAutoFit/>
          </a:bodyPr>
          <a:lstStyle/>
          <a:p>
            <a:pPr marL="12700">
              <a:lnSpc>
                <a:spcPct val="100000"/>
              </a:lnSpc>
              <a:spcBef>
                <a:spcPts val="95"/>
              </a:spcBef>
            </a:pPr>
            <a:r>
              <a:rPr sz="500" spc="10" dirty="0">
                <a:latin typeface="Arial"/>
                <a:cs typeface="Arial"/>
              </a:rPr>
              <a:t>40</a:t>
            </a:r>
            <a:r>
              <a:rPr sz="500" spc="15" dirty="0">
                <a:latin typeface="Arial"/>
                <a:cs typeface="Arial"/>
              </a:rPr>
              <a:t>5</a:t>
            </a:r>
            <a:endParaRPr sz="500">
              <a:latin typeface="Arial"/>
              <a:cs typeface="Arial"/>
            </a:endParaRPr>
          </a:p>
        </p:txBody>
      </p:sp>
      <p:sp>
        <p:nvSpPr>
          <p:cNvPr id="690" name="object 690"/>
          <p:cNvSpPr txBox="1"/>
          <p:nvPr/>
        </p:nvSpPr>
        <p:spPr>
          <a:xfrm>
            <a:off x="7976824" y="2210424"/>
            <a:ext cx="139065" cy="100965"/>
          </a:xfrm>
          <a:prstGeom prst="rect">
            <a:avLst/>
          </a:prstGeom>
        </p:spPr>
        <p:txBody>
          <a:bodyPr vert="horz" wrap="square" lIns="0" tIns="12065" rIns="0" bIns="0" rtlCol="0">
            <a:spAutoFit/>
          </a:bodyPr>
          <a:lstStyle/>
          <a:p>
            <a:pPr marL="12700">
              <a:lnSpc>
                <a:spcPct val="100000"/>
              </a:lnSpc>
              <a:spcBef>
                <a:spcPts val="95"/>
              </a:spcBef>
            </a:pPr>
            <a:r>
              <a:rPr sz="500" spc="10" dirty="0">
                <a:latin typeface="Arial"/>
                <a:cs typeface="Arial"/>
              </a:rPr>
              <a:t>53</a:t>
            </a:r>
            <a:r>
              <a:rPr sz="500" spc="15" dirty="0">
                <a:latin typeface="Arial"/>
                <a:cs typeface="Arial"/>
              </a:rPr>
              <a:t>7</a:t>
            </a:r>
            <a:endParaRPr sz="500">
              <a:latin typeface="Arial"/>
              <a:cs typeface="Arial"/>
            </a:endParaRPr>
          </a:p>
        </p:txBody>
      </p:sp>
      <p:sp>
        <p:nvSpPr>
          <p:cNvPr id="691" name="object 691"/>
          <p:cNvSpPr txBox="1"/>
          <p:nvPr/>
        </p:nvSpPr>
        <p:spPr>
          <a:xfrm>
            <a:off x="7976824" y="2244714"/>
            <a:ext cx="133350" cy="87630"/>
          </a:xfrm>
          <a:prstGeom prst="rect">
            <a:avLst/>
          </a:prstGeom>
        </p:spPr>
        <p:txBody>
          <a:bodyPr vert="horz" wrap="square" lIns="0" tIns="13335" rIns="0" bIns="0" rtlCol="0">
            <a:spAutoFit/>
          </a:bodyPr>
          <a:lstStyle/>
          <a:p>
            <a:pPr marL="12700">
              <a:lnSpc>
                <a:spcPct val="100000"/>
              </a:lnSpc>
              <a:spcBef>
                <a:spcPts val="105"/>
              </a:spcBef>
            </a:pPr>
            <a:r>
              <a:rPr sz="400" spc="15" dirty="0">
                <a:solidFill>
                  <a:srgbClr val="333333"/>
                </a:solidFill>
                <a:latin typeface="Arial"/>
                <a:cs typeface="Arial"/>
              </a:rPr>
              <a:t>46</a:t>
            </a:r>
            <a:r>
              <a:rPr sz="400" spc="5" dirty="0">
                <a:solidFill>
                  <a:srgbClr val="333333"/>
                </a:solidFill>
                <a:latin typeface="Arial"/>
                <a:cs typeface="Arial"/>
              </a:rPr>
              <a:t>%</a:t>
            </a:r>
            <a:endParaRPr sz="400">
              <a:latin typeface="Arial"/>
              <a:cs typeface="Arial"/>
            </a:endParaRPr>
          </a:p>
        </p:txBody>
      </p:sp>
      <p:sp>
        <p:nvSpPr>
          <p:cNvPr id="692" name="object 692"/>
          <p:cNvSpPr txBox="1"/>
          <p:nvPr/>
        </p:nvSpPr>
        <p:spPr>
          <a:xfrm>
            <a:off x="8491171" y="2136129"/>
            <a:ext cx="139065" cy="100965"/>
          </a:xfrm>
          <a:prstGeom prst="rect">
            <a:avLst/>
          </a:prstGeom>
        </p:spPr>
        <p:txBody>
          <a:bodyPr vert="horz" wrap="square" lIns="0" tIns="12065" rIns="0" bIns="0" rtlCol="0">
            <a:spAutoFit/>
          </a:bodyPr>
          <a:lstStyle/>
          <a:p>
            <a:pPr marL="12700">
              <a:lnSpc>
                <a:spcPct val="100000"/>
              </a:lnSpc>
              <a:spcBef>
                <a:spcPts val="95"/>
              </a:spcBef>
            </a:pPr>
            <a:r>
              <a:rPr sz="500" spc="10" dirty="0">
                <a:latin typeface="Arial"/>
                <a:cs typeface="Arial"/>
              </a:rPr>
              <a:t>38</a:t>
            </a:r>
            <a:r>
              <a:rPr sz="500" spc="15" dirty="0">
                <a:latin typeface="Arial"/>
                <a:cs typeface="Arial"/>
              </a:rPr>
              <a:t>5</a:t>
            </a:r>
            <a:endParaRPr sz="500">
              <a:latin typeface="Arial"/>
              <a:cs typeface="Arial"/>
            </a:endParaRPr>
          </a:p>
        </p:txBody>
      </p:sp>
      <p:sp>
        <p:nvSpPr>
          <p:cNvPr id="693" name="object 693"/>
          <p:cNvSpPr txBox="1"/>
          <p:nvPr/>
        </p:nvSpPr>
        <p:spPr>
          <a:xfrm>
            <a:off x="8491171" y="2244714"/>
            <a:ext cx="133350" cy="87630"/>
          </a:xfrm>
          <a:prstGeom prst="rect">
            <a:avLst/>
          </a:prstGeom>
        </p:spPr>
        <p:txBody>
          <a:bodyPr vert="horz" wrap="square" lIns="0" tIns="13335" rIns="0" bIns="0" rtlCol="0">
            <a:spAutoFit/>
          </a:bodyPr>
          <a:lstStyle/>
          <a:p>
            <a:pPr marL="12700">
              <a:lnSpc>
                <a:spcPct val="100000"/>
              </a:lnSpc>
              <a:spcBef>
                <a:spcPts val="105"/>
              </a:spcBef>
            </a:pPr>
            <a:r>
              <a:rPr sz="400" spc="15" dirty="0">
                <a:solidFill>
                  <a:srgbClr val="333333"/>
                </a:solidFill>
                <a:latin typeface="Arial"/>
                <a:cs typeface="Arial"/>
              </a:rPr>
              <a:t>28</a:t>
            </a:r>
            <a:r>
              <a:rPr sz="400" spc="5" dirty="0">
                <a:solidFill>
                  <a:srgbClr val="333333"/>
                </a:solidFill>
                <a:latin typeface="Arial"/>
                <a:cs typeface="Arial"/>
              </a:rPr>
              <a:t>%</a:t>
            </a:r>
            <a:endParaRPr sz="400">
              <a:latin typeface="Arial"/>
              <a:cs typeface="Arial"/>
            </a:endParaRPr>
          </a:p>
        </p:txBody>
      </p:sp>
      <p:sp>
        <p:nvSpPr>
          <p:cNvPr id="694" name="object 694"/>
          <p:cNvSpPr txBox="1"/>
          <p:nvPr/>
        </p:nvSpPr>
        <p:spPr>
          <a:xfrm>
            <a:off x="1085846" y="2897490"/>
            <a:ext cx="388620" cy="148590"/>
          </a:xfrm>
          <a:prstGeom prst="rect">
            <a:avLst/>
          </a:prstGeom>
          <a:solidFill>
            <a:srgbClr val="A9007E"/>
          </a:solidFill>
        </p:spPr>
        <p:txBody>
          <a:bodyPr vert="horz" wrap="square" lIns="0" tIns="33655" rIns="0" bIns="0" rtlCol="0">
            <a:spAutoFit/>
          </a:bodyPr>
          <a:lstStyle/>
          <a:p>
            <a:pPr algn="ctr">
              <a:lnSpc>
                <a:spcPct val="100000"/>
              </a:lnSpc>
              <a:spcBef>
                <a:spcPts val="265"/>
              </a:spcBef>
            </a:pPr>
            <a:r>
              <a:rPr sz="500" spc="15" dirty="0">
                <a:solidFill>
                  <a:srgbClr val="FFFFFF"/>
                </a:solidFill>
                <a:latin typeface="Arial"/>
                <a:cs typeface="Arial"/>
              </a:rPr>
              <a:t>502</a:t>
            </a:r>
            <a:endParaRPr sz="500">
              <a:latin typeface="Arial"/>
              <a:cs typeface="Arial"/>
            </a:endParaRPr>
          </a:p>
        </p:txBody>
      </p:sp>
      <p:sp>
        <p:nvSpPr>
          <p:cNvPr id="695" name="object 695"/>
          <p:cNvSpPr txBox="1"/>
          <p:nvPr/>
        </p:nvSpPr>
        <p:spPr>
          <a:xfrm>
            <a:off x="1181730" y="3171300"/>
            <a:ext cx="195580" cy="223520"/>
          </a:xfrm>
          <a:prstGeom prst="rect">
            <a:avLst/>
          </a:prstGeom>
        </p:spPr>
        <p:txBody>
          <a:bodyPr vert="horz" wrap="square" lIns="0" tIns="45085" rIns="0" bIns="0" rtlCol="0">
            <a:spAutoFit/>
          </a:bodyPr>
          <a:lstStyle/>
          <a:p>
            <a:pPr marL="12700">
              <a:lnSpc>
                <a:spcPct val="100000"/>
              </a:lnSpc>
              <a:spcBef>
                <a:spcPts val="355"/>
              </a:spcBef>
            </a:pPr>
            <a:r>
              <a:rPr sz="500" spc="10" dirty="0">
                <a:latin typeface="Arial"/>
                <a:cs typeface="Arial"/>
              </a:rPr>
              <a:t>1</a:t>
            </a:r>
            <a:r>
              <a:rPr sz="500" dirty="0">
                <a:latin typeface="Arial"/>
                <a:cs typeface="Arial"/>
              </a:rPr>
              <a:t>,</a:t>
            </a:r>
            <a:r>
              <a:rPr sz="500" spc="10" dirty="0">
                <a:latin typeface="Arial"/>
                <a:cs typeface="Arial"/>
              </a:rPr>
              <a:t>01</a:t>
            </a:r>
            <a:r>
              <a:rPr sz="500" spc="15" dirty="0">
                <a:latin typeface="Arial"/>
                <a:cs typeface="Arial"/>
              </a:rPr>
              <a:t>7</a:t>
            </a:r>
            <a:endParaRPr sz="500">
              <a:latin typeface="Arial"/>
              <a:cs typeface="Arial"/>
            </a:endParaRPr>
          </a:p>
          <a:p>
            <a:pPr marL="40640">
              <a:lnSpc>
                <a:spcPct val="100000"/>
              </a:lnSpc>
              <a:spcBef>
                <a:spcPts val="220"/>
              </a:spcBef>
            </a:pPr>
            <a:r>
              <a:rPr sz="400" spc="10" dirty="0">
                <a:solidFill>
                  <a:srgbClr val="333333"/>
                </a:solidFill>
                <a:latin typeface="Arial"/>
                <a:cs typeface="Arial"/>
              </a:rPr>
              <a:t>59%</a:t>
            </a:r>
            <a:endParaRPr sz="400">
              <a:latin typeface="Arial"/>
              <a:cs typeface="Arial"/>
            </a:endParaRPr>
          </a:p>
        </p:txBody>
      </p:sp>
      <p:sp>
        <p:nvSpPr>
          <p:cNvPr id="696" name="object 696"/>
          <p:cNvSpPr txBox="1"/>
          <p:nvPr/>
        </p:nvSpPr>
        <p:spPr>
          <a:xfrm>
            <a:off x="1605908" y="2908920"/>
            <a:ext cx="388620" cy="137160"/>
          </a:xfrm>
          <a:prstGeom prst="rect">
            <a:avLst/>
          </a:prstGeom>
          <a:solidFill>
            <a:srgbClr val="A9007E"/>
          </a:solidFill>
        </p:spPr>
        <p:txBody>
          <a:bodyPr vert="horz" wrap="square" lIns="0" tIns="27939" rIns="0" bIns="0" rtlCol="0">
            <a:spAutoFit/>
          </a:bodyPr>
          <a:lstStyle/>
          <a:p>
            <a:pPr algn="ctr">
              <a:lnSpc>
                <a:spcPct val="100000"/>
              </a:lnSpc>
              <a:spcBef>
                <a:spcPts val="219"/>
              </a:spcBef>
            </a:pPr>
            <a:r>
              <a:rPr sz="500" spc="15" dirty="0">
                <a:solidFill>
                  <a:srgbClr val="FFFFFF"/>
                </a:solidFill>
                <a:latin typeface="Arial"/>
                <a:cs typeface="Arial"/>
              </a:rPr>
              <a:t>461</a:t>
            </a:r>
            <a:endParaRPr sz="500">
              <a:latin typeface="Arial"/>
              <a:cs typeface="Arial"/>
            </a:endParaRPr>
          </a:p>
        </p:txBody>
      </p:sp>
      <p:sp>
        <p:nvSpPr>
          <p:cNvPr id="697" name="object 697"/>
          <p:cNvSpPr txBox="1"/>
          <p:nvPr/>
        </p:nvSpPr>
        <p:spPr>
          <a:xfrm>
            <a:off x="1701792" y="3158600"/>
            <a:ext cx="195580" cy="236220"/>
          </a:xfrm>
          <a:prstGeom prst="rect">
            <a:avLst/>
          </a:prstGeom>
        </p:spPr>
        <p:txBody>
          <a:bodyPr vert="horz" wrap="square" lIns="0" tIns="52069" rIns="0" bIns="0" rtlCol="0">
            <a:spAutoFit/>
          </a:bodyPr>
          <a:lstStyle/>
          <a:p>
            <a:pPr marL="12700">
              <a:lnSpc>
                <a:spcPct val="100000"/>
              </a:lnSpc>
              <a:spcBef>
                <a:spcPts val="409"/>
              </a:spcBef>
            </a:pPr>
            <a:r>
              <a:rPr sz="500" spc="10" dirty="0">
                <a:latin typeface="Arial"/>
                <a:cs typeface="Arial"/>
              </a:rPr>
              <a:t>1</a:t>
            </a:r>
            <a:r>
              <a:rPr sz="500" dirty="0">
                <a:latin typeface="Arial"/>
                <a:cs typeface="Arial"/>
              </a:rPr>
              <a:t>,</a:t>
            </a:r>
            <a:r>
              <a:rPr sz="500" spc="10" dirty="0">
                <a:latin typeface="Arial"/>
                <a:cs typeface="Arial"/>
              </a:rPr>
              <a:t>03</a:t>
            </a:r>
            <a:r>
              <a:rPr sz="500" spc="15" dirty="0">
                <a:latin typeface="Arial"/>
                <a:cs typeface="Arial"/>
              </a:rPr>
              <a:t>0</a:t>
            </a:r>
            <a:endParaRPr sz="500">
              <a:latin typeface="Arial"/>
              <a:cs typeface="Arial"/>
            </a:endParaRPr>
          </a:p>
          <a:p>
            <a:pPr marL="40640">
              <a:lnSpc>
                <a:spcPct val="100000"/>
              </a:lnSpc>
              <a:spcBef>
                <a:spcPts val="265"/>
              </a:spcBef>
            </a:pPr>
            <a:r>
              <a:rPr sz="400" spc="10" dirty="0">
                <a:solidFill>
                  <a:srgbClr val="333333"/>
                </a:solidFill>
                <a:latin typeface="Arial"/>
                <a:cs typeface="Arial"/>
              </a:rPr>
              <a:t>61%</a:t>
            </a:r>
            <a:endParaRPr sz="400">
              <a:latin typeface="Arial"/>
              <a:cs typeface="Arial"/>
            </a:endParaRPr>
          </a:p>
        </p:txBody>
      </p:sp>
      <p:sp>
        <p:nvSpPr>
          <p:cNvPr id="698" name="object 698"/>
          <p:cNvSpPr txBox="1"/>
          <p:nvPr/>
        </p:nvSpPr>
        <p:spPr>
          <a:xfrm>
            <a:off x="2250429" y="3079099"/>
            <a:ext cx="139065" cy="100965"/>
          </a:xfrm>
          <a:prstGeom prst="rect">
            <a:avLst/>
          </a:prstGeom>
        </p:spPr>
        <p:txBody>
          <a:bodyPr vert="horz" wrap="square" lIns="0" tIns="12065" rIns="0" bIns="0" rtlCol="0">
            <a:spAutoFit/>
          </a:bodyPr>
          <a:lstStyle/>
          <a:p>
            <a:pPr marL="12700">
              <a:lnSpc>
                <a:spcPct val="100000"/>
              </a:lnSpc>
              <a:spcBef>
                <a:spcPts val="95"/>
              </a:spcBef>
            </a:pPr>
            <a:r>
              <a:rPr sz="500" spc="10" dirty="0">
                <a:solidFill>
                  <a:srgbClr val="FFFFFF"/>
                </a:solidFill>
                <a:latin typeface="Arial"/>
                <a:cs typeface="Arial"/>
              </a:rPr>
              <a:t>41</a:t>
            </a:r>
            <a:r>
              <a:rPr sz="500" spc="15" dirty="0">
                <a:solidFill>
                  <a:srgbClr val="FFFFFF"/>
                </a:solidFill>
                <a:latin typeface="Arial"/>
                <a:cs typeface="Arial"/>
              </a:rPr>
              <a:t>8</a:t>
            </a:r>
            <a:endParaRPr sz="500">
              <a:latin typeface="Arial"/>
              <a:cs typeface="Arial"/>
            </a:endParaRPr>
          </a:p>
        </p:txBody>
      </p:sp>
      <p:sp>
        <p:nvSpPr>
          <p:cNvPr id="699" name="object 699"/>
          <p:cNvSpPr txBox="1"/>
          <p:nvPr/>
        </p:nvSpPr>
        <p:spPr>
          <a:xfrm>
            <a:off x="2225029" y="3296267"/>
            <a:ext cx="189865" cy="100965"/>
          </a:xfrm>
          <a:prstGeom prst="rect">
            <a:avLst/>
          </a:prstGeom>
        </p:spPr>
        <p:txBody>
          <a:bodyPr vert="horz" wrap="square" lIns="0" tIns="12065" rIns="0" bIns="0" rtlCol="0">
            <a:spAutoFit/>
          </a:bodyPr>
          <a:lstStyle/>
          <a:p>
            <a:pPr marL="38100">
              <a:lnSpc>
                <a:spcPct val="100000"/>
              </a:lnSpc>
              <a:spcBef>
                <a:spcPts val="95"/>
              </a:spcBef>
            </a:pPr>
            <a:r>
              <a:rPr sz="400" spc="-145" dirty="0">
                <a:solidFill>
                  <a:srgbClr val="333333"/>
                </a:solidFill>
                <a:latin typeface="Arial"/>
                <a:cs typeface="Arial"/>
              </a:rPr>
              <a:t>5</a:t>
            </a:r>
            <a:r>
              <a:rPr sz="750" spc="-217" baseline="27777" dirty="0">
                <a:latin typeface="Arial"/>
                <a:cs typeface="Arial"/>
              </a:rPr>
              <a:t>6</a:t>
            </a:r>
            <a:r>
              <a:rPr sz="400" spc="-145" dirty="0">
                <a:solidFill>
                  <a:srgbClr val="333333"/>
                </a:solidFill>
                <a:latin typeface="Arial"/>
                <a:cs typeface="Arial"/>
              </a:rPr>
              <a:t>53</a:t>
            </a:r>
            <a:r>
              <a:rPr sz="750" spc="-217" baseline="27777" dirty="0">
                <a:latin typeface="Arial"/>
                <a:cs typeface="Arial"/>
              </a:rPr>
              <a:t>0</a:t>
            </a:r>
            <a:r>
              <a:rPr sz="400" spc="-145" dirty="0">
                <a:solidFill>
                  <a:srgbClr val="333333"/>
                </a:solidFill>
                <a:latin typeface="Arial"/>
                <a:cs typeface="Arial"/>
              </a:rPr>
              <a:t>%</a:t>
            </a:r>
            <a:r>
              <a:rPr sz="750" spc="-217" baseline="27777" dirty="0">
                <a:latin typeface="Arial"/>
                <a:cs typeface="Arial"/>
              </a:rPr>
              <a:t>0</a:t>
            </a:r>
            <a:endParaRPr sz="750" baseline="27777">
              <a:latin typeface="Arial"/>
              <a:cs typeface="Arial"/>
            </a:endParaRPr>
          </a:p>
        </p:txBody>
      </p:sp>
      <p:sp>
        <p:nvSpPr>
          <p:cNvPr id="700" name="object 700"/>
          <p:cNvSpPr txBox="1"/>
          <p:nvPr/>
        </p:nvSpPr>
        <p:spPr>
          <a:xfrm>
            <a:off x="2770490" y="3147678"/>
            <a:ext cx="139065" cy="100965"/>
          </a:xfrm>
          <a:prstGeom prst="rect">
            <a:avLst/>
          </a:prstGeom>
        </p:spPr>
        <p:txBody>
          <a:bodyPr vert="horz" wrap="square" lIns="0" tIns="12065" rIns="0" bIns="0" rtlCol="0">
            <a:spAutoFit/>
          </a:bodyPr>
          <a:lstStyle/>
          <a:p>
            <a:pPr marL="12700">
              <a:lnSpc>
                <a:spcPct val="100000"/>
              </a:lnSpc>
              <a:spcBef>
                <a:spcPts val="95"/>
              </a:spcBef>
            </a:pPr>
            <a:r>
              <a:rPr sz="500" spc="10" dirty="0">
                <a:solidFill>
                  <a:srgbClr val="FFFFFF"/>
                </a:solidFill>
                <a:latin typeface="Arial"/>
                <a:cs typeface="Arial"/>
              </a:rPr>
              <a:t>54</a:t>
            </a:r>
            <a:r>
              <a:rPr sz="500" spc="15" dirty="0">
                <a:solidFill>
                  <a:srgbClr val="FFFFFF"/>
                </a:solidFill>
                <a:latin typeface="Arial"/>
                <a:cs typeface="Arial"/>
              </a:rPr>
              <a:t>9</a:t>
            </a:r>
            <a:endParaRPr sz="500">
              <a:latin typeface="Arial"/>
              <a:cs typeface="Arial"/>
            </a:endParaRPr>
          </a:p>
        </p:txBody>
      </p:sp>
      <p:sp>
        <p:nvSpPr>
          <p:cNvPr id="701" name="object 701"/>
          <p:cNvSpPr txBox="1"/>
          <p:nvPr/>
        </p:nvSpPr>
        <p:spPr>
          <a:xfrm>
            <a:off x="2745090" y="3301982"/>
            <a:ext cx="189865" cy="100965"/>
          </a:xfrm>
          <a:prstGeom prst="rect">
            <a:avLst/>
          </a:prstGeom>
        </p:spPr>
        <p:txBody>
          <a:bodyPr vert="horz" wrap="square" lIns="0" tIns="12065" rIns="0" bIns="0" rtlCol="0">
            <a:spAutoFit/>
          </a:bodyPr>
          <a:lstStyle/>
          <a:p>
            <a:pPr marL="38100">
              <a:lnSpc>
                <a:spcPct val="100000"/>
              </a:lnSpc>
              <a:spcBef>
                <a:spcPts val="95"/>
              </a:spcBef>
            </a:pPr>
            <a:r>
              <a:rPr sz="600" spc="-195" baseline="6944" dirty="0">
                <a:solidFill>
                  <a:srgbClr val="333333"/>
                </a:solidFill>
                <a:latin typeface="Arial"/>
                <a:cs typeface="Arial"/>
              </a:rPr>
              <a:t>3</a:t>
            </a:r>
            <a:r>
              <a:rPr sz="500" spc="-130" dirty="0">
                <a:latin typeface="Arial"/>
                <a:cs typeface="Arial"/>
              </a:rPr>
              <a:t>3</a:t>
            </a:r>
            <a:r>
              <a:rPr sz="600" spc="-195" baseline="6944" dirty="0">
                <a:solidFill>
                  <a:srgbClr val="333333"/>
                </a:solidFill>
                <a:latin typeface="Arial"/>
                <a:cs typeface="Arial"/>
              </a:rPr>
              <a:t>6</a:t>
            </a:r>
            <a:r>
              <a:rPr sz="500" spc="-130" dirty="0">
                <a:latin typeface="Arial"/>
                <a:cs typeface="Arial"/>
              </a:rPr>
              <a:t>5</a:t>
            </a:r>
            <a:r>
              <a:rPr sz="600" spc="-195" baseline="6944" dirty="0">
                <a:solidFill>
                  <a:srgbClr val="333333"/>
                </a:solidFill>
                <a:latin typeface="Arial"/>
                <a:cs typeface="Arial"/>
              </a:rPr>
              <a:t>%</a:t>
            </a:r>
            <a:r>
              <a:rPr sz="500" spc="-130" dirty="0">
                <a:latin typeface="Arial"/>
                <a:cs typeface="Arial"/>
              </a:rPr>
              <a:t>4</a:t>
            </a:r>
            <a:endParaRPr sz="500">
              <a:latin typeface="Arial"/>
              <a:cs typeface="Arial"/>
            </a:endParaRPr>
          </a:p>
        </p:txBody>
      </p:sp>
      <p:sp>
        <p:nvSpPr>
          <p:cNvPr id="702" name="object 702"/>
          <p:cNvSpPr txBox="1"/>
          <p:nvPr/>
        </p:nvSpPr>
        <p:spPr>
          <a:xfrm>
            <a:off x="3166093" y="2914635"/>
            <a:ext cx="388620" cy="125730"/>
          </a:xfrm>
          <a:prstGeom prst="rect">
            <a:avLst/>
          </a:prstGeom>
          <a:solidFill>
            <a:srgbClr val="A9007E"/>
          </a:solidFill>
        </p:spPr>
        <p:txBody>
          <a:bodyPr vert="horz" wrap="square" lIns="0" tIns="22225" rIns="0" bIns="0" rtlCol="0">
            <a:spAutoFit/>
          </a:bodyPr>
          <a:lstStyle/>
          <a:p>
            <a:pPr algn="ctr">
              <a:lnSpc>
                <a:spcPct val="100000"/>
              </a:lnSpc>
              <a:spcBef>
                <a:spcPts val="175"/>
              </a:spcBef>
            </a:pPr>
            <a:r>
              <a:rPr sz="500" spc="15" dirty="0">
                <a:solidFill>
                  <a:srgbClr val="FFFFFF"/>
                </a:solidFill>
                <a:latin typeface="Arial"/>
                <a:cs typeface="Arial"/>
              </a:rPr>
              <a:t>438</a:t>
            </a:r>
            <a:endParaRPr sz="500">
              <a:latin typeface="Arial"/>
              <a:cs typeface="Arial"/>
            </a:endParaRPr>
          </a:p>
        </p:txBody>
      </p:sp>
      <p:sp>
        <p:nvSpPr>
          <p:cNvPr id="703" name="object 703"/>
          <p:cNvSpPr txBox="1"/>
          <p:nvPr/>
        </p:nvSpPr>
        <p:spPr>
          <a:xfrm>
            <a:off x="3261978" y="3193398"/>
            <a:ext cx="195580" cy="201930"/>
          </a:xfrm>
          <a:prstGeom prst="rect">
            <a:avLst/>
          </a:prstGeom>
        </p:spPr>
        <p:txBody>
          <a:bodyPr vert="horz" wrap="square" lIns="0" tIns="12065" rIns="0" bIns="0" rtlCol="0">
            <a:spAutoFit/>
          </a:bodyPr>
          <a:lstStyle/>
          <a:p>
            <a:pPr marL="12700">
              <a:lnSpc>
                <a:spcPct val="100000"/>
              </a:lnSpc>
              <a:spcBef>
                <a:spcPts val="95"/>
              </a:spcBef>
            </a:pPr>
            <a:r>
              <a:rPr sz="500" spc="10" dirty="0">
                <a:latin typeface="Arial"/>
                <a:cs typeface="Arial"/>
              </a:rPr>
              <a:t>1</a:t>
            </a:r>
            <a:r>
              <a:rPr sz="500" dirty="0">
                <a:latin typeface="Arial"/>
                <a:cs typeface="Arial"/>
              </a:rPr>
              <a:t>,</a:t>
            </a:r>
            <a:r>
              <a:rPr sz="500" spc="10" dirty="0">
                <a:latin typeface="Arial"/>
                <a:cs typeface="Arial"/>
              </a:rPr>
              <a:t>07</a:t>
            </a:r>
            <a:r>
              <a:rPr sz="500" spc="15" dirty="0">
                <a:latin typeface="Arial"/>
                <a:cs typeface="Arial"/>
              </a:rPr>
              <a:t>3</a:t>
            </a:r>
            <a:endParaRPr sz="500">
              <a:latin typeface="Arial"/>
              <a:cs typeface="Arial"/>
            </a:endParaRPr>
          </a:p>
          <a:p>
            <a:pPr marL="40640">
              <a:lnSpc>
                <a:spcPct val="100000"/>
              </a:lnSpc>
              <a:spcBef>
                <a:spcPts val="309"/>
              </a:spcBef>
            </a:pPr>
            <a:r>
              <a:rPr sz="400" spc="10" dirty="0">
                <a:solidFill>
                  <a:srgbClr val="333333"/>
                </a:solidFill>
                <a:latin typeface="Arial"/>
                <a:cs typeface="Arial"/>
              </a:rPr>
              <a:t>64%</a:t>
            </a:r>
            <a:endParaRPr sz="400">
              <a:latin typeface="Arial"/>
              <a:cs typeface="Arial"/>
            </a:endParaRPr>
          </a:p>
        </p:txBody>
      </p:sp>
      <p:sp>
        <p:nvSpPr>
          <p:cNvPr id="704" name="object 704"/>
          <p:cNvSpPr txBox="1"/>
          <p:nvPr/>
        </p:nvSpPr>
        <p:spPr>
          <a:xfrm>
            <a:off x="3686155" y="2880345"/>
            <a:ext cx="388620" cy="131445"/>
          </a:xfrm>
          <a:prstGeom prst="rect">
            <a:avLst/>
          </a:prstGeom>
          <a:solidFill>
            <a:srgbClr val="A9007E"/>
          </a:solidFill>
        </p:spPr>
        <p:txBody>
          <a:bodyPr vert="horz" wrap="square" lIns="0" tIns="22225" rIns="0" bIns="0" rtlCol="0">
            <a:spAutoFit/>
          </a:bodyPr>
          <a:lstStyle/>
          <a:p>
            <a:pPr algn="ctr">
              <a:lnSpc>
                <a:spcPct val="100000"/>
              </a:lnSpc>
              <a:spcBef>
                <a:spcPts val="175"/>
              </a:spcBef>
            </a:pPr>
            <a:r>
              <a:rPr sz="500" spc="15" dirty="0">
                <a:solidFill>
                  <a:srgbClr val="FFFFFF"/>
                </a:solidFill>
                <a:latin typeface="Arial"/>
                <a:cs typeface="Arial"/>
              </a:rPr>
              <a:t>442</a:t>
            </a:r>
            <a:endParaRPr sz="500">
              <a:latin typeface="Arial"/>
              <a:cs typeface="Arial"/>
            </a:endParaRPr>
          </a:p>
        </p:txBody>
      </p:sp>
      <p:sp>
        <p:nvSpPr>
          <p:cNvPr id="705" name="object 705"/>
          <p:cNvSpPr txBox="1"/>
          <p:nvPr/>
        </p:nvSpPr>
        <p:spPr>
          <a:xfrm>
            <a:off x="3782040" y="3193398"/>
            <a:ext cx="195580" cy="201930"/>
          </a:xfrm>
          <a:prstGeom prst="rect">
            <a:avLst/>
          </a:prstGeom>
        </p:spPr>
        <p:txBody>
          <a:bodyPr vert="horz" wrap="square" lIns="0" tIns="12065" rIns="0" bIns="0" rtlCol="0">
            <a:spAutoFit/>
          </a:bodyPr>
          <a:lstStyle/>
          <a:p>
            <a:pPr marL="12700">
              <a:lnSpc>
                <a:spcPct val="100000"/>
              </a:lnSpc>
              <a:spcBef>
                <a:spcPts val="95"/>
              </a:spcBef>
            </a:pPr>
            <a:r>
              <a:rPr sz="500" spc="10" dirty="0">
                <a:latin typeface="Arial"/>
                <a:cs typeface="Arial"/>
              </a:rPr>
              <a:t>1</a:t>
            </a:r>
            <a:r>
              <a:rPr sz="500" dirty="0">
                <a:latin typeface="Arial"/>
                <a:cs typeface="Arial"/>
              </a:rPr>
              <a:t>,</a:t>
            </a:r>
            <a:r>
              <a:rPr sz="500" spc="10" dirty="0">
                <a:latin typeface="Arial"/>
                <a:cs typeface="Arial"/>
              </a:rPr>
              <a:t>07</a:t>
            </a:r>
            <a:r>
              <a:rPr sz="500" spc="15" dirty="0">
                <a:latin typeface="Arial"/>
                <a:cs typeface="Arial"/>
              </a:rPr>
              <a:t>4</a:t>
            </a:r>
            <a:endParaRPr sz="500">
              <a:latin typeface="Arial"/>
              <a:cs typeface="Arial"/>
            </a:endParaRPr>
          </a:p>
          <a:p>
            <a:pPr marL="40640">
              <a:lnSpc>
                <a:spcPct val="100000"/>
              </a:lnSpc>
              <a:spcBef>
                <a:spcPts val="309"/>
              </a:spcBef>
            </a:pPr>
            <a:r>
              <a:rPr sz="400" spc="10" dirty="0">
                <a:solidFill>
                  <a:srgbClr val="333333"/>
                </a:solidFill>
                <a:latin typeface="Arial"/>
                <a:cs typeface="Arial"/>
              </a:rPr>
              <a:t>60%</a:t>
            </a:r>
            <a:endParaRPr sz="400">
              <a:latin typeface="Arial"/>
              <a:cs typeface="Arial"/>
            </a:endParaRPr>
          </a:p>
        </p:txBody>
      </p:sp>
      <p:sp>
        <p:nvSpPr>
          <p:cNvPr id="706" name="object 706"/>
          <p:cNvSpPr txBox="1"/>
          <p:nvPr/>
        </p:nvSpPr>
        <p:spPr>
          <a:xfrm>
            <a:off x="4206217" y="2897490"/>
            <a:ext cx="388620" cy="137160"/>
          </a:xfrm>
          <a:prstGeom prst="rect">
            <a:avLst/>
          </a:prstGeom>
          <a:solidFill>
            <a:srgbClr val="A9007E"/>
          </a:solidFill>
        </p:spPr>
        <p:txBody>
          <a:bodyPr vert="horz" wrap="square" lIns="0" tIns="27939" rIns="0" bIns="0" rtlCol="0">
            <a:spAutoFit/>
          </a:bodyPr>
          <a:lstStyle/>
          <a:p>
            <a:pPr algn="ctr">
              <a:lnSpc>
                <a:spcPct val="100000"/>
              </a:lnSpc>
              <a:spcBef>
                <a:spcPts val="219"/>
              </a:spcBef>
            </a:pPr>
            <a:r>
              <a:rPr sz="500" spc="15" dirty="0">
                <a:solidFill>
                  <a:srgbClr val="FFFFFF"/>
                </a:solidFill>
                <a:latin typeface="Arial"/>
                <a:cs typeface="Arial"/>
              </a:rPr>
              <a:t>464</a:t>
            </a:r>
            <a:endParaRPr sz="500">
              <a:latin typeface="Arial"/>
              <a:cs typeface="Arial"/>
            </a:endParaRPr>
          </a:p>
        </p:txBody>
      </p:sp>
      <p:sp>
        <p:nvSpPr>
          <p:cNvPr id="707" name="object 707"/>
          <p:cNvSpPr txBox="1"/>
          <p:nvPr/>
        </p:nvSpPr>
        <p:spPr>
          <a:xfrm>
            <a:off x="4302101" y="3158600"/>
            <a:ext cx="195580" cy="236220"/>
          </a:xfrm>
          <a:prstGeom prst="rect">
            <a:avLst/>
          </a:prstGeom>
        </p:spPr>
        <p:txBody>
          <a:bodyPr vert="horz" wrap="square" lIns="0" tIns="52069" rIns="0" bIns="0" rtlCol="0">
            <a:spAutoFit/>
          </a:bodyPr>
          <a:lstStyle/>
          <a:p>
            <a:pPr marL="12700">
              <a:lnSpc>
                <a:spcPct val="100000"/>
              </a:lnSpc>
              <a:spcBef>
                <a:spcPts val="409"/>
              </a:spcBef>
            </a:pPr>
            <a:r>
              <a:rPr sz="500" spc="10" dirty="0">
                <a:latin typeface="Arial"/>
                <a:cs typeface="Arial"/>
              </a:rPr>
              <a:t>1</a:t>
            </a:r>
            <a:r>
              <a:rPr sz="500" dirty="0">
                <a:latin typeface="Arial"/>
                <a:cs typeface="Arial"/>
              </a:rPr>
              <a:t>,</a:t>
            </a:r>
            <a:r>
              <a:rPr sz="500" spc="10" dirty="0">
                <a:latin typeface="Arial"/>
                <a:cs typeface="Arial"/>
              </a:rPr>
              <a:t>02</a:t>
            </a:r>
            <a:r>
              <a:rPr sz="500" spc="15" dirty="0">
                <a:latin typeface="Arial"/>
                <a:cs typeface="Arial"/>
              </a:rPr>
              <a:t>4</a:t>
            </a:r>
            <a:endParaRPr sz="500">
              <a:latin typeface="Arial"/>
              <a:cs typeface="Arial"/>
            </a:endParaRPr>
          </a:p>
          <a:p>
            <a:pPr marL="40640">
              <a:lnSpc>
                <a:spcPct val="100000"/>
              </a:lnSpc>
              <a:spcBef>
                <a:spcPts val="265"/>
              </a:spcBef>
            </a:pPr>
            <a:r>
              <a:rPr sz="400" spc="10" dirty="0">
                <a:solidFill>
                  <a:srgbClr val="333333"/>
                </a:solidFill>
                <a:latin typeface="Arial"/>
                <a:cs typeface="Arial"/>
              </a:rPr>
              <a:t>59%</a:t>
            </a:r>
            <a:endParaRPr sz="400">
              <a:latin typeface="Arial"/>
              <a:cs typeface="Arial"/>
            </a:endParaRPr>
          </a:p>
        </p:txBody>
      </p:sp>
      <p:sp>
        <p:nvSpPr>
          <p:cNvPr id="708" name="object 708"/>
          <p:cNvSpPr txBox="1"/>
          <p:nvPr/>
        </p:nvSpPr>
        <p:spPr>
          <a:xfrm>
            <a:off x="4726279" y="2926065"/>
            <a:ext cx="388620" cy="131445"/>
          </a:xfrm>
          <a:prstGeom prst="rect">
            <a:avLst/>
          </a:prstGeom>
          <a:solidFill>
            <a:srgbClr val="A9007E"/>
          </a:solidFill>
        </p:spPr>
        <p:txBody>
          <a:bodyPr vert="horz" wrap="square" lIns="0" tIns="22225" rIns="0" bIns="0" rtlCol="0">
            <a:spAutoFit/>
          </a:bodyPr>
          <a:lstStyle/>
          <a:p>
            <a:pPr algn="ctr">
              <a:lnSpc>
                <a:spcPct val="100000"/>
              </a:lnSpc>
              <a:spcBef>
                <a:spcPts val="175"/>
              </a:spcBef>
            </a:pPr>
            <a:r>
              <a:rPr sz="500" spc="15" dirty="0">
                <a:solidFill>
                  <a:srgbClr val="FFFFFF"/>
                </a:solidFill>
                <a:latin typeface="Arial"/>
                <a:cs typeface="Arial"/>
              </a:rPr>
              <a:t>444</a:t>
            </a:r>
            <a:endParaRPr sz="500">
              <a:latin typeface="Arial"/>
              <a:cs typeface="Arial"/>
            </a:endParaRPr>
          </a:p>
        </p:txBody>
      </p:sp>
      <p:sp>
        <p:nvSpPr>
          <p:cNvPr id="709" name="object 709"/>
          <p:cNvSpPr txBox="1"/>
          <p:nvPr/>
        </p:nvSpPr>
        <p:spPr>
          <a:xfrm>
            <a:off x="4850738" y="3184000"/>
            <a:ext cx="139065" cy="210820"/>
          </a:xfrm>
          <a:prstGeom prst="rect">
            <a:avLst/>
          </a:prstGeom>
        </p:spPr>
        <p:txBody>
          <a:bodyPr vert="horz" wrap="square" lIns="0" tIns="38100" rIns="0" bIns="0" rtlCol="0">
            <a:spAutoFit/>
          </a:bodyPr>
          <a:lstStyle/>
          <a:p>
            <a:pPr marL="12700">
              <a:lnSpc>
                <a:spcPct val="100000"/>
              </a:lnSpc>
              <a:spcBef>
                <a:spcPts val="300"/>
              </a:spcBef>
            </a:pPr>
            <a:r>
              <a:rPr sz="500" spc="10" dirty="0">
                <a:latin typeface="Arial"/>
                <a:cs typeface="Arial"/>
              </a:rPr>
              <a:t>95</a:t>
            </a:r>
            <a:r>
              <a:rPr sz="500" spc="15" dirty="0">
                <a:latin typeface="Arial"/>
                <a:cs typeface="Arial"/>
              </a:rPr>
              <a:t>2</a:t>
            </a:r>
            <a:endParaRPr sz="500">
              <a:latin typeface="Arial"/>
              <a:cs typeface="Arial"/>
            </a:endParaRPr>
          </a:p>
          <a:p>
            <a:pPr marL="12700">
              <a:lnSpc>
                <a:spcPct val="100000"/>
              </a:lnSpc>
              <a:spcBef>
                <a:spcPts val="175"/>
              </a:spcBef>
            </a:pPr>
            <a:r>
              <a:rPr sz="400" spc="10" dirty="0">
                <a:solidFill>
                  <a:srgbClr val="333333"/>
                </a:solidFill>
                <a:latin typeface="Arial"/>
                <a:cs typeface="Arial"/>
              </a:rPr>
              <a:t>58%</a:t>
            </a:r>
            <a:endParaRPr sz="400">
              <a:latin typeface="Arial"/>
              <a:cs typeface="Arial"/>
            </a:endParaRPr>
          </a:p>
        </p:txBody>
      </p:sp>
      <p:sp>
        <p:nvSpPr>
          <p:cNvPr id="710" name="object 710"/>
          <p:cNvSpPr txBox="1"/>
          <p:nvPr/>
        </p:nvSpPr>
        <p:spPr>
          <a:xfrm>
            <a:off x="5252056" y="2954640"/>
            <a:ext cx="388620" cy="114300"/>
          </a:xfrm>
          <a:prstGeom prst="rect">
            <a:avLst/>
          </a:prstGeom>
          <a:solidFill>
            <a:srgbClr val="A9007E"/>
          </a:solidFill>
        </p:spPr>
        <p:txBody>
          <a:bodyPr vert="horz" wrap="square" lIns="0" tIns="16510" rIns="0" bIns="0" rtlCol="0">
            <a:spAutoFit/>
          </a:bodyPr>
          <a:lstStyle/>
          <a:p>
            <a:pPr algn="ctr">
              <a:lnSpc>
                <a:spcPct val="100000"/>
              </a:lnSpc>
              <a:spcBef>
                <a:spcPts val="130"/>
              </a:spcBef>
            </a:pPr>
            <a:r>
              <a:rPr sz="500" spc="15" dirty="0">
                <a:solidFill>
                  <a:srgbClr val="FFFFFF"/>
                </a:solidFill>
                <a:latin typeface="Arial"/>
                <a:cs typeface="Arial"/>
              </a:rPr>
              <a:t>388</a:t>
            </a:r>
            <a:endParaRPr sz="500">
              <a:latin typeface="Arial"/>
              <a:cs typeface="Arial"/>
            </a:endParaRPr>
          </a:p>
        </p:txBody>
      </p:sp>
      <p:sp>
        <p:nvSpPr>
          <p:cNvPr id="711" name="object 711"/>
          <p:cNvSpPr txBox="1"/>
          <p:nvPr/>
        </p:nvSpPr>
        <p:spPr>
          <a:xfrm>
            <a:off x="5376515" y="3184000"/>
            <a:ext cx="139065" cy="210820"/>
          </a:xfrm>
          <a:prstGeom prst="rect">
            <a:avLst/>
          </a:prstGeom>
        </p:spPr>
        <p:txBody>
          <a:bodyPr vert="horz" wrap="square" lIns="0" tIns="38100" rIns="0" bIns="0" rtlCol="0">
            <a:spAutoFit/>
          </a:bodyPr>
          <a:lstStyle/>
          <a:p>
            <a:pPr marL="12700">
              <a:lnSpc>
                <a:spcPct val="100000"/>
              </a:lnSpc>
              <a:spcBef>
                <a:spcPts val="300"/>
              </a:spcBef>
            </a:pPr>
            <a:r>
              <a:rPr sz="500" spc="10" dirty="0">
                <a:latin typeface="Arial"/>
                <a:cs typeface="Arial"/>
              </a:rPr>
              <a:t>96</a:t>
            </a:r>
            <a:r>
              <a:rPr sz="500" spc="15" dirty="0">
                <a:latin typeface="Arial"/>
                <a:cs typeface="Arial"/>
              </a:rPr>
              <a:t>7</a:t>
            </a:r>
            <a:endParaRPr sz="500">
              <a:latin typeface="Arial"/>
              <a:cs typeface="Arial"/>
            </a:endParaRPr>
          </a:p>
          <a:p>
            <a:pPr marL="12700">
              <a:lnSpc>
                <a:spcPct val="100000"/>
              </a:lnSpc>
              <a:spcBef>
                <a:spcPts val="175"/>
              </a:spcBef>
            </a:pPr>
            <a:r>
              <a:rPr sz="400" spc="10" dirty="0">
                <a:solidFill>
                  <a:srgbClr val="333333"/>
                </a:solidFill>
                <a:latin typeface="Arial"/>
                <a:cs typeface="Arial"/>
              </a:rPr>
              <a:t>63%</a:t>
            </a:r>
            <a:endParaRPr sz="400">
              <a:latin typeface="Arial"/>
              <a:cs typeface="Arial"/>
            </a:endParaRPr>
          </a:p>
        </p:txBody>
      </p:sp>
      <p:sp>
        <p:nvSpPr>
          <p:cNvPr id="712" name="object 712"/>
          <p:cNvSpPr txBox="1"/>
          <p:nvPr/>
        </p:nvSpPr>
        <p:spPr>
          <a:xfrm>
            <a:off x="5871177" y="3273407"/>
            <a:ext cx="189865" cy="100965"/>
          </a:xfrm>
          <a:prstGeom prst="rect">
            <a:avLst/>
          </a:prstGeom>
        </p:spPr>
        <p:txBody>
          <a:bodyPr vert="horz" wrap="square" lIns="0" tIns="12065" rIns="0" bIns="0" rtlCol="0">
            <a:spAutoFit/>
          </a:bodyPr>
          <a:lstStyle/>
          <a:p>
            <a:pPr marL="38100">
              <a:lnSpc>
                <a:spcPct val="100000"/>
              </a:lnSpc>
              <a:spcBef>
                <a:spcPts val="95"/>
              </a:spcBef>
            </a:pPr>
            <a:r>
              <a:rPr sz="500" spc="-130" dirty="0">
                <a:latin typeface="Arial"/>
                <a:cs typeface="Arial"/>
              </a:rPr>
              <a:t>5</a:t>
            </a:r>
            <a:r>
              <a:rPr sz="600" spc="-195" baseline="-27777" dirty="0">
                <a:solidFill>
                  <a:srgbClr val="333333"/>
                </a:solidFill>
                <a:latin typeface="Arial"/>
                <a:cs typeface="Arial"/>
              </a:rPr>
              <a:t>58</a:t>
            </a:r>
            <a:r>
              <a:rPr sz="500" spc="-130" dirty="0">
                <a:latin typeface="Arial"/>
                <a:cs typeface="Arial"/>
              </a:rPr>
              <a:t>3</a:t>
            </a:r>
            <a:r>
              <a:rPr sz="600" spc="-195" baseline="-27777" dirty="0">
                <a:solidFill>
                  <a:srgbClr val="333333"/>
                </a:solidFill>
                <a:latin typeface="Arial"/>
                <a:cs typeface="Arial"/>
              </a:rPr>
              <a:t>%</a:t>
            </a:r>
            <a:r>
              <a:rPr sz="500" spc="-130" dirty="0">
                <a:latin typeface="Arial"/>
                <a:cs typeface="Arial"/>
              </a:rPr>
              <a:t>9</a:t>
            </a:r>
            <a:endParaRPr sz="500">
              <a:latin typeface="Arial"/>
              <a:cs typeface="Arial"/>
            </a:endParaRPr>
          </a:p>
        </p:txBody>
      </p:sp>
      <p:sp>
        <p:nvSpPr>
          <p:cNvPr id="713" name="object 713"/>
          <p:cNvSpPr txBox="1"/>
          <p:nvPr/>
        </p:nvSpPr>
        <p:spPr>
          <a:xfrm>
            <a:off x="6292179" y="3131803"/>
            <a:ext cx="388620" cy="120014"/>
          </a:xfrm>
          <a:prstGeom prst="rect">
            <a:avLst/>
          </a:prstGeom>
          <a:solidFill>
            <a:srgbClr val="A9007E"/>
          </a:solidFill>
        </p:spPr>
        <p:txBody>
          <a:bodyPr vert="horz" wrap="square" lIns="0" tIns="16510" rIns="0" bIns="0" rtlCol="0">
            <a:spAutoFit/>
          </a:bodyPr>
          <a:lstStyle/>
          <a:p>
            <a:pPr algn="ctr">
              <a:lnSpc>
                <a:spcPct val="100000"/>
              </a:lnSpc>
              <a:spcBef>
                <a:spcPts val="130"/>
              </a:spcBef>
            </a:pPr>
            <a:r>
              <a:rPr sz="500" spc="15" dirty="0">
                <a:solidFill>
                  <a:srgbClr val="FFFFFF"/>
                </a:solidFill>
                <a:latin typeface="Arial"/>
                <a:cs typeface="Arial"/>
              </a:rPr>
              <a:t>402</a:t>
            </a:r>
            <a:endParaRPr sz="500">
              <a:latin typeface="Arial"/>
              <a:cs typeface="Arial"/>
            </a:endParaRPr>
          </a:p>
        </p:txBody>
      </p:sp>
      <p:sp>
        <p:nvSpPr>
          <p:cNvPr id="714" name="object 714"/>
          <p:cNvSpPr txBox="1"/>
          <p:nvPr/>
        </p:nvSpPr>
        <p:spPr>
          <a:xfrm>
            <a:off x="6416638" y="3296267"/>
            <a:ext cx="139065" cy="100965"/>
          </a:xfrm>
          <a:prstGeom prst="rect">
            <a:avLst/>
          </a:prstGeom>
        </p:spPr>
        <p:txBody>
          <a:bodyPr vert="horz" wrap="square" lIns="0" tIns="12065" rIns="0" bIns="0" rtlCol="0">
            <a:spAutoFit/>
          </a:bodyPr>
          <a:lstStyle/>
          <a:p>
            <a:pPr marL="12700">
              <a:lnSpc>
                <a:spcPct val="100000"/>
              </a:lnSpc>
              <a:spcBef>
                <a:spcPts val="95"/>
              </a:spcBef>
            </a:pPr>
            <a:r>
              <a:rPr sz="400" spc="-145" dirty="0">
                <a:solidFill>
                  <a:srgbClr val="333333"/>
                </a:solidFill>
                <a:latin typeface="Arial"/>
                <a:cs typeface="Arial"/>
              </a:rPr>
              <a:t>4</a:t>
            </a:r>
            <a:r>
              <a:rPr sz="500" spc="-145" dirty="0">
                <a:latin typeface="Arial"/>
                <a:cs typeface="Arial"/>
              </a:rPr>
              <a:t>3</a:t>
            </a:r>
            <a:r>
              <a:rPr sz="400" spc="-145" dirty="0">
                <a:solidFill>
                  <a:srgbClr val="333333"/>
                </a:solidFill>
                <a:latin typeface="Arial"/>
                <a:cs typeface="Arial"/>
              </a:rPr>
              <a:t>42</a:t>
            </a:r>
            <a:r>
              <a:rPr sz="500" spc="-145" dirty="0">
                <a:latin typeface="Arial"/>
                <a:cs typeface="Arial"/>
              </a:rPr>
              <a:t>9</a:t>
            </a:r>
            <a:r>
              <a:rPr sz="400" spc="-145" dirty="0">
                <a:solidFill>
                  <a:srgbClr val="333333"/>
                </a:solidFill>
                <a:latin typeface="Arial"/>
                <a:cs typeface="Arial"/>
              </a:rPr>
              <a:t>%</a:t>
            </a:r>
            <a:r>
              <a:rPr sz="500" spc="-145" dirty="0">
                <a:latin typeface="Arial"/>
                <a:cs typeface="Arial"/>
              </a:rPr>
              <a:t>5</a:t>
            </a:r>
            <a:endParaRPr sz="500">
              <a:latin typeface="Arial"/>
              <a:cs typeface="Arial"/>
            </a:endParaRPr>
          </a:p>
        </p:txBody>
      </p:sp>
      <p:sp>
        <p:nvSpPr>
          <p:cNvPr id="715" name="object 715"/>
          <p:cNvSpPr txBox="1"/>
          <p:nvPr/>
        </p:nvSpPr>
        <p:spPr>
          <a:xfrm>
            <a:off x="6812241" y="2903205"/>
            <a:ext cx="388620" cy="131445"/>
          </a:xfrm>
          <a:prstGeom prst="rect">
            <a:avLst/>
          </a:prstGeom>
          <a:solidFill>
            <a:srgbClr val="A9007E"/>
          </a:solidFill>
        </p:spPr>
        <p:txBody>
          <a:bodyPr vert="horz" wrap="square" lIns="0" tIns="22225" rIns="0" bIns="0" rtlCol="0">
            <a:spAutoFit/>
          </a:bodyPr>
          <a:lstStyle/>
          <a:p>
            <a:pPr algn="ctr">
              <a:lnSpc>
                <a:spcPct val="100000"/>
              </a:lnSpc>
              <a:spcBef>
                <a:spcPts val="175"/>
              </a:spcBef>
            </a:pPr>
            <a:r>
              <a:rPr sz="500" spc="15" dirty="0">
                <a:solidFill>
                  <a:srgbClr val="FFFFFF"/>
                </a:solidFill>
                <a:latin typeface="Arial"/>
                <a:cs typeface="Arial"/>
              </a:rPr>
              <a:t>452</a:t>
            </a:r>
            <a:endParaRPr sz="500">
              <a:latin typeface="Arial"/>
              <a:cs typeface="Arial"/>
            </a:endParaRPr>
          </a:p>
        </p:txBody>
      </p:sp>
      <p:sp>
        <p:nvSpPr>
          <p:cNvPr id="716" name="object 716"/>
          <p:cNvSpPr txBox="1"/>
          <p:nvPr/>
        </p:nvSpPr>
        <p:spPr>
          <a:xfrm>
            <a:off x="6908126" y="3193398"/>
            <a:ext cx="195580" cy="201930"/>
          </a:xfrm>
          <a:prstGeom prst="rect">
            <a:avLst/>
          </a:prstGeom>
        </p:spPr>
        <p:txBody>
          <a:bodyPr vert="horz" wrap="square" lIns="0" tIns="12065" rIns="0" bIns="0" rtlCol="0">
            <a:spAutoFit/>
          </a:bodyPr>
          <a:lstStyle/>
          <a:p>
            <a:pPr marL="12700">
              <a:lnSpc>
                <a:spcPct val="100000"/>
              </a:lnSpc>
              <a:spcBef>
                <a:spcPts val="95"/>
              </a:spcBef>
            </a:pPr>
            <a:r>
              <a:rPr sz="500" spc="10" dirty="0">
                <a:latin typeface="Arial"/>
                <a:cs typeface="Arial"/>
              </a:rPr>
              <a:t>1</a:t>
            </a:r>
            <a:r>
              <a:rPr sz="500" dirty="0">
                <a:latin typeface="Arial"/>
                <a:cs typeface="Arial"/>
              </a:rPr>
              <a:t>,</a:t>
            </a:r>
            <a:r>
              <a:rPr sz="500" spc="10" dirty="0">
                <a:latin typeface="Arial"/>
                <a:cs typeface="Arial"/>
              </a:rPr>
              <a:t>08</a:t>
            </a:r>
            <a:r>
              <a:rPr sz="500" spc="15" dirty="0">
                <a:latin typeface="Arial"/>
                <a:cs typeface="Arial"/>
              </a:rPr>
              <a:t>4</a:t>
            </a:r>
            <a:endParaRPr sz="500">
              <a:latin typeface="Arial"/>
              <a:cs typeface="Arial"/>
            </a:endParaRPr>
          </a:p>
          <a:p>
            <a:pPr marL="40640">
              <a:lnSpc>
                <a:spcPct val="100000"/>
              </a:lnSpc>
              <a:spcBef>
                <a:spcPts val="309"/>
              </a:spcBef>
            </a:pPr>
            <a:r>
              <a:rPr sz="400" spc="10" dirty="0">
                <a:solidFill>
                  <a:srgbClr val="333333"/>
                </a:solidFill>
                <a:latin typeface="Arial"/>
                <a:cs typeface="Arial"/>
              </a:rPr>
              <a:t>63%</a:t>
            </a:r>
            <a:endParaRPr sz="400">
              <a:latin typeface="Arial"/>
              <a:cs typeface="Arial"/>
            </a:endParaRPr>
          </a:p>
        </p:txBody>
      </p:sp>
      <p:sp>
        <p:nvSpPr>
          <p:cNvPr id="717" name="object 717"/>
          <p:cNvSpPr txBox="1"/>
          <p:nvPr/>
        </p:nvSpPr>
        <p:spPr>
          <a:xfrm>
            <a:off x="7332303" y="2886060"/>
            <a:ext cx="388620" cy="154305"/>
          </a:xfrm>
          <a:prstGeom prst="rect">
            <a:avLst/>
          </a:prstGeom>
          <a:solidFill>
            <a:srgbClr val="A9007E"/>
          </a:solidFill>
        </p:spPr>
        <p:txBody>
          <a:bodyPr vert="horz" wrap="square" lIns="0" tIns="33655" rIns="0" bIns="0" rtlCol="0">
            <a:spAutoFit/>
          </a:bodyPr>
          <a:lstStyle/>
          <a:p>
            <a:pPr algn="ctr">
              <a:lnSpc>
                <a:spcPct val="100000"/>
              </a:lnSpc>
              <a:spcBef>
                <a:spcPts val="265"/>
              </a:spcBef>
            </a:pPr>
            <a:r>
              <a:rPr sz="500" spc="15" dirty="0">
                <a:solidFill>
                  <a:srgbClr val="FFFFFF"/>
                </a:solidFill>
                <a:latin typeface="Arial"/>
                <a:cs typeface="Arial"/>
              </a:rPr>
              <a:t>527</a:t>
            </a:r>
            <a:endParaRPr sz="500">
              <a:latin typeface="Arial"/>
              <a:cs typeface="Arial"/>
            </a:endParaRPr>
          </a:p>
        </p:txBody>
      </p:sp>
      <p:sp>
        <p:nvSpPr>
          <p:cNvPr id="718" name="object 718"/>
          <p:cNvSpPr txBox="1"/>
          <p:nvPr/>
        </p:nvSpPr>
        <p:spPr>
          <a:xfrm>
            <a:off x="7428187" y="3158600"/>
            <a:ext cx="195580" cy="236220"/>
          </a:xfrm>
          <a:prstGeom prst="rect">
            <a:avLst/>
          </a:prstGeom>
        </p:spPr>
        <p:txBody>
          <a:bodyPr vert="horz" wrap="square" lIns="0" tIns="52069" rIns="0" bIns="0" rtlCol="0">
            <a:spAutoFit/>
          </a:bodyPr>
          <a:lstStyle/>
          <a:p>
            <a:pPr marL="12700">
              <a:lnSpc>
                <a:spcPct val="100000"/>
              </a:lnSpc>
              <a:spcBef>
                <a:spcPts val="409"/>
              </a:spcBef>
            </a:pPr>
            <a:r>
              <a:rPr sz="500" spc="10" dirty="0">
                <a:latin typeface="Arial"/>
                <a:cs typeface="Arial"/>
              </a:rPr>
              <a:t>1</a:t>
            </a:r>
            <a:r>
              <a:rPr sz="500" dirty="0">
                <a:latin typeface="Arial"/>
                <a:cs typeface="Arial"/>
              </a:rPr>
              <a:t>,</a:t>
            </a:r>
            <a:r>
              <a:rPr sz="500" spc="10" dirty="0">
                <a:latin typeface="Arial"/>
                <a:cs typeface="Arial"/>
              </a:rPr>
              <a:t>03</a:t>
            </a:r>
            <a:r>
              <a:rPr sz="500" spc="15" dirty="0">
                <a:latin typeface="Arial"/>
                <a:cs typeface="Arial"/>
              </a:rPr>
              <a:t>4</a:t>
            </a:r>
            <a:endParaRPr sz="500">
              <a:latin typeface="Arial"/>
              <a:cs typeface="Arial"/>
            </a:endParaRPr>
          </a:p>
          <a:p>
            <a:pPr marL="40640">
              <a:lnSpc>
                <a:spcPct val="100000"/>
              </a:lnSpc>
              <a:spcBef>
                <a:spcPts val="265"/>
              </a:spcBef>
            </a:pPr>
            <a:r>
              <a:rPr sz="400" spc="10" dirty="0">
                <a:solidFill>
                  <a:srgbClr val="333333"/>
                </a:solidFill>
                <a:latin typeface="Arial"/>
                <a:cs typeface="Arial"/>
              </a:rPr>
              <a:t>59%</a:t>
            </a:r>
            <a:endParaRPr sz="400">
              <a:latin typeface="Arial"/>
              <a:cs typeface="Arial"/>
            </a:endParaRPr>
          </a:p>
        </p:txBody>
      </p:sp>
      <p:sp>
        <p:nvSpPr>
          <p:cNvPr id="719" name="object 719"/>
          <p:cNvSpPr txBox="1"/>
          <p:nvPr/>
        </p:nvSpPr>
        <p:spPr>
          <a:xfrm>
            <a:off x="7852364" y="2903205"/>
            <a:ext cx="388620" cy="114300"/>
          </a:xfrm>
          <a:prstGeom prst="rect">
            <a:avLst/>
          </a:prstGeom>
          <a:solidFill>
            <a:srgbClr val="A9007E"/>
          </a:solidFill>
        </p:spPr>
        <p:txBody>
          <a:bodyPr vert="horz" wrap="square" lIns="0" tIns="16510" rIns="0" bIns="0" rtlCol="0">
            <a:spAutoFit/>
          </a:bodyPr>
          <a:lstStyle/>
          <a:p>
            <a:pPr algn="ctr">
              <a:lnSpc>
                <a:spcPct val="100000"/>
              </a:lnSpc>
              <a:spcBef>
                <a:spcPts val="130"/>
              </a:spcBef>
            </a:pPr>
            <a:r>
              <a:rPr sz="500" spc="15" dirty="0">
                <a:solidFill>
                  <a:srgbClr val="FFFFFF"/>
                </a:solidFill>
                <a:latin typeface="Arial"/>
                <a:cs typeface="Arial"/>
              </a:rPr>
              <a:t>389</a:t>
            </a:r>
            <a:endParaRPr sz="500">
              <a:latin typeface="Arial"/>
              <a:cs typeface="Arial"/>
            </a:endParaRPr>
          </a:p>
        </p:txBody>
      </p:sp>
      <p:sp>
        <p:nvSpPr>
          <p:cNvPr id="720" name="object 720"/>
          <p:cNvSpPr txBox="1"/>
          <p:nvPr/>
        </p:nvSpPr>
        <p:spPr>
          <a:xfrm>
            <a:off x="7948249" y="3193398"/>
            <a:ext cx="195580" cy="201930"/>
          </a:xfrm>
          <a:prstGeom prst="rect">
            <a:avLst/>
          </a:prstGeom>
        </p:spPr>
        <p:txBody>
          <a:bodyPr vert="horz" wrap="square" lIns="0" tIns="12065" rIns="0" bIns="0" rtlCol="0">
            <a:spAutoFit/>
          </a:bodyPr>
          <a:lstStyle/>
          <a:p>
            <a:pPr marL="12700">
              <a:lnSpc>
                <a:spcPct val="100000"/>
              </a:lnSpc>
              <a:spcBef>
                <a:spcPts val="95"/>
              </a:spcBef>
            </a:pPr>
            <a:r>
              <a:rPr sz="500" spc="10" dirty="0">
                <a:latin typeface="Arial"/>
                <a:cs typeface="Arial"/>
              </a:rPr>
              <a:t>1</a:t>
            </a:r>
            <a:r>
              <a:rPr sz="500" dirty="0">
                <a:latin typeface="Arial"/>
                <a:cs typeface="Arial"/>
              </a:rPr>
              <a:t>,</a:t>
            </a:r>
            <a:r>
              <a:rPr sz="500" spc="10" dirty="0">
                <a:latin typeface="Arial"/>
                <a:cs typeface="Arial"/>
              </a:rPr>
              <a:t>08</a:t>
            </a:r>
            <a:r>
              <a:rPr sz="500" spc="15" dirty="0">
                <a:latin typeface="Arial"/>
                <a:cs typeface="Arial"/>
              </a:rPr>
              <a:t>4</a:t>
            </a:r>
            <a:endParaRPr sz="500">
              <a:latin typeface="Arial"/>
              <a:cs typeface="Arial"/>
            </a:endParaRPr>
          </a:p>
          <a:p>
            <a:pPr marL="40640">
              <a:lnSpc>
                <a:spcPct val="100000"/>
              </a:lnSpc>
              <a:spcBef>
                <a:spcPts val="309"/>
              </a:spcBef>
            </a:pPr>
            <a:r>
              <a:rPr sz="400" spc="10" dirty="0">
                <a:solidFill>
                  <a:srgbClr val="333333"/>
                </a:solidFill>
                <a:latin typeface="Arial"/>
                <a:cs typeface="Arial"/>
              </a:rPr>
              <a:t>63%</a:t>
            </a:r>
            <a:endParaRPr sz="400">
              <a:latin typeface="Arial"/>
              <a:cs typeface="Arial"/>
            </a:endParaRPr>
          </a:p>
        </p:txBody>
      </p:sp>
      <p:sp>
        <p:nvSpPr>
          <p:cNvPr id="721" name="object 721"/>
          <p:cNvSpPr txBox="1"/>
          <p:nvPr/>
        </p:nvSpPr>
        <p:spPr>
          <a:xfrm>
            <a:off x="8366711" y="2954640"/>
            <a:ext cx="388620" cy="97155"/>
          </a:xfrm>
          <a:prstGeom prst="rect">
            <a:avLst/>
          </a:prstGeom>
          <a:solidFill>
            <a:srgbClr val="A9007E"/>
          </a:solidFill>
        </p:spPr>
        <p:txBody>
          <a:bodyPr vert="horz" wrap="square" lIns="0" tIns="5080" rIns="0" bIns="0" rtlCol="0">
            <a:spAutoFit/>
          </a:bodyPr>
          <a:lstStyle/>
          <a:p>
            <a:pPr algn="ctr">
              <a:lnSpc>
                <a:spcPct val="100000"/>
              </a:lnSpc>
              <a:spcBef>
                <a:spcPts val="40"/>
              </a:spcBef>
            </a:pPr>
            <a:r>
              <a:rPr sz="500" spc="15" dirty="0">
                <a:solidFill>
                  <a:srgbClr val="FFFFFF"/>
                </a:solidFill>
                <a:latin typeface="Arial"/>
                <a:cs typeface="Arial"/>
              </a:rPr>
              <a:t>334</a:t>
            </a:r>
            <a:endParaRPr sz="500">
              <a:latin typeface="Arial"/>
              <a:cs typeface="Arial"/>
            </a:endParaRPr>
          </a:p>
        </p:txBody>
      </p:sp>
      <p:sp>
        <p:nvSpPr>
          <p:cNvPr id="722" name="object 722"/>
          <p:cNvSpPr txBox="1"/>
          <p:nvPr/>
        </p:nvSpPr>
        <p:spPr>
          <a:xfrm>
            <a:off x="8462596" y="3171300"/>
            <a:ext cx="195580" cy="223520"/>
          </a:xfrm>
          <a:prstGeom prst="rect">
            <a:avLst/>
          </a:prstGeom>
        </p:spPr>
        <p:txBody>
          <a:bodyPr vert="horz" wrap="square" lIns="0" tIns="45085" rIns="0" bIns="0" rtlCol="0">
            <a:spAutoFit/>
          </a:bodyPr>
          <a:lstStyle/>
          <a:p>
            <a:pPr marL="12700">
              <a:lnSpc>
                <a:spcPct val="100000"/>
              </a:lnSpc>
              <a:spcBef>
                <a:spcPts val="355"/>
              </a:spcBef>
            </a:pPr>
            <a:r>
              <a:rPr sz="500" spc="10" dirty="0">
                <a:latin typeface="Arial"/>
                <a:cs typeface="Arial"/>
              </a:rPr>
              <a:t>1</a:t>
            </a:r>
            <a:r>
              <a:rPr sz="500" dirty="0">
                <a:latin typeface="Arial"/>
                <a:cs typeface="Arial"/>
              </a:rPr>
              <a:t>,</a:t>
            </a:r>
            <a:r>
              <a:rPr sz="500" spc="10" dirty="0">
                <a:latin typeface="Arial"/>
                <a:cs typeface="Arial"/>
              </a:rPr>
              <a:t>01</a:t>
            </a:r>
            <a:r>
              <a:rPr sz="500" spc="15" dirty="0">
                <a:latin typeface="Arial"/>
                <a:cs typeface="Arial"/>
              </a:rPr>
              <a:t>6</a:t>
            </a:r>
            <a:endParaRPr sz="500">
              <a:latin typeface="Arial"/>
              <a:cs typeface="Arial"/>
            </a:endParaRPr>
          </a:p>
          <a:p>
            <a:pPr marL="40640">
              <a:lnSpc>
                <a:spcPct val="100000"/>
              </a:lnSpc>
              <a:spcBef>
                <a:spcPts val="220"/>
              </a:spcBef>
            </a:pPr>
            <a:r>
              <a:rPr sz="400" spc="10" dirty="0">
                <a:solidFill>
                  <a:srgbClr val="333333"/>
                </a:solidFill>
                <a:latin typeface="Arial"/>
                <a:cs typeface="Arial"/>
              </a:rPr>
              <a:t>66%</a:t>
            </a:r>
            <a:endParaRPr sz="400">
              <a:latin typeface="Arial"/>
              <a:cs typeface="Arial"/>
            </a:endParaRPr>
          </a:p>
        </p:txBody>
      </p:sp>
      <p:sp>
        <p:nvSpPr>
          <p:cNvPr id="723" name="object 723"/>
          <p:cNvSpPr txBox="1"/>
          <p:nvPr/>
        </p:nvSpPr>
        <p:spPr>
          <a:xfrm>
            <a:off x="1181730" y="4147797"/>
            <a:ext cx="195580" cy="100965"/>
          </a:xfrm>
          <a:prstGeom prst="rect">
            <a:avLst/>
          </a:prstGeom>
        </p:spPr>
        <p:txBody>
          <a:bodyPr vert="horz" wrap="square" lIns="0" tIns="12065" rIns="0" bIns="0" rtlCol="0">
            <a:spAutoFit/>
          </a:bodyPr>
          <a:lstStyle/>
          <a:p>
            <a:pPr marL="12700">
              <a:lnSpc>
                <a:spcPct val="100000"/>
              </a:lnSpc>
              <a:spcBef>
                <a:spcPts val="95"/>
              </a:spcBef>
            </a:pPr>
            <a:r>
              <a:rPr sz="500" spc="10" dirty="0">
                <a:latin typeface="Arial"/>
                <a:cs typeface="Arial"/>
              </a:rPr>
              <a:t>1</a:t>
            </a:r>
            <a:r>
              <a:rPr sz="500" dirty="0">
                <a:latin typeface="Arial"/>
                <a:cs typeface="Arial"/>
              </a:rPr>
              <a:t>,</a:t>
            </a:r>
            <a:r>
              <a:rPr sz="500" spc="10" dirty="0">
                <a:latin typeface="Arial"/>
                <a:cs typeface="Arial"/>
              </a:rPr>
              <a:t>78</a:t>
            </a:r>
            <a:r>
              <a:rPr sz="500" spc="15" dirty="0">
                <a:latin typeface="Arial"/>
                <a:cs typeface="Arial"/>
              </a:rPr>
              <a:t>9</a:t>
            </a:r>
            <a:endParaRPr sz="500">
              <a:latin typeface="Arial"/>
              <a:cs typeface="Arial"/>
            </a:endParaRPr>
          </a:p>
        </p:txBody>
      </p:sp>
      <p:sp>
        <p:nvSpPr>
          <p:cNvPr id="724" name="object 724"/>
          <p:cNvSpPr txBox="1"/>
          <p:nvPr/>
        </p:nvSpPr>
        <p:spPr>
          <a:xfrm>
            <a:off x="1210305" y="3570585"/>
            <a:ext cx="139065" cy="100965"/>
          </a:xfrm>
          <a:prstGeom prst="rect">
            <a:avLst/>
          </a:prstGeom>
        </p:spPr>
        <p:txBody>
          <a:bodyPr vert="horz" wrap="square" lIns="0" tIns="12065" rIns="0" bIns="0" rtlCol="0">
            <a:spAutoFit/>
          </a:bodyPr>
          <a:lstStyle/>
          <a:p>
            <a:pPr marL="12700">
              <a:lnSpc>
                <a:spcPct val="100000"/>
              </a:lnSpc>
              <a:spcBef>
                <a:spcPts val="95"/>
              </a:spcBef>
            </a:pPr>
            <a:r>
              <a:rPr sz="500" spc="10" dirty="0">
                <a:solidFill>
                  <a:srgbClr val="FFFFFF"/>
                </a:solidFill>
                <a:latin typeface="Arial"/>
                <a:cs typeface="Arial"/>
              </a:rPr>
              <a:t>83</a:t>
            </a:r>
            <a:r>
              <a:rPr sz="500" spc="15" dirty="0">
                <a:solidFill>
                  <a:srgbClr val="FFFFFF"/>
                </a:solidFill>
                <a:latin typeface="Arial"/>
                <a:cs typeface="Arial"/>
              </a:rPr>
              <a:t>0</a:t>
            </a:r>
            <a:endParaRPr sz="500">
              <a:latin typeface="Arial"/>
              <a:cs typeface="Arial"/>
            </a:endParaRPr>
          </a:p>
        </p:txBody>
      </p:sp>
      <p:sp>
        <p:nvSpPr>
          <p:cNvPr id="725" name="object 725"/>
          <p:cNvSpPr txBox="1"/>
          <p:nvPr/>
        </p:nvSpPr>
        <p:spPr>
          <a:xfrm>
            <a:off x="1210305" y="4364966"/>
            <a:ext cx="133350" cy="87630"/>
          </a:xfrm>
          <a:prstGeom prst="rect">
            <a:avLst/>
          </a:prstGeom>
        </p:spPr>
        <p:txBody>
          <a:bodyPr vert="horz" wrap="square" lIns="0" tIns="13335" rIns="0" bIns="0" rtlCol="0">
            <a:spAutoFit/>
          </a:bodyPr>
          <a:lstStyle/>
          <a:p>
            <a:pPr marL="12700">
              <a:lnSpc>
                <a:spcPct val="100000"/>
              </a:lnSpc>
              <a:spcBef>
                <a:spcPts val="105"/>
              </a:spcBef>
            </a:pPr>
            <a:r>
              <a:rPr sz="400" spc="15" dirty="0">
                <a:solidFill>
                  <a:srgbClr val="333333"/>
                </a:solidFill>
                <a:latin typeface="Arial"/>
                <a:cs typeface="Arial"/>
              </a:rPr>
              <a:t>54</a:t>
            </a:r>
            <a:r>
              <a:rPr sz="400" spc="5" dirty="0">
                <a:solidFill>
                  <a:srgbClr val="333333"/>
                </a:solidFill>
                <a:latin typeface="Arial"/>
                <a:cs typeface="Arial"/>
              </a:rPr>
              <a:t>%</a:t>
            </a:r>
            <a:endParaRPr sz="400">
              <a:latin typeface="Arial"/>
              <a:cs typeface="Arial"/>
            </a:endParaRPr>
          </a:p>
        </p:txBody>
      </p:sp>
      <p:sp>
        <p:nvSpPr>
          <p:cNvPr id="726" name="object 726"/>
          <p:cNvSpPr txBox="1"/>
          <p:nvPr/>
        </p:nvSpPr>
        <p:spPr>
          <a:xfrm>
            <a:off x="1701792" y="4159227"/>
            <a:ext cx="195580" cy="100965"/>
          </a:xfrm>
          <a:prstGeom prst="rect">
            <a:avLst/>
          </a:prstGeom>
        </p:spPr>
        <p:txBody>
          <a:bodyPr vert="horz" wrap="square" lIns="0" tIns="12065" rIns="0" bIns="0" rtlCol="0">
            <a:spAutoFit/>
          </a:bodyPr>
          <a:lstStyle/>
          <a:p>
            <a:pPr marL="12700">
              <a:lnSpc>
                <a:spcPct val="100000"/>
              </a:lnSpc>
              <a:spcBef>
                <a:spcPts val="95"/>
              </a:spcBef>
            </a:pPr>
            <a:r>
              <a:rPr sz="500" spc="10" dirty="0">
                <a:latin typeface="Arial"/>
                <a:cs typeface="Arial"/>
              </a:rPr>
              <a:t>1</a:t>
            </a:r>
            <a:r>
              <a:rPr sz="500" dirty="0">
                <a:latin typeface="Arial"/>
                <a:cs typeface="Arial"/>
              </a:rPr>
              <a:t>,</a:t>
            </a:r>
            <a:r>
              <a:rPr sz="500" spc="10" dirty="0">
                <a:latin typeface="Arial"/>
                <a:cs typeface="Arial"/>
              </a:rPr>
              <a:t>70</a:t>
            </a:r>
            <a:r>
              <a:rPr sz="500" spc="15" dirty="0">
                <a:latin typeface="Arial"/>
                <a:cs typeface="Arial"/>
              </a:rPr>
              <a:t>8</a:t>
            </a:r>
            <a:endParaRPr sz="500">
              <a:latin typeface="Arial"/>
              <a:cs typeface="Arial"/>
            </a:endParaRPr>
          </a:p>
        </p:txBody>
      </p:sp>
      <p:sp>
        <p:nvSpPr>
          <p:cNvPr id="727" name="object 727"/>
          <p:cNvSpPr txBox="1"/>
          <p:nvPr/>
        </p:nvSpPr>
        <p:spPr>
          <a:xfrm>
            <a:off x="1730367" y="3576301"/>
            <a:ext cx="139065" cy="100965"/>
          </a:xfrm>
          <a:prstGeom prst="rect">
            <a:avLst/>
          </a:prstGeom>
        </p:spPr>
        <p:txBody>
          <a:bodyPr vert="horz" wrap="square" lIns="0" tIns="12065" rIns="0" bIns="0" rtlCol="0">
            <a:spAutoFit/>
          </a:bodyPr>
          <a:lstStyle/>
          <a:p>
            <a:pPr marL="12700">
              <a:lnSpc>
                <a:spcPct val="100000"/>
              </a:lnSpc>
              <a:spcBef>
                <a:spcPts val="95"/>
              </a:spcBef>
            </a:pPr>
            <a:r>
              <a:rPr sz="500" spc="10" dirty="0">
                <a:solidFill>
                  <a:srgbClr val="FFFFFF"/>
                </a:solidFill>
                <a:latin typeface="Arial"/>
                <a:cs typeface="Arial"/>
              </a:rPr>
              <a:t>86</a:t>
            </a:r>
            <a:r>
              <a:rPr sz="500" spc="15" dirty="0">
                <a:solidFill>
                  <a:srgbClr val="FFFFFF"/>
                </a:solidFill>
                <a:latin typeface="Arial"/>
                <a:cs typeface="Arial"/>
              </a:rPr>
              <a:t>3</a:t>
            </a:r>
            <a:endParaRPr sz="500">
              <a:latin typeface="Arial"/>
              <a:cs typeface="Arial"/>
            </a:endParaRPr>
          </a:p>
        </p:txBody>
      </p:sp>
      <p:sp>
        <p:nvSpPr>
          <p:cNvPr id="728" name="object 728"/>
          <p:cNvSpPr txBox="1"/>
          <p:nvPr/>
        </p:nvSpPr>
        <p:spPr>
          <a:xfrm>
            <a:off x="1730367" y="4364966"/>
            <a:ext cx="133350" cy="87630"/>
          </a:xfrm>
          <a:prstGeom prst="rect">
            <a:avLst/>
          </a:prstGeom>
        </p:spPr>
        <p:txBody>
          <a:bodyPr vert="horz" wrap="square" lIns="0" tIns="13335" rIns="0" bIns="0" rtlCol="0">
            <a:spAutoFit/>
          </a:bodyPr>
          <a:lstStyle/>
          <a:p>
            <a:pPr marL="12700">
              <a:lnSpc>
                <a:spcPct val="100000"/>
              </a:lnSpc>
              <a:spcBef>
                <a:spcPts val="105"/>
              </a:spcBef>
            </a:pPr>
            <a:r>
              <a:rPr sz="400" spc="15" dirty="0">
                <a:solidFill>
                  <a:srgbClr val="333333"/>
                </a:solidFill>
                <a:latin typeface="Arial"/>
                <a:cs typeface="Arial"/>
              </a:rPr>
              <a:t>52</a:t>
            </a:r>
            <a:r>
              <a:rPr sz="400" spc="5" dirty="0">
                <a:solidFill>
                  <a:srgbClr val="333333"/>
                </a:solidFill>
                <a:latin typeface="Arial"/>
                <a:cs typeface="Arial"/>
              </a:rPr>
              <a:t>%</a:t>
            </a:r>
            <a:endParaRPr sz="400">
              <a:latin typeface="Arial"/>
              <a:cs typeface="Arial"/>
            </a:endParaRPr>
          </a:p>
        </p:txBody>
      </p:sp>
      <p:sp>
        <p:nvSpPr>
          <p:cNvPr id="729" name="object 729"/>
          <p:cNvSpPr txBox="1"/>
          <p:nvPr/>
        </p:nvSpPr>
        <p:spPr>
          <a:xfrm>
            <a:off x="2250429" y="3856334"/>
            <a:ext cx="139065" cy="100965"/>
          </a:xfrm>
          <a:prstGeom prst="rect">
            <a:avLst/>
          </a:prstGeom>
        </p:spPr>
        <p:txBody>
          <a:bodyPr vert="horz" wrap="square" lIns="0" tIns="12065" rIns="0" bIns="0" rtlCol="0">
            <a:spAutoFit/>
          </a:bodyPr>
          <a:lstStyle/>
          <a:p>
            <a:pPr marL="12700">
              <a:lnSpc>
                <a:spcPct val="100000"/>
              </a:lnSpc>
              <a:spcBef>
                <a:spcPts val="95"/>
              </a:spcBef>
            </a:pPr>
            <a:r>
              <a:rPr sz="500" spc="10" dirty="0">
                <a:solidFill>
                  <a:srgbClr val="FFFFFF"/>
                </a:solidFill>
                <a:latin typeface="Arial"/>
                <a:cs typeface="Arial"/>
              </a:rPr>
              <a:t>80</a:t>
            </a:r>
            <a:r>
              <a:rPr sz="500" spc="15" dirty="0">
                <a:solidFill>
                  <a:srgbClr val="FFFFFF"/>
                </a:solidFill>
                <a:latin typeface="Arial"/>
                <a:cs typeface="Arial"/>
              </a:rPr>
              <a:t>8</a:t>
            </a:r>
            <a:endParaRPr sz="500">
              <a:latin typeface="Arial"/>
              <a:cs typeface="Arial"/>
            </a:endParaRPr>
          </a:p>
        </p:txBody>
      </p:sp>
      <p:sp>
        <p:nvSpPr>
          <p:cNvPr id="730" name="object 730"/>
          <p:cNvSpPr txBox="1"/>
          <p:nvPr/>
        </p:nvSpPr>
        <p:spPr>
          <a:xfrm>
            <a:off x="2221854" y="4250666"/>
            <a:ext cx="195580" cy="201930"/>
          </a:xfrm>
          <a:prstGeom prst="rect">
            <a:avLst/>
          </a:prstGeom>
        </p:spPr>
        <p:txBody>
          <a:bodyPr vert="horz" wrap="square" lIns="0" tIns="12065" rIns="0" bIns="0" rtlCol="0">
            <a:spAutoFit/>
          </a:bodyPr>
          <a:lstStyle/>
          <a:p>
            <a:pPr marL="12700">
              <a:lnSpc>
                <a:spcPct val="100000"/>
              </a:lnSpc>
              <a:spcBef>
                <a:spcPts val="95"/>
              </a:spcBef>
            </a:pPr>
            <a:r>
              <a:rPr sz="500" spc="10" dirty="0">
                <a:latin typeface="Arial"/>
                <a:cs typeface="Arial"/>
              </a:rPr>
              <a:t>1</a:t>
            </a:r>
            <a:r>
              <a:rPr sz="500" dirty="0">
                <a:latin typeface="Arial"/>
                <a:cs typeface="Arial"/>
              </a:rPr>
              <a:t>,</a:t>
            </a:r>
            <a:r>
              <a:rPr sz="500" spc="10" dirty="0">
                <a:latin typeface="Arial"/>
                <a:cs typeface="Arial"/>
              </a:rPr>
              <a:t>10</a:t>
            </a:r>
            <a:r>
              <a:rPr sz="500" spc="15" dirty="0">
                <a:latin typeface="Arial"/>
                <a:cs typeface="Arial"/>
              </a:rPr>
              <a:t>1</a:t>
            </a:r>
            <a:endParaRPr sz="500">
              <a:latin typeface="Arial"/>
              <a:cs typeface="Arial"/>
            </a:endParaRPr>
          </a:p>
          <a:p>
            <a:pPr marL="40640">
              <a:lnSpc>
                <a:spcPct val="100000"/>
              </a:lnSpc>
              <a:spcBef>
                <a:spcPts val="309"/>
              </a:spcBef>
            </a:pPr>
            <a:r>
              <a:rPr sz="400" spc="10" dirty="0">
                <a:solidFill>
                  <a:srgbClr val="333333"/>
                </a:solidFill>
                <a:latin typeface="Arial"/>
                <a:cs typeface="Arial"/>
              </a:rPr>
              <a:t>48%</a:t>
            </a:r>
            <a:endParaRPr sz="400">
              <a:latin typeface="Arial"/>
              <a:cs typeface="Arial"/>
            </a:endParaRPr>
          </a:p>
        </p:txBody>
      </p:sp>
      <p:sp>
        <p:nvSpPr>
          <p:cNvPr id="731" name="object 731"/>
          <p:cNvSpPr txBox="1"/>
          <p:nvPr/>
        </p:nvSpPr>
        <p:spPr>
          <a:xfrm>
            <a:off x="2770490" y="4056358"/>
            <a:ext cx="139065" cy="100965"/>
          </a:xfrm>
          <a:prstGeom prst="rect">
            <a:avLst/>
          </a:prstGeom>
        </p:spPr>
        <p:txBody>
          <a:bodyPr vert="horz" wrap="square" lIns="0" tIns="12065" rIns="0" bIns="0" rtlCol="0">
            <a:spAutoFit/>
          </a:bodyPr>
          <a:lstStyle/>
          <a:p>
            <a:pPr marL="12700">
              <a:lnSpc>
                <a:spcPct val="100000"/>
              </a:lnSpc>
              <a:spcBef>
                <a:spcPts val="95"/>
              </a:spcBef>
            </a:pPr>
            <a:r>
              <a:rPr sz="500" spc="10" dirty="0">
                <a:solidFill>
                  <a:srgbClr val="FFFFFF"/>
                </a:solidFill>
                <a:latin typeface="Arial"/>
                <a:cs typeface="Arial"/>
              </a:rPr>
              <a:t>91</a:t>
            </a:r>
            <a:r>
              <a:rPr sz="500" spc="15" dirty="0">
                <a:solidFill>
                  <a:srgbClr val="FFFFFF"/>
                </a:solidFill>
                <a:latin typeface="Arial"/>
                <a:cs typeface="Arial"/>
              </a:rPr>
              <a:t>5</a:t>
            </a:r>
            <a:endParaRPr sz="500">
              <a:latin typeface="Arial"/>
              <a:cs typeface="Arial"/>
            </a:endParaRPr>
          </a:p>
        </p:txBody>
      </p:sp>
      <p:sp>
        <p:nvSpPr>
          <p:cNvPr id="732" name="object 732"/>
          <p:cNvSpPr txBox="1"/>
          <p:nvPr/>
        </p:nvSpPr>
        <p:spPr>
          <a:xfrm>
            <a:off x="2745090" y="4330676"/>
            <a:ext cx="189865" cy="100965"/>
          </a:xfrm>
          <a:prstGeom prst="rect">
            <a:avLst/>
          </a:prstGeom>
        </p:spPr>
        <p:txBody>
          <a:bodyPr vert="horz" wrap="square" lIns="0" tIns="12065" rIns="0" bIns="0" rtlCol="0">
            <a:spAutoFit/>
          </a:bodyPr>
          <a:lstStyle/>
          <a:p>
            <a:pPr marL="38100">
              <a:lnSpc>
                <a:spcPct val="100000"/>
              </a:lnSpc>
              <a:spcBef>
                <a:spcPts val="95"/>
              </a:spcBef>
            </a:pPr>
            <a:r>
              <a:rPr sz="500" spc="-130" dirty="0">
                <a:latin typeface="Arial"/>
                <a:cs typeface="Arial"/>
              </a:rPr>
              <a:t>5</a:t>
            </a:r>
            <a:r>
              <a:rPr sz="600" spc="-195" baseline="-27777" dirty="0">
                <a:solidFill>
                  <a:srgbClr val="333333"/>
                </a:solidFill>
                <a:latin typeface="Arial"/>
                <a:cs typeface="Arial"/>
              </a:rPr>
              <a:t>33</a:t>
            </a:r>
            <a:r>
              <a:rPr sz="500" spc="-130" dirty="0">
                <a:latin typeface="Arial"/>
                <a:cs typeface="Arial"/>
              </a:rPr>
              <a:t>4</a:t>
            </a:r>
            <a:r>
              <a:rPr sz="600" spc="-195" baseline="-27777" dirty="0">
                <a:solidFill>
                  <a:srgbClr val="333333"/>
                </a:solidFill>
                <a:latin typeface="Arial"/>
                <a:cs typeface="Arial"/>
              </a:rPr>
              <a:t>%</a:t>
            </a:r>
            <a:r>
              <a:rPr sz="500" spc="-130" dirty="0">
                <a:latin typeface="Arial"/>
                <a:cs typeface="Arial"/>
              </a:rPr>
              <a:t>1</a:t>
            </a:r>
            <a:endParaRPr sz="500">
              <a:latin typeface="Arial"/>
              <a:cs typeface="Arial"/>
            </a:endParaRPr>
          </a:p>
        </p:txBody>
      </p:sp>
      <p:sp>
        <p:nvSpPr>
          <p:cNvPr id="733" name="object 733"/>
          <p:cNvSpPr txBox="1"/>
          <p:nvPr/>
        </p:nvSpPr>
        <p:spPr>
          <a:xfrm>
            <a:off x="3261978" y="4164942"/>
            <a:ext cx="195580" cy="100965"/>
          </a:xfrm>
          <a:prstGeom prst="rect">
            <a:avLst/>
          </a:prstGeom>
        </p:spPr>
        <p:txBody>
          <a:bodyPr vert="horz" wrap="square" lIns="0" tIns="12065" rIns="0" bIns="0" rtlCol="0">
            <a:spAutoFit/>
          </a:bodyPr>
          <a:lstStyle/>
          <a:p>
            <a:pPr marL="12700">
              <a:lnSpc>
                <a:spcPct val="100000"/>
              </a:lnSpc>
              <a:spcBef>
                <a:spcPts val="95"/>
              </a:spcBef>
            </a:pPr>
            <a:r>
              <a:rPr sz="500" spc="10" dirty="0">
                <a:latin typeface="Arial"/>
                <a:cs typeface="Arial"/>
              </a:rPr>
              <a:t>1</a:t>
            </a:r>
            <a:r>
              <a:rPr sz="500" dirty="0">
                <a:latin typeface="Arial"/>
                <a:cs typeface="Arial"/>
              </a:rPr>
              <a:t>,</a:t>
            </a:r>
            <a:r>
              <a:rPr sz="500" spc="10" dirty="0">
                <a:latin typeface="Arial"/>
                <a:cs typeface="Arial"/>
              </a:rPr>
              <a:t>65</a:t>
            </a:r>
            <a:r>
              <a:rPr sz="500" spc="15" dirty="0">
                <a:latin typeface="Arial"/>
                <a:cs typeface="Arial"/>
              </a:rPr>
              <a:t>9</a:t>
            </a:r>
            <a:endParaRPr sz="500">
              <a:latin typeface="Arial"/>
              <a:cs typeface="Arial"/>
            </a:endParaRPr>
          </a:p>
        </p:txBody>
      </p:sp>
      <p:sp>
        <p:nvSpPr>
          <p:cNvPr id="734" name="object 734"/>
          <p:cNvSpPr txBox="1"/>
          <p:nvPr/>
        </p:nvSpPr>
        <p:spPr>
          <a:xfrm>
            <a:off x="3290553" y="3610590"/>
            <a:ext cx="139065" cy="100965"/>
          </a:xfrm>
          <a:prstGeom prst="rect">
            <a:avLst/>
          </a:prstGeom>
        </p:spPr>
        <p:txBody>
          <a:bodyPr vert="horz" wrap="square" lIns="0" tIns="12065" rIns="0" bIns="0" rtlCol="0">
            <a:spAutoFit/>
          </a:bodyPr>
          <a:lstStyle/>
          <a:p>
            <a:pPr marL="12700">
              <a:lnSpc>
                <a:spcPct val="100000"/>
              </a:lnSpc>
              <a:spcBef>
                <a:spcPts val="95"/>
              </a:spcBef>
            </a:pPr>
            <a:r>
              <a:rPr sz="500" spc="10" dirty="0">
                <a:solidFill>
                  <a:srgbClr val="FFFFFF"/>
                </a:solidFill>
                <a:latin typeface="Arial"/>
                <a:cs typeface="Arial"/>
              </a:rPr>
              <a:t>99</a:t>
            </a:r>
            <a:r>
              <a:rPr sz="500" spc="15" dirty="0">
                <a:solidFill>
                  <a:srgbClr val="FFFFFF"/>
                </a:solidFill>
                <a:latin typeface="Arial"/>
                <a:cs typeface="Arial"/>
              </a:rPr>
              <a:t>0</a:t>
            </a:r>
            <a:endParaRPr sz="500">
              <a:latin typeface="Arial"/>
              <a:cs typeface="Arial"/>
            </a:endParaRPr>
          </a:p>
        </p:txBody>
      </p:sp>
      <p:sp>
        <p:nvSpPr>
          <p:cNvPr id="735" name="object 735"/>
          <p:cNvSpPr txBox="1"/>
          <p:nvPr/>
        </p:nvSpPr>
        <p:spPr>
          <a:xfrm>
            <a:off x="3290553" y="4364966"/>
            <a:ext cx="133350" cy="87630"/>
          </a:xfrm>
          <a:prstGeom prst="rect">
            <a:avLst/>
          </a:prstGeom>
        </p:spPr>
        <p:txBody>
          <a:bodyPr vert="horz" wrap="square" lIns="0" tIns="13335" rIns="0" bIns="0" rtlCol="0">
            <a:spAutoFit/>
          </a:bodyPr>
          <a:lstStyle/>
          <a:p>
            <a:pPr marL="12700">
              <a:lnSpc>
                <a:spcPct val="100000"/>
              </a:lnSpc>
              <a:spcBef>
                <a:spcPts val="105"/>
              </a:spcBef>
            </a:pPr>
            <a:r>
              <a:rPr sz="400" spc="15" dirty="0">
                <a:solidFill>
                  <a:srgbClr val="333333"/>
                </a:solidFill>
                <a:latin typeface="Arial"/>
                <a:cs typeface="Arial"/>
              </a:rPr>
              <a:t>51</a:t>
            </a:r>
            <a:r>
              <a:rPr sz="400" spc="5" dirty="0">
                <a:solidFill>
                  <a:srgbClr val="333333"/>
                </a:solidFill>
                <a:latin typeface="Arial"/>
                <a:cs typeface="Arial"/>
              </a:rPr>
              <a:t>%</a:t>
            </a:r>
            <a:endParaRPr sz="400">
              <a:latin typeface="Arial"/>
              <a:cs typeface="Arial"/>
            </a:endParaRPr>
          </a:p>
        </p:txBody>
      </p:sp>
      <p:sp>
        <p:nvSpPr>
          <p:cNvPr id="736" name="object 736"/>
          <p:cNvSpPr txBox="1"/>
          <p:nvPr/>
        </p:nvSpPr>
        <p:spPr>
          <a:xfrm>
            <a:off x="3782040" y="4153512"/>
            <a:ext cx="195580" cy="100965"/>
          </a:xfrm>
          <a:prstGeom prst="rect">
            <a:avLst/>
          </a:prstGeom>
        </p:spPr>
        <p:txBody>
          <a:bodyPr vert="horz" wrap="square" lIns="0" tIns="12065" rIns="0" bIns="0" rtlCol="0">
            <a:spAutoFit/>
          </a:bodyPr>
          <a:lstStyle/>
          <a:p>
            <a:pPr marL="12700">
              <a:lnSpc>
                <a:spcPct val="100000"/>
              </a:lnSpc>
              <a:spcBef>
                <a:spcPts val="95"/>
              </a:spcBef>
            </a:pPr>
            <a:r>
              <a:rPr sz="500" spc="10" dirty="0">
                <a:latin typeface="Arial"/>
                <a:cs typeface="Arial"/>
              </a:rPr>
              <a:t>1</a:t>
            </a:r>
            <a:r>
              <a:rPr sz="500" dirty="0">
                <a:latin typeface="Arial"/>
                <a:cs typeface="Arial"/>
              </a:rPr>
              <a:t>,</a:t>
            </a:r>
            <a:r>
              <a:rPr sz="500" spc="10" dirty="0">
                <a:latin typeface="Arial"/>
                <a:cs typeface="Arial"/>
              </a:rPr>
              <a:t>76</a:t>
            </a:r>
            <a:r>
              <a:rPr sz="500" spc="15" dirty="0">
                <a:latin typeface="Arial"/>
                <a:cs typeface="Arial"/>
              </a:rPr>
              <a:t>5</a:t>
            </a:r>
            <a:endParaRPr sz="500">
              <a:latin typeface="Arial"/>
              <a:cs typeface="Arial"/>
            </a:endParaRPr>
          </a:p>
        </p:txBody>
      </p:sp>
      <p:sp>
        <p:nvSpPr>
          <p:cNvPr id="737" name="object 737"/>
          <p:cNvSpPr txBox="1"/>
          <p:nvPr/>
        </p:nvSpPr>
        <p:spPr>
          <a:xfrm>
            <a:off x="3810614" y="3610590"/>
            <a:ext cx="139065" cy="100965"/>
          </a:xfrm>
          <a:prstGeom prst="rect">
            <a:avLst/>
          </a:prstGeom>
        </p:spPr>
        <p:txBody>
          <a:bodyPr vert="horz" wrap="square" lIns="0" tIns="12065" rIns="0" bIns="0" rtlCol="0">
            <a:spAutoFit/>
          </a:bodyPr>
          <a:lstStyle/>
          <a:p>
            <a:pPr marL="12700">
              <a:lnSpc>
                <a:spcPct val="100000"/>
              </a:lnSpc>
              <a:spcBef>
                <a:spcPts val="95"/>
              </a:spcBef>
            </a:pPr>
            <a:r>
              <a:rPr sz="500" spc="10" dirty="0">
                <a:solidFill>
                  <a:srgbClr val="FFFFFF"/>
                </a:solidFill>
                <a:latin typeface="Arial"/>
                <a:cs typeface="Arial"/>
              </a:rPr>
              <a:t>78</a:t>
            </a:r>
            <a:r>
              <a:rPr sz="500" spc="15" dirty="0">
                <a:solidFill>
                  <a:srgbClr val="FFFFFF"/>
                </a:solidFill>
                <a:latin typeface="Arial"/>
                <a:cs typeface="Arial"/>
              </a:rPr>
              <a:t>6</a:t>
            </a:r>
            <a:endParaRPr sz="500">
              <a:latin typeface="Arial"/>
              <a:cs typeface="Arial"/>
            </a:endParaRPr>
          </a:p>
        </p:txBody>
      </p:sp>
      <p:sp>
        <p:nvSpPr>
          <p:cNvPr id="738" name="object 738"/>
          <p:cNvSpPr txBox="1"/>
          <p:nvPr/>
        </p:nvSpPr>
        <p:spPr>
          <a:xfrm>
            <a:off x="3810614" y="4364966"/>
            <a:ext cx="133350" cy="87630"/>
          </a:xfrm>
          <a:prstGeom prst="rect">
            <a:avLst/>
          </a:prstGeom>
        </p:spPr>
        <p:txBody>
          <a:bodyPr vert="horz" wrap="square" lIns="0" tIns="13335" rIns="0" bIns="0" rtlCol="0">
            <a:spAutoFit/>
          </a:bodyPr>
          <a:lstStyle/>
          <a:p>
            <a:pPr marL="12700">
              <a:lnSpc>
                <a:spcPct val="100000"/>
              </a:lnSpc>
              <a:spcBef>
                <a:spcPts val="105"/>
              </a:spcBef>
            </a:pPr>
            <a:r>
              <a:rPr sz="400" spc="15" dirty="0">
                <a:solidFill>
                  <a:srgbClr val="333333"/>
                </a:solidFill>
                <a:latin typeface="Arial"/>
                <a:cs typeface="Arial"/>
              </a:rPr>
              <a:t>56</a:t>
            </a:r>
            <a:r>
              <a:rPr sz="400" spc="5" dirty="0">
                <a:solidFill>
                  <a:srgbClr val="333333"/>
                </a:solidFill>
                <a:latin typeface="Arial"/>
                <a:cs typeface="Arial"/>
              </a:rPr>
              <a:t>%</a:t>
            </a:r>
            <a:endParaRPr sz="400">
              <a:latin typeface="Arial"/>
              <a:cs typeface="Arial"/>
            </a:endParaRPr>
          </a:p>
        </p:txBody>
      </p:sp>
      <p:sp>
        <p:nvSpPr>
          <p:cNvPr id="739" name="object 739"/>
          <p:cNvSpPr txBox="1"/>
          <p:nvPr/>
        </p:nvSpPr>
        <p:spPr>
          <a:xfrm>
            <a:off x="4302101" y="4159227"/>
            <a:ext cx="195580" cy="100965"/>
          </a:xfrm>
          <a:prstGeom prst="rect">
            <a:avLst/>
          </a:prstGeom>
        </p:spPr>
        <p:txBody>
          <a:bodyPr vert="horz" wrap="square" lIns="0" tIns="12065" rIns="0" bIns="0" rtlCol="0">
            <a:spAutoFit/>
          </a:bodyPr>
          <a:lstStyle/>
          <a:p>
            <a:pPr marL="12700">
              <a:lnSpc>
                <a:spcPct val="100000"/>
              </a:lnSpc>
              <a:spcBef>
                <a:spcPts val="95"/>
              </a:spcBef>
            </a:pPr>
            <a:r>
              <a:rPr sz="500" spc="10" dirty="0">
                <a:latin typeface="Arial"/>
                <a:cs typeface="Arial"/>
              </a:rPr>
              <a:t>1</a:t>
            </a:r>
            <a:r>
              <a:rPr sz="500" dirty="0">
                <a:latin typeface="Arial"/>
                <a:cs typeface="Arial"/>
              </a:rPr>
              <a:t>,</a:t>
            </a:r>
            <a:r>
              <a:rPr sz="500" spc="10" dirty="0">
                <a:latin typeface="Arial"/>
                <a:cs typeface="Arial"/>
              </a:rPr>
              <a:t>69</a:t>
            </a:r>
            <a:r>
              <a:rPr sz="500" spc="15" dirty="0">
                <a:latin typeface="Arial"/>
                <a:cs typeface="Arial"/>
              </a:rPr>
              <a:t>6</a:t>
            </a:r>
            <a:endParaRPr sz="500">
              <a:latin typeface="Arial"/>
              <a:cs typeface="Arial"/>
            </a:endParaRPr>
          </a:p>
        </p:txBody>
      </p:sp>
      <p:sp>
        <p:nvSpPr>
          <p:cNvPr id="740" name="object 740"/>
          <p:cNvSpPr txBox="1"/>
          <p:nvPr/>
        </p:nvSpPr>
        <p:spPr>
          <a:xfrm>
            <a:off x="4330676" y="3627735"/>
            <a:ext cx="139065" cy="100965"/>
          </a:xfrm>
          <a:prstGeom prst="rect">
            <a:avLst/>
          </a:prstGeom>
        </p:spPr>
        <p:txBody>
          <a:bodyPr vert="horz" wrap="square" lIns="0" tIns="12065" rIns="0" bIns="0" rtlCol="0">
            <a:spAutoFit/>
          </a:bodyPr>
          <a:lstStyle/>
          <a:p>
            <a:pPr marL="12700">
              <a:lnSpc>
                <a:spcPct val="100000"/>
              </a:lnSpc>
              <a:spcBef>
                <a:spcPts val="95"/>
              </a:spcBef>
            </a:pPr>
            <a:r>
              <a:rPr sz="500" spc="10" dirty="0">
                <a:solidFill>
                  <a:srgbClr val="FFFFFF"/>
                </a:solidFill>
                <a:latin typeface="Arial"/>
                <a:cs typeface="Arial"/>
              </a:rPr>
              <a:t>83</a:t>
            </a:r>
            <a:r>
              <a:rPr sz="500" spc="15" dirty="0">
                <a:solidFill>
                  <a:srgbClr val="FFFFFF"/>
                </a:solidFill>
                <a:latin typeface="Arial"/>
                <a:cs typeface="Arial"/>
              </a:rPr>
              <a:t>1</a:t>
            </a:r>
            <a:endParaRPr sz="500">
              <a:latin typeface="Arial"/>
              <a:cs typeface="Arial"/>
            </a:endParaRPr>
          </a:p>
        </p:txBody>
      </p:sp>
      <p:sp>
        <p:nvSpPr>
          <p:cNvPr id="741" name="object 741"/>
          <p:cNvSpPr txBox="1"/>
          <p:nvPr/>
        </p:nvSpPr>
        <p:spPr>
          <a:xfrm>
            <a:off x="4330676" y="4364966"/>
            <a:ext cx="133350" cy="87630"/>
          </a:xfrm>
          <a:prstGeom prst="rect">
            <a:avLst/>
          </a:prstGeom>
        </p:spPr>
        <p:txBody>
          <a:bodyPr vert="horz" wrap="square" lIns="0" tIns="13335" rIns="0" bIns="0" rtlCol="0">
            <a:spAutoFit/>
          </a:bodyPr>
          <a:lstStyle/>
          <a:p>
            <a:pPr marL="12700">
              <a:lnSpc>
                <a:spcPct val="100000"/>
              </a:lnSpc>
              <a:spcBef>
                <a:spcPts val="105"/>
              </a:spcBef>
            </a:pPr>
            <a:r>
              <a:rPr sz="400" spc="15" dirty="0">
                <a:solidFill>
                  <a:srgbClr val="333333"/>
                </a:solidFill>
                <a:latin typeface="Arial"/>
                <a:cs typeface="Arial"/>
              </a:rPr>
              <a:t>55</a:t>
            </a:r>
            <a:r>
              <a:rPr sz="400" spc="5" dirty="0">
                <a:solidFill>
                  <a:srgbClr val="333333"/>
                </a:solidFill>
                <a:latin typeface="Arial"/>
                <a:cs typeface="Arial"/>
              </a:rPr>
              <a:t>%</a:t>
            </a:r>
            <a:endParaRPr sz="400">
              <a:latin typeface="Arial"/>
              <a:cs typeface="Arial"/>
            </a:endParaRPr>
          </a:p>
        </p:txBody>
      </p:sp>
      <p:sp>
        <p:nvSpPr>
          <p:cNvPr id="742" name="object 742"/>
          <p:cNvSpPr txBox="1"/>
          <p:nvPr/>
        </p:nvSpPr>
        <p:spPr>
          <a:xfrm>
            <a:off x="4822163" y="4170657"/>
            <a:ext cx="195580" cy="100965"/>
          </a:xfrm>
          <a:prstGeom prst="rect">
            <a:avLst/>
          </a:prstGeom>
        </p:spPr>
        <p:txBody>
          <a:bodyPr vert="horz" wrap="square" lIns="0" tIns="12065" rIns="0" bIns="0" rtlCol="0">
            <a:spAutoFit/>
          </a:bodyPr>
          <a:lstStyle/>
          <a:p>
            <a:pPr marL="12700">
              <a:lnSpc>
                <a:spcPct val="100000"/>
              </a:lnSpc>
              <a:spcBef>
                <a:spcPts val="95"/>
              </a:spcBef>
            </a:pPr>
            <a:r>
              <a:rPr sz="500" spc="10" dirty="0">
                <a:latin typeface="Arial"/>
                <a:cs typeface="Arial"/>
              </a:rPr>
              <a:t>1</a:t>
            </a:r>
            <a:r>
              <a:rPr sz="500" dirty="0">
                <a:latin typeface="Arial"/>
                <a:cs typeface="Arial"/>
              </a:rPr>
              <a:t>,</a:t>
            </a:r>
            <a:r>
              <a:rPr sz="500" spc="10" dirty="0">
                <a:latin typeface="Arial"/>
                <a:cs typeface="Arial"/>
              </a:rPr>
              <a:t>65</a:t>
            </a:r>
            <a:r>
              <a:rPr sz="500" spc="15" dirty="0">
                <a:latin typeface="Arial"/>
                <a:cs typeface="Arial"/>
              </a:rPr>
              <a:t>4</a:t>
            </a:r>
            <a:endParaRPr sz="500">
              <a:latin typeface="Arial"/>
              <a:cs typeface="Arial"/>
            </a:endParaRPr>
          </a:p>
        </p:txBody>
      </p:sp>
      <p:sp>
        <p:nvSpPr>
          <p:cNvPr id="743" name="object 743"/>
          <p:cNvSpPr txBox="1"/>
          <p:nvPr/>
        </p:nvSpPr>
        <p:spPr>
          <a:xfrm>
            <a:off x="4850738" y="3610590"/>
            <a:ext cx="139065" cy="100965"/>
          </a:xfrm>
          <a:prstGeom prst="rect">
            <a:avLst/>
          </a:prstGeom>
        </p:spPr>
        <p:txBody>
          <a:bodyPr vert="horz" wrap="square" lIns="0" tIns="12065" rIns="0" bIns="0" rtlCol="0">
            <a:spAutoFit/>
          </a:bodyPr>
          <a:lstStyle/>
          <a:p>
            <a:pPr marL="12700">
              <a:lnSpc>
                <a:spcPct val="100000"/>
              </a:lnSpc>
              <a:spcBef>
                <a:spcPts val="95"/>
              </a:spcBef>
            </a:pPr>
            <a:r>
              <a:rPr sz="500" spc="10" dirty="0">
                <a:solidFill>
                  <a:srgbClr val="FFFFFF"/>
                </a:solidFill>
                <a:latin typeface="Arial"/>
                <a:cs typeface="Arial"/>
              </a:rPr>
              <a:t>89</a:t>
            </a:r>
            <a:r>
              <a:rPr sz="500" spc="15" dirty="0">
                <a:solidFill>
                  <a:srgbClr val="FFFFFF"/>
                </a:solidFill>
                <a:latin typeface="Arial"/>
                <a:cs typeface="Arial"/>
              </a:rPr>
              <a:t>9</a:t>
            </a:r>
            <a:endParaRPr sz="500">
              <a:latin typeface="Arial"/>
              <a:cs typeface="Arial"/>
            </a:endParaRPr>
          </a:p>
        </p:txBody>
      </p:sp>
      <p:sp>
        <p:nvSpPr>
          <p:cNvPr id="744" name="object 744"/>
          <p:cNvSpPr txBox="1"/>
          <p:nvPr/>
        </p:nvSpPr>
        <p:spPr>
          <a:xfrm>
            <a:off x="4850738" y="4364966"/>
            <a:ext cx="133350" cy="87630"/>
          </a:xfrm>
          <a:prstGeom prst="rect">
            <a:avLst/>
          </a:prstGeom>
        </p:spPr>
        <p:txBody>
          <a:bodyPr vert="horz" wrap="square" lIns="0" tIns="13335" rIns="0" bIns="0" rtlCol="0">
            <a:spAutoFit/>
          </a:bodyPr>
          <a:lstStyle/>
          <a:p>
            <a:pPr marL="12700">
              <a:lnSpc>
                <a:spcPct val="100000"/>
              </a:lnSpc>
              <a:spcBef>
                <a:spcPts val="105"/>
              </a:spcBef>
            </a:pPr>
            <a:r>
              <a:rPr sz="400" spc="15" dirty="0">
                <a:solidFill>
                  <a:srgbClr val="333333"/>
                </a:solidFill>
                <a:latin typeface="Arial"/>
                <a:cs typeface="Arial"/>
              </a:rPr>
              <a:t>52</a:t>
            </a:r>
            <a:r>
              <a:rPr sz="400" spc="5" dirty="0">
                <a:solidFill>
                  <a:srgbClr val="333333"/>
                </a:solidFill>
                <a:latin typeface="Arial"/>
                <a:cs typeface="Arial"/>
              </a:rPr>
              <a:t>%</a:t>
            </a:r>
            <a:endParaRPr sz="400">
              <a:latin typeface="Arial"/>
              <a:cs typeface="Arial"/>
            </a:endParaRPr>
          </a:p>
        </p:txBody>
      </p:sp>
      <p:sp>
        <p:nvSpPr>
          <p:cNvPr id="745" name="object 745"/>
          <p:cNvSpPr txBox="1"/>
          <p:nvPr/>
        </p:nvSpPr>
        <p:spPr>
          <a:xfrm>
            <a:off x="5347940" y="4142082"/>
            <a:ext cx="195580" cy="100965"/>
          </a:xfrm>
          <a:prstGeom prst="rect">
            <a:avLst/>
          </a:prstGeom>
        </p:spPr>
        <p:txBody>
          <a:bodyPr vert="horz" wrap="square" lIns="0" tIns="12065" rIns="0" bIns="0" rtlCol="0">
            <a:spAutoFit/>
          </a:bodyPr>
          <a:lstStyle/>
          <a:p>
            <a:pPr marL="12700">
              <a:lnSpc>
                <a:spcPct val="100000"/>
              </a:lnSpc>
              <a:spcBef>
                <a:spcPts val="95"/>
              </a:spcBef>
            </a:pPr>
            <a:r>
              <a:rPr sz="500" spc="10" dirty="0">
                <a:latin typeface="Arial"/>
                <a:cs typeface="Arial"/>
              </a:rPr>
              <a:t>1</a:t>
            </a:r>
            <a:r>
              <a:rPr sz="500" dirty="0">
                <a:latin typeface="Arial"/>
                <a:cs typeface="Arial"/>
              </a:rPr>
              <a:t>,</a:t>
            </a:r>
            <a:r>
              <a:rPr sz="500" spc="10" dirty="0">
                <a:latin typeface="Arial"/>
                <a:cs typeface="Arial"/>
              </a:rPr>
              <a:t>85</a:t>
            </a:r>
            <a:r>
              <a:rPr sz="500" spc="15" dirty="0">
                <a:latin typeface="Arial"/>
                <a:cs typeface="Arial"/>
              </a:rPr>
              <a:t>1</a:t>
            </a:r>
            <a:endParaRPr sz="500">
              <a:latin typeface="Arial"/>
              <a:cs typeface="Arial"/>
            </a:endParaRPr>
          </a:p>
        </p:txBody>
      </p:sp>
      <p:sp>
        <p:nvSpPr>
          <p:cNvPr id="746" name="object 746"/>
          <p:cNvSpPr txBox="1"/>
          <p:nvPr/>
        </p:nvSpPr>
        <p:spPr>
          <a:xfrm>
            <a:off x="5376515" y="3530581"/>
            <a:ext cx="139065" cy="100965"/>
          </a:xfrm>
          <a:prstGeom prst="rect">
            <a:avLst/>
          </a:prstGeom>
        </p:spPr>
        <p:txBody>
          <a:bodyPr vert="horz" wrap="square" lIns="0" tIns="12065" rIns="0" bIns="0" rtlCol="0">
            <a:spAutoFit/>
          </a:bodyPr>
          <a:lstStyle/>
          <a:p>
            <a:pPr marL="12700">
              <a:lnSpc>
                <a:spcPct val="100000"/>
              </a:lnSpc>
              <a:spcBef>
                <a:spcPts val="95"/>
              </a:spcBef>
            </a:pPr>
            <a:r>
              <a:rPr sz="500" spc="10" dirty="0">
                <a:solidFill>
                  <a:srgbClr val="FFFFFF"/>
                </a:solidFill>
                <a:latin typeface="Arial"/>
                <a:cs typeface="Arial"/>
              </a:rPr>
              <a:t>86</a:t>
            </a:r>
            <a:r>
              <a:rPr sz="500" spc="15" dirty="0">
                <a:solidFill>
                  <a:srgbClr val="FFFFFF"/>
                </a:solidFill>
                <a:latin typeface="Arial"/>
                <a:cs typeface="Arial"/>
              </a:rPr>
              <a:t>9</a:t>
            </a:r>
            <a:endParaRPr sz="500">
              <a:latin typeface="Arial"/>
              <a:cs typeface="Arial"/>
            </a:endParaRPr>
          </a:p>
        </p:txBody>
      </p:sp>
      <p:sp>
        <p:nvSpPr>
          <p:cNvPr id="747" name="object 747"/>
          <p:cNvSpPr txBox="1"/>
          <p:nvPr/>
        </p:nvSpPr>
        <p:spPr>
          <a:xfrm>
            <a:off x="5376515" y="4364966"/>
            <a:ext cx="133350" cy="87630"/>
          </a:xfrm>
          <a:prstGeom prst="rect">
            <a:avLst/>
          </a:prstGeom>
        </p:spPr>
        <p:txBody>
          <a:bodyPr vert="horz" wrap="square" lIns="0" tIns="13335" rIns="0" bIns="0" rtlCol="0">
            <a:spAutoFit/>
          </a:bodyPr>
          <a:lstStyle/>
          <a:p>
            <a:pPr marL="12700">
              <a:lnSpc>
                <a:spcPct val="100000"/>
              </a:lnSpc>
              <a:spcBef>
                <a:spcPts val="105"/>
              </a:spcBef>
            </a:pPr>
            <a:r>
              <a:rPr sz="400" spc="15" dirty="0">
                <a:solidFill>
                  <a:srgbClr val="333333"/>
                </a:solidFill>
                <a:latin typeface="Arial"/>
                <a:cs typeface="Arial"/>
              </a:rPr>
              <a:t>54</a:t>
            </a:r>
            <a:r>
              <a:rPr sz="400" spc="5" dirty="0">
                <a:solidFill>
                  <a:srgbClr val="333333"/>
                </a:solidFill>
                <a:latin typeface="Arial"/>
                <a:cs typeface="Arial"/>
              </a:rPr>
              <a:t>%</a:t>
            </a:r>
            <a:endParaRPr sz="400">
              <a:latin typeface="Arial"/>
              <a:cs typeface="Arial"/>
            </a:endParaRPr>
          </a:p>
        </p:txBody>
      </p:sp>
      <p:sp>
        <p:nvSpPr>
          <p:cNvPr id="748" name="object 748"/>
          <p:cNvSpPr txBox="1"/>
          <p:nvPr/>
        </p:nvSpPr>
        <p:spPr>
          <a:xfrm>
            <a:off x="5896577" y="3827759"/>
            <a:ext cx="139065" cy="100965"/>
          </a:xfrm>
          <a:prstGeom prst="rect">
            <a:avLst/>
          </a:prstGeom>
        </p:spPr>
        <p:txBody>
          <a:bodyPr vert="horz" wrap="square" lIns="0" tIns="12065" rIns="0" bIns="0" rtlCol="0">
            <a:spAutoFit/>
          </a:bodyPr>
          <a:lstStyle/>
          <a:p>
            <a:pPr marL="12700">
              <a:lnSpc>
                <a:spcPct val="100000"/>
              </a:lnSpc>
              <a:spcBef>
                <a:spcPts val="95"/>
              </a:spcBef>
            </a:pPr>
            <a:r>
              <a:rPr sz="500" spc="10" dirty="0">
                <a:solidFill>
                  <a:srgbClr val="FFFFFF"/>
                </a:solidFill>
                <a:latin typeface="Arial"/>
                <a:cs typeface="Arial"/>
              </a:rPr>
              <a:t>81</a:t>
            </a:r>
            <a:r>
              <a:rPr sz="500" spc="15" dirty="0">
                <a:solidFill>
                  <a:srgbClr val="FFFFFF"/>
                </a:solidFill>
                <a:latin typeface="Arial"/>
                <a:cs typeface="Arial"/>
              </a:rPr>
              <a:t>6</a:t>
            </a:r>
            <a:endParaRPr sz="500">
              <a:latin typeface="Arial"/>
              <a:cs typeface="Arial"/>
            </a:endParaRPr>
          </a:p>
        </p:txBody>
      </p:sp>
      <p:sp>
        <p:nvSpPr>
          <p:cNvPr id="749" name="object 749"/>
          <p:cNvSpPr txBox="1"/>
          <p:nvPr/>
        </p:nvSpPr>
        <p:spPr>
          <a:xfrm>
            <a:off x="5868002" y="4239236"/>
            <a:ext cx="195580" cy="213360"/>
          </a:xfrm>
          <a:prstGeom prst="rect">
            <a:avLst/>
          </a:prstGeom>
        </p:spPr>
        <p:txBody>
          <a:bodyPr vert="horz" wrap="square" lIns="0" tIns="12065" rIns="0" bIns="0" rtlCol="0">
            <a:spAutoFit/>
          </a:bodyPr>
          <a:lstStyle/>
          <a:p>
            <a:pPr marL="12700">
              <a:lnSpc>
                <a:spcPct val="100000"/>
              </a:lnSpc>
              <a:spcBef>
                <a:spcPts val="95"/>
              </a:spcBef>
            </a:pPr>
            <a:r>
              <a:rPr sz="500" spc="10" dirty="0">
                <a:latin typeface="Arial"/>
                <a:cs typeface="Arial"/>
              </a:rPr>
              <a:t>1</a:t>
            </a:r>
            <a:r>
              <a:rPr sz="500" dirty="0">
                <a:latin typeface="Arial"/>
                <a:cs typeface="Arial"/>
              </a:rPr>
              <a:t>,</a:t>
            </a:r>
            <a:r>
              <a:rPr sz="500" spc="10" dirty="0">
                <a:latin typeface="Arial"/>
                <a:cs typeface="Arial"/>
              </a:rPr>
              <a:t>17</a:t>
            </a:r>
            <a:r>
              <a:rPr sz="500" spc="15" dirty="0">
                <a:latin typeface="Arial"/>
                <a:cs typeface="Arial"/>
              </a:rPr>
              <a:t>3</a:t>
            </a:r>
            <a:endParaRPr sz="500">
              <a:latin typeface="Arial"/>
              <a:cs typeface="Arial"/>
            </a:endParaRPr>
          </a:p>
          <a:p>
            <a:pPr marL="40640">
              <a:lnSpc>
                <a:spcPct val="100000"/>
              </a:lnSpc>
              <a:spcBef>
                <a:spcPts val="400"/>
              </a:spcBef>
            </a:pPr>
            <a:r>
              <a:rPr sz="400" spc="10" dirty="0">
                <a:solidFill>
                  <a:srgbClr val="333333"/>
                </a:solidFill>
                <a:latin typeface="Arial"/>
                <a:cs typeface="Arial"/>
              </a:rPr>
              <a:t>49%</a:t>
            </a:r>
            <a:endParaRPr sz="400">
              <a:latin typeface="Arial"/>
              <a:cs typeface="Arial"/>
            </a:endParaRPr>
          </a:p>
        </p:txBody>
      </p:sp>
      <p:sp>
        <p:nvSpPr>
          <p:cNvPr id="750" name="object 750"/>
          <p:cNvSpPr txBox="1"/>
          <p:nvPr/>
        </p:nvSpPr>
        <p:spPr>
          <a:xfrm>
            <a:off x="6416638" y="3999208"/>
            <a:ext cx="139065" cy="100965"/>
          </a:xfrm>
          <a:prstGeom prst="rect">
            <a:avLst/>
          </a:prstGeom>
        </p:spPr>
        <p:txBody>
          <a:bodyPr vert="horz" wrap="square" lIns="0" tIns="12065" rIns="0" bIns="0" rtlCol="0">
            <a:spAutoFit/>
          </a:bodyPr>
          <a:lstStyle/>
          <a:p>
            <a:pPr marL="12700">
              <a:lnSpc>
                <a:spcPct val="100000"/>
              </a:lnSpc>
              <a:spcBef>
                <a:spcPts val="95"/>
              </a:spcBef>
            </a:pPr>
            <a:r>
              <a:rPr sz="500" spc="10" dirty="0">
                <a:solidFill>
                  <a:srgbClr val="FFFFFF"/>
                </a:solidFill>
                <a:latin typeface="Arial"/>
                <a:cs typeface="Arial"/>
              </a:rPr>
              <a:t>70</a:t>
            </a:r>
            <a:r>
              <a:rPr sz="500" spc="15" dirty="0">
                <a:solidFill>
                  <a:srgbClr val="FFFFFF"/>
                </a:solidFill>
                <a:latin typeface="Arial"/>
                <a:cs typeface="Arial"/>
              </a:rPr>
              <a:t>6</a:t>
            </a:r>
            <a:endParaRPr sz="500">
              <a:latin typeface="Arial"/>
              <a:cs typeface="Arial"/>
            </a:endParaRPr>
          </a:p>
        </p:txBody>
      </p:sp>
      <p:sp>
        <p:nvSpPr>
          <p:cNvPr id="751" name="object 751"/>
          <p:cNvSpPr txBox="1"/>
          <p:nvPr/>
        </p:nvSpPr>
        <p:spPr>
          <a:xfrm>
            <a:off x="6416638" y="4313531"/>
            <a:ext cx="139065" cy="100965"/>
          </a:xfrm>
          <a:prstGeom prst="rect">
            <a:avLst/>
          </a:prstGeom>
        </p:spPr>
        <p:txBody>
          <a:bodyPr vert="horz" wrap="square" lIns="0" tIns="12065" rIns="0" bIns="0" rtlCol="0">
            <a:spAutoFit/>
          </a:bodyPr>
          <a:lstStyle/>
          <a:p>
            <a:pPr marL="12700">
              <a:lnSpc>
                <a:spcPct val="100000"/>
              </a:lnSpc>
              <a:spcBef>
                <a:spcPts val="95"/>
              </a:spcBef>
            </a:pPr>
            <a:r>
              <a:rPr sz="500" spc="10" dirty="0">
                <a:latin typeface="Arial"/>
                <a:cs typeface="Arial"/>
              </a:rPr>
              <a:t>67</a:t>
            </a:r>
            <a:r>
              <a:rPr sz="500" spc="15" dirty="0">
                <a:latin typeface="Arial"/>
                <a:cs typeface="Arial"/>
              </a:rPr>
              <a:t>3</a:t>
            </a:r>
            <a:endParaRPr sz="500">
              <a:latin typeface="Arial"/>
              <a:cs typeface="Arial"/>
            </a:endParaRPr>
          </a:p>
        </p:txBody>
      </p:sp>
      <p:sp>
        <p:nvSpPr>
          <p:cNvPr id="752" name="object 752"/>
          <p:cNvSpPr txBox="1"/>
          <p:nvPr/>
        </p:nvSpPr>
        <p:spPr>
          <a:xfrm>
            <a:off x="6416638" y="4364966"/>
            <a:ext cx="133350" cy="87630"/>
          </a:xfrm>
          <a:prstGeom prst="rect">
            <a:avLst/>
          </a:prstGeom>
        </p:spPr>
        <p:txBody>
          <a:bodyPr vert="horz" wrap="square" lIns="0" tIns="13335" rIns="0" bIns="0" rtlCol="0">
            <a:spAutoFit/>
          </a:bodyPr>
          <a:lstStyle/>
          <a:p>
            <a:pPr marL="12700">
              <a:lnSpc>
                <a:spcPct val="100000"/>
              </a:lnSpc>
              <a:spcBef>
                <a:spcPts val="105"/>
              </a:spcBef>
            </a:pPr>
            <a:r>
              <a:rPr sz="400" spc="15" dirty="0">
                <a:solidFill>
                  <a:srgbClr val="333333"/>
                </a:solidFill>
                <a:latin typeface="Arial"/>
                <a:cs typeface="Arial"/>
              </a:rPr>
              <a:t>38</a:t>
            </a:r>
            <a:r>
              <a:rPr sz="400" spc="5" dirty="0">
                <a:solidFill>
                  <a:srgbClr val="333333"/>
                </a:solidFill>
                <a:latin typeface="Arial"/>
                <a:cs typeface="Arial"/>
              </a:rPr>
              <a:t>%</a:t>
            </a:r>
            <a:endParaRPr sz="400">
              <a:latin typeface="Arial"/>
              <a:cs typeface="Arial"/>
            </a:endParaRPr>
          </a:p>
        </p:txBody>
      </p:sp>
      <p:sp>
        <p:nvSpPr>
          <p:cNvPr id="753" name="object 753"/>
          <p:cNvSpPr txBox="1"/>
          <p:nvPr/>
        </p:nvSpPr>
        <p:spPr>
          <a:xfrm>
            <a:off x="6908126" y="3616305"/>
            <a:ext cx="195580" cy="100965"/>
          </a:xfrm>
          <a:prstGeom prst="rect">
            <a:avLst/>
          </a:prstGeom>
        </p:spPr>
        <p:txBody>
          <a:bodyPr vert="horz" wrap="square" lIns="0" tIns="12065" rIns="0" bIns="0" rtlCol="0">
            <a:spAutoFit/>
          </a:bodyPr>
          <a:lstStyle/>
          <a:p>
            <a:pPr marL="12700">
              <a:lnSpc>
                <a:spcPct val="100000"/>
              </a:lnSpc>
              <a:spcBef>
                <a:spcPts val="95"/>
              </a:spcBef>
            </a:pPr>
            <a:r>
              <a:rPr sz="500" spc="10" dirty="0">
                <a:solidFill>
                  <a:srgbClr val="FFFFFF"/>
                </a:solidFill>
                <a:latin typeface="Arial"/>
                <a:cs typeface="Arial"/>
              </a:rPr>
              <a:t>1</a:t>
            </a:r>
            <a:r>
              <a:rPr sz="500" dirty="0">
                <a:solidFill>
                  <a:srgbClr val="FFFFFF"/>
                </a:solidFill>
                <a:latin typeface="Arial"/>
                <a:cs typeface="Arial"/>
              </a:rPr>
              <a:t>,</a:t>
            </a:r>
            <a:r>
              <a:rPr sz="500" spc="10" dirty="0">
                <a:solidFill>
                  <a:srgbClr val="FFFFFF"/>
                </a:solidFill>
                <a:latin typeface="Arial"/>
                <a:cs typeface="Arial"/>
              </a:rPr>
              <a:t>04</a:t>
            </a:r>
            <a:r>
              <a:rPr sz="500" spc="15" dirty="0">
                <a:solidFill>
                  <a:srgbClr val="FFFFFF"/>
                </a:solidFill>
                <a:latin typeface="Arial"/>
                <a:cs typeface="Arial"/>
              </a:rPr>
              <a:t>0</a:t>
            </a:r>
            <a:endParaRPr sz="500">
              <a:latin typeface="Arial"/>
              <a:cs typeface="Arial"/>
            </a:endParaRPr>
          </a:p>
        </p:txBody>
      </p:sp>
      <p:sp>
        <p:nvSpPr>
          <p:cNvPr id="754" name="object 754"/>
          <p:cNvSpPr txBox="1"/>
          <p:nvPr/>
        </p:nvSpPr>
        <p:spPr>
          <a:xfrm>
            <a:off x="6908126" y="4159227"/>
            <a:ext cx="195580" cy="100965"/>
          </a:xfrm>
          <a:prstGeom prst="rect">
            <a:avLst/>
          </a:prstGeom>
        </p:spPr>
        <p:txBody>
          <a:bodyPr vert="horz" wrap="square" lIns="0" tIns="12065" rIns="0" bIns="0" rtlCol="0">
            <a:spAutoFit/>
          </a:bodyPr>
          <a:lstStyle/>
          <a:p>
            <a:pPr marL="12700">
              <a:lnSpc>
                <a:spcPct val="100000"/>
              </a:lnSpc>
              <a:spcBef>
                <a:spcPts val="95"/>
              </a:spcBef>
            </a:pPr>
            <a:r>
              <a:rPr sz="500" spc="10" dirty="0">
                <a:latin typeface="Arial"/>
                <a:cs typeface="Arial"/>
              </a:rPr>
              <a:t>1</a:t>
            </a:r>
            <a:r>
              <a:rPr sz="500" dirty="0">
                <a:latin typeface="Arial"/>
                <a:cs typeface="Arial"/>
              </a:rPr>
              <a:t>,</a:t>
            </a:r>
            <a:r>
              <a:rPr sz="500" spc="10" dirty="0">
                <a:latin typeface="Arial"/>
                <a:cs typeface="Arial"/>
              </a:rPr>
              <a:t>73</a:t>
            </a:r>
            <a:r>
              <a:rPr sz="500" spc="15" dirty="0">
                <a:latin typeface="Arial"/>
                <a:cs typeface="Arial"/>
              </a:rPr>
              <a:t>3</a:t>
            </a:r>
            <a:endParaRPr sz="500">
              <a:latin typeface="Arial"/>
              <a:cs typeface="Arial"/>
            </a:endParaRPr>
          </a:p>
        </p:txBody>
      </p:sp>
      <p:sp>
        <p:nvSpPr>
          <p:cNvPr id="755" name="object 755"/>
          <p:cNvSpPr txBox="1"/>
          <p:nvPr/>
        </p:nvSpPr>
        <p:spPr>
          <a:xfrm>
            <a:off x="6936700" y="4364966"/>
            <a:ext cx="133350" cy="87630"/>
          </a:xfrm>
          <a:prstGeom prst="rect">
            <a:avLst/>
          </a:prstGeom>
        </p:spPr>
        <p:txBody>
          <a:bodyPr vert="horz" wrap="square" lIns="0" tIns="13335" rIns="0" bIns="0" rtlCol="0">
            <a:spAutoFit/>
          </a:bodyPr>
          <a:lstStyle/>
          <a:p>
            <a:pPr marL="12700">
              <a:lnSpc>
                <a:spcPct val="100000"/>
              </a:lnSpc>
              <a:spcBef>
                <a:spcPts val="105"/>
              </a:spcBef>
            </a:pPr>
            <a:r>
              <a:rPr sz="400" spc="15" dirty="0">
                <a:solidFill>
                  <a:srgbClr val="333333"/>
                </a:solidFill>
                <a:latin typeface="Arial"/>
                <a:cs typeface="Arial"/>
              </a:rPr>
              <a:t>54</a:t>
            </a:r>
            <a:r>
              <a:rPr sz="400" spc="5" dirty="0">
                <a:solidFill>
                  <a:srgbClr val="333333"/>
                </a:solidFill>
                <a:latin typeface="Arial"/>
                <a:cs typeface="Arial"/>
              </a:rPr>
              <a:t>%</a:t>
            </a:r>
            <a:endParaRPr sz="400">
              <a:latin typeface="Arial"/>
              <a:cs typeface="Arial"/>
            </a:endParaRPr>
          </a:p>
        </p:txBody>
      </p:sp>
      <p:sp>
        <p:nvSpPr>
          <p:cNvPr id="756" name="object 756"/>
          <p:cNvSpPr txBox="1"/>
          <p:nvPr/>
        </p:nvSpPr>
        <p:spPr>
          <a:xfrm>
            <a:off x="7428187" y="3604875"/>
            <a:ext cx="195580" cy="100965"/>
          </a:xfrm>
          <a:prstGeom prst="rect">
            <a:avLst/>
          </a:prstGeom>
        </p:spPr>
        <p:txBody>
          <a:bodyPr vert="horz" wrap="square" lIns="0" tIns="12065" rIns="0" bIns="0" rtlCol="0">
            <a:spAutoFit/>
          </a:bodyPr>
          <a:lstStyle/>
          <a:p>
            <a:pPr marL="12700">
              <a:lnSpc>
                <a:spcPct val="100000"/>
              </a:lnSpc>
              <a:spcBef>
                <a:spcPts val="95"/>
              </a:spcBef>
            </a:pPr>
            <a:r>
              <a:rPr sz="500" spc="10" dirty="0">
                <a:solidFill>
                  <a:srgbClr val="FFFFFF"/>
                </a:solidFill>
                <a:latin typeface="Arial"/>
                <a:cs typeface="Arial"/>
              </a:rPr>
              <a:t>1</a:t>
            </a:r>
            <a:r>
              <a:rPr sz="500" dirty="0">
                <a:solidFill>
                  <a:srgbClr val="FFFFFF"/>
                </a:solidFill>
                <a:latin typeface="Arial"/>
                <a:cs typeface="Arial"/>
              </a:rPr>
              <a:t>,</a:t>
            </a:r>
            <a:r>
              <a:rPr sz="500" spc="10" dirty="0">
                <a:solidFill>
                  <a:srgbClr val="FFFFFF"/>
                </a:solidFill>
                <a:latin typeface="Arial"/>
                <a:cs typeface="Arial"/>
              </a:rPr>
              <a:t>11</a:t>
            </a:r>
            <a:r>
              <a:rPr sz="500" spc="15" dirty="0">
                <a:solidFill>
                  <a:srgbClr val="FFFFFF"/>
                </a:solidFill>
                <a:latin typeface="Arial"/>
                <a:cs typeface="Arial"/>
              </a:rPr>
              <a:t>6</a:t>
            </a:r>
            <a:endParaRPr sz="500">
              <a:latin typeface="Arial"/>
              <a:cs typeface="Arial"/>
            </a:endParaRPr>
          </a:p>
        </p:txBody>
      </p:sp>
      <p:sp>
        <p:nvSpPr>
          <p:cNvPr id="757" name="object 757"/>
          <p:cNvSpPr txBox="1"/>
          <p:nvPr/>
        </p:nvSpPr>
        <p:spPr>
          <a:xfrm>
            <a:off x="7428187" y="4182087"/>
            <a:ext cx="195580" cy="100965"/>
          </a:xfrm>
          <a:prstGeom prst="rect">
            <a:avLst/>
          </a:prstGeom>
        </p:spPr>
        <p:txBody>
          <a:bodyPr vert="horz" wrap="square" lIns="0" tIns="12065" rIns="0" bIns="0" rtlCol="0">
            <a:spAutoFit/>
          </a:bodyPr>
          <a:lstStyle/>
          <a:p>
            <a:pPr marL="12700">
              <a:lnSpc>
                <a:spcPct val="100000"/>
              </a:lnSpc>
              <a:spcBef>
                <a:spcPts val="95"/>
              </a:spcBef>
            </a:pPr>
            <a:r>
              <a:rPr sz="500" spc="10" dirty="0">
                <a:latin typeface="Arial"/>
                <a:cs typeface="Arial"/>
              </a:rPr>
              <a:t>1</a:t>
            </a:r>
            <a:r>
              <a:rPr sz="500" dirty="0">
                <a:latin typeface="Arial"/>
                <a:cs typeface="Arial"/>
              </a:rPr>
              <a:t>,</a:t>
            </a:r>
            <a:r>
              <a:rPr sz="500" spc="10" dirty="0">
                <a:latin typeface="Arial"/>
                <a:cs typeface="Arial"/>
              </a:rPr>
              <a:t>54</a:t>
            </a:r>
            <a:r>
              <a:rPr sz="500" spc="15" dirty="0">
                <a:latin typeface="Arial"/>
                <a:cs typeface="Arial"/>
              </a:rPr>
              <a:t>0</a:t>
            </a:r>
            <a:endParaRPr sz="500">
              <a:latin typeface="Arial"/>
              <a:cs typeface="Arial"/>
            </a:endParaRPr>
          </a:p>
        </p:txBody>
      </p:sp>
      <p:sp>
        <p:nvSpPr>
          <p:cNvPr id="758" name="object 758"/>
          <p:cNvSpPr txBox="1"/>
          <p:nvPr/>
        </p:nvSpPr>
        <p:spPr>
          <a:xfrm>
            <a:off x="7456762" y="4364966"/>
            <a:ext cx="133350" cy="87630"/>
          </a:xfrm>
          <a:prstGeom prst="rect">
            <a:avLst/>
          </a:prstGeom>
        </p:spPr>
        <p:txBody>
          <a:bodyPr vert="horz" wrap="square" lIns="0" tIns="13335" rIns="0" bIns="0" rtlCol="0">
            <a:spAutoFit/>
          </a:bodyPr>
          <a:lstStyle/>
          <a:p>
            <a:pPr marL="12700">
              <a:lnSpc>
                <a:spcPct val="100000"/>
              </a:lnSpc>
              <a:spcBef>
                <a:spcPts val="105"/>
              </a:spcBef>
            </a:pPr>
            <a:r>
              <a:rPr sz="400" spc="15" dirty="0">
                <a:solidFill>
                  <a:srgbClr val="333333"/>
                </a:solidFill>
                <a:latin typeface="Arial"/>
                <a:cs typeface="Arial"/>
              </a:rPr>
              <a:t>46</a:t>
            </a:r>
            <a:r>
              <a:rPr sz="400" spc="5" dirty="0">
                <a:solidFill>
                  <a:srgbClr val="333333"/>
                </a:solidFill>
                <a:latin typeface="Arial"/>
                <a:cs typeface="Arial"/>
              </a:rPr>
              <a:t>%</a:t>
            </a:r>
            <a:endParaRPr sz="400">
              <a:latin typeface="Arial"/>
              <a:cs typeface="Arial"/>
            </a:endParaRPr>
          </a:p>
        </p:txBody>
      </p:sp>
      <p:sp>
        <p:nvSpPr>
          <p:cNvPr id="759" name="object 759"/>
          <p:cNvSpPr txBox="1"/>
          <p:nvPr/>
        </p:nvSpPr>
        <p:spPr>
          <a:xfrm>
            <a:off x="7948249" y="4182087"/>
            <a:ext cx="195580" cy="100965"/>
          </a:xfrm>
          <a:prstGeom prst="rect">
            <a:avLst/>
          </a:prstGeom>
        </p:spPr>
        <p:txBody>
          <a:bodyPr vert="horz" wrap="square" lIns="0" tIns="12065" rIns="0" bIns="0" rtlCol="0">
            <a:spAutoFit/>
          </a:bodyPr>
          <a:lstStyle/>
          <a:p>
            <a:pPr marL="12700">
              <a:lnSpc>
                <a:spcPct val="100000"/>
              </a:lnSpc>
              <a:spcBef>
                <a:spcPts val="95"/>
              </a:spcBef>
            </a:pPr>
            <a:r>
              <a:rPr sz="500" spc="10" dirty="0">
                <a:latin typeface="Arial"/>
                <a:cs typeface="Arial"/>
              </a:rPr>
              <a:t>1</a:t>
            </a:r>
            <a:r>
              <a:rPr sz="500" dirty="0">
                <a:latin typeface="Arial"/>
                <a:cs typeface="Arial"/>
              </a:rPr>
              <a:t>,</a:t>
            </a:r>
            <a:r>
              <a:rPr sz="500" spc="10" dirty="0">
                <a:latin typeface="Arial"/>
                <a:cs typeface="Arial"/>
              </a:rPr>
              <a:t>55</a:t>
            </a:r>
            <a:r>
              <a:rPr sz="500" spc="15" dirty="0">
                <a:latin typeface="Arial"/>
                <a:cs typeface="Arial"/>
              </a:rPr>
              <a:t>4</a:t>
            </a:r>
            <a:endParaRPr sz="500">
              <a:latin typeface="Arial"/>
              <a:cs typeface="Arial"/>
            </a:endParaRPr>
          </a:p>
        </p:txBody>
      </p:sp>
      <p:sp>
        <p:nvSpPr>
          <p:cNvPr id="760" name="object 760"/>
          <p:cNvSpPr txBox="1"/>
          <p:nvPr/>
        </p:nvSpPr>
        <p:spPr>
          <a:xfrm>
            <a:off x="7976824" y="3656310"/>
            <a:ext cx="139065" cy="100965"/>
          </a:xfrm>
          <a:prstGeom prst="rect">
            <a:avLst/>
          </a:prstGeom>
        </p:spPr>
        <p:txBody>
          <a:bodyPr vert="horz" wrap="square" lIns="0" tIns="12065" rIns="0" bIns="0" rtlCol="0">
            <a:spAutoFit/>
          </a:bodyPr>
          <a:lstStyle/>
          <a:p>
            <a:pPr marL="12700">
              <a:lnSpc>
                <a:spcPct val="100000"/>
              </a:lnSpc>
              <a:spcBef>
                <a:spcPts val="95"/>
              </a:spcBef>
            </a:pPr>
            <a:r>
              <a:rPr sz="500" spc="10" dirty="0">
                <a:solidFill>
                  <a:srgbClr val="FFFFFF"/>
                </a:solidFill>
                <a:latin typeface="Arial"/>
                <a:cs typeface="Arial"/>
              </a:rPr>
              <a:t>80</a:t>
            </a:r>
            <a:r>
              <a:rPr sz="500" spc="15" dirty="0">
                <a:solidFill>
                  <a:srgbClr val="FFFFFF"/>
                </a:solidFill>
                <a:latin typeface="Arial"/>
                <a:cs typeface="Arial"/>
              </a:rPr>
              <a:t>8</a:t>
            </a:r>
            <a:endParaRPr sz="500">
              <a:latin typeface="Arial"/>
              <a:cs typeface="Arial"/>
            </a:endParaRPr>
          </a:p>
        </p:txBody>
      </p:sp>
      <p:sp>
        <p:nvSpPr>
          <p:cNvPr id="761" name="object 761"/>
          <p:cNvSpPr txBox="1"/>
          <p:nvPr/>
        </p:nvSpPr>
        <p:spPr>
          <a:xfrm>
            <a:off x="7976824" y="4364966"/>
            <a:ext cx="133350" cy="87630"/>
          </a:xfrm>
          <a:prstGeom prst="rect">
            <a:avLst/>
          </a:prstGeom>
        </p:spPr>
        <p:txBody>
          <a:bodyPr vert="horz" wrap="square" lIns="0" tIns="13335" rIns="0" bIns="0" rtlCol="0">
            <a:spAutoFit/>
          </a:bodyPr>
          <a:lstStyle/>
          <a:p>
            <a:pPr marL="12700">
              <a:lnSpc>
                <a:spcPct val="100000"/>
              </a:lnSpc>
              <a:spcBef>
                <a:spcPts val="105"/>
              </a:spcBef>
            </a:pPr>
            <a:r>
              <a:rPr sz="400" spc="15" dirty="0">
                <a:solidFill>
                  <a:srgbClr val="333333"/>
                </a:solidFill>
                <a:latin typeface="Arial"/>
                <a:cs typeface="Arial"/>
              </a:rPr>
              <a:t>52</a:t>
            </a:r>
            <a:r>
              <a:rPr sz="400" spc="5" dirty="0">
                <a:solidFill>
                  <a:srgbClr val="333333"/>
                </a:solidFill>
                <a:latin typeface="Arial"/>
                <a:cs typeface="Arial"/>
              </a:rPr>
              <a:t>%</a:t>
            </a:r>
            <a:endParaRPr sz="400">
              <a:latin typeface="Arial"/>
              <a:cs typeface="Arial"/>
            </a:endParaRPr>
          </a:p>
        </p:txBody>
      </p:sp>
      <p:sp>
        <p:nvSpPr>
          <p:cNvPr id="762" name="object 762"/>
          <p:cNvSpPr txBox="1"/>
          <p:nvPr/>
        </p:nvSpPr>
        <p:spPr>
          <a:xfrm>
            <a:off x="8462596" y="4136367"/>
            <a:ext cx="195580" cy="100965"/>
          </a:xfrm>
          <a:prstGeom prst="rect">
            <a:avLst/>
          </a:prstGeom>
        </p:spPr>
        <p:txBody>
          <a:bodyPr vert="horz" wrap="square" lIns="0" tIns="12065" rIns="0" bIns="0" rtlCol="0">
            <a:spAutoFit/>
          </a:bodyPr>
          <a:lstStyle/>
          <a:p>
            <a:pPr marL="12700">
              <a:lnSpc>
                <a:spcPct val="100000"/>
              </a:lnSpc>
              <a:spcBef>
                <a:spcPts val="95"/>
              </a:spcBef>
            </a:pPr>
            <a:r>
              <a:rPr sz="500" spc="10" dirty="0">
                <a:latin typeface="Arial"/>
                <a:cs typeface="Arial"/>
              </a:rPr>
              <a:t>1</a:t>
            </a:r>
            <a:r>
              <a:rPr sz="500" dirty="0">
                <a:latin typeface="Arial"/>
                <a:cs typeface="Arial"/>
              </a:rPr>
              <a:t>,</a:t>
            </a:r>
            <a:r>
              <a:rPr sz="500" spc="10" dirty="0">
                <a:latin typeface="Arial"/>
                <a:cs typeface="Arial"/>
              </a:rPr>
              <a:t>87</a:t>
            </a:r>
            <a:r>
              <a:rPr sz="500" spc="15" dirty="0">
                <a:latin typeface="Arial"/>
                <a:cs typeface="Arial"/>
              </a:rPr>
              <a:t>1</a:t>
            </a:r>
            <a:endParaRPr sz="500">
              <a:latin typeface="Arial"/>
              <a:cs typeface="Arial"/>
            </a:endParaRPr>
          </a:p>
        </p:txBody>
      </p:sp>
      <p:sp>
        <p:nvSpPr>
          <p:cNvPr id="763" name="object 763"/>
          <p:cNvSpPr txBox="1"/>
          <p:nvPr/>
        </p:nvSpPr>
        <p:spPr>
          <a:xfrm>
            <a:off x="8491171" y="3587731"/>
            <a:ext cx="139065" cy="100965"/>
          </a:xfrm>
          <a:prstGeom prst="rect">
            <a:avLst/>
          </a:prstGeom>
        </p:spPr>
        <p:txBody>
          <a:bodyPr vert="horz" wrap="square" lIns="0" tIns="12065" rIns="0" bIns="0" rtlCol="0">
            <a:spAutoFit/>
          </a:bodyPr>
          <a:lstStyle/>
          <a:p>
            <a:pPr marL="12700">
              <a:lnSpc>
                <a:spcPct val="100000"/>
              </a:lnSpc>
              <a:spcBef>
                <a:spcPts val="95"/>
              </a:spcBef>
            </a:pPr>
            <a:r>
              <a:rPr sz="500" spc="10" dirty="0">
                <a:solidFill>
                  <a:srgbClr val="FFFFFF"/>
                </a:solidFill>
                <a:latin typeface="Arial"/>
                <a:cs typeface="Arial"/>
              </a:rPr>
              <a:t>65</a:t>
            </a:r>
            <a:r>
              <a:rPr sz="500" spc="15" dirty="0">
                <a:solidFill>
                  <a:srgbClr val="FFFFFF"/>
                </a:solidFill>
                <a:latin typeface="Arial"/>
                <a:cs typeface="Arial"/>
              </a:rPr>
              <a:t>1</a:t>
            </a:r>
            <a:endParaRPr sz="500">
              <a:latin typeface="Arial"/>
              <a:cs typeface="Arial"/>
            </a:endParaRPr>
          </a:p>
        </p:txBody>
      </p:sp>
      <p:sp>
        <p:nvSpPr>
          <p:cNvPr id="764" name="object 764"/>
          <p:cNvSpPr txBox="1"/>
          <p:nvPr/>
        </p:nvSpPr>
        <p:spPr>
          <a:xfrm>
            <a:off x="8491171" y="4364966"/>
            <a:ext cx="133350" cy="87630"/>
          </a:xfrm>
          <a:prstGeom prst="rect">
            <a:avLst/>
          </a:prstGeom>
        </p:spPr>
        <p:txBody>
          <a:bodyPr vert="horz" wrap="square" lIns="0" tIns="13335" rIns="0" bIns="0" rtlCol="0">
            <a:spAutoFit/>
          </a:bodyPr>
          <a:lstStyle/>
          <a:p>
            <a:pPr marL="12700">
              <a:lnSpc>
                <a:spcPct val="100000"/>
              </a:lnSpc>
              <a:spcBef>
                <a:spcPts val="105"/>
              </a:spcBef>
            </a:pPr>
            <a:r>
              <a:rPr sz="400" spc="15" dirty="0">
                <a:solidFill>
                  <a:srgbClr val="333333"/>
                </a:solidFill>
                <a:latin typeface="Arial"/>
                <a:cs typeface="Arial"/>
              </a:rPr>
              <a:t>60</a:t>
            </a:r>
            <a:r>
              <a:rPr sz="400" spc="5" dirty="0">
                <a:solidFill>
                  <a:srgbClr val="333333"/>
                </a:solidFill>
                <a:latin typeface="Arial"/>
                <a:cs typeface="Arial"/>
              </a:rPr>
              <a:t>%</a:t>
            </a:r>
            <a:endParaRPr sz="400">
              <a:latin typeface="Arial"/>
              <a:cs typeface="Arial"/>
            </a:endParaRPr>
          </a:p>
        </p:txBody>
      </p:sp>
      <p:sp>
        <p:nvSpPr>
          <p:cNvPr id="765" name="object 765"/>
          <p:cNvSpPr txBox="1"/>
          <p:nvPr/>
        </p:nvSpPr>
        <p:spPr>
          <a:xfrm>
            <a:off x="1210305" y="5427950"/>
            <a:ext cx="133350" cy="87630"/>
          </a:xfrm>
          <a:prstGeom prst="rect">
            <a:avLst/>
          </a:prstGeom>
        </p:spPr>
        <p:txBody>
          <a:bodyPr vert="horz" wrap="square" lIns="0" tIns="13335" rIns="0" bIns="0" rtlCol="0">
            <a:spAutoFit/>
          </a:bodyPr>
          <a:lstStyle/>
          <a:p>
            <a:pPr marL="12700">
              <a:lnSpc>
                <a:spcPct val="100000"/>
              </a:lnSpc>
              <a:spcBef>
                <a:spcPts val="105"/>
              </a:spcBef>
            </a:pPr>
            <a:r>
              <a:rPr sz="400" spc="15" dirty="0">
                <a:solidFill>
                  <a:srgbClr val="333333"/>
                </a:solidFill>
                <a:latin typeface="Arial"/>
                <a:cs typeface="Arial"/>
              </a:rPr>
              <a:t>53</a:t>
            </a:r>
            <a:r>
              <a:rPr sz="400" spc="5" dirty="0">
                <a:solidFill>
                  <a:srgbClr val="333333"/>
                </a:solidFill>
                <a:latin typeface="Arial"/>
                <a:cs typeface="Arial"/>
              </a:rPr>
              <a:t>%</a:t>
            </a:r>
            <a:endParaRPr sz="400">
              <a:latin typeface="Arial"/>
              <a:cs typeface="Arial"/>
            </a:endParaRPr>
          </a:p>
        </p:txBody>
      </p:sp>
      <p:sp>
        <p:nvSpPr>
          <p:cNvPr id="766" name="object 766"/>
          <p:cNvSpPr txBox="1"/>
          <p:nvPr/>
        </p:nvSpPr>
        <p:spPr>
          <a:xfrm>
            <a:off x="1730367" y="5427950"/>
            <a:ext cx="133350" cy="87630"/>
          </a:xfrm>
          <a:prstGeom prst="rect">
            <a:avLst/>
          </a:prstGeom>
        </p:spPr>
        <p:txBody>
          <a:bodyPr vert="horz" wrap="square" lIns="0" tIns="13335" rIns="0" bIns="0" rtlCol="0">
            <a:spAutoFit/>
          </a:bodyPr>
          <a:lstStyle/>
          <a:p>
            <a:pPr marL="12700">
              <a:lnSpc>
                <a:spcPct val="100000"/>
              </a:lnSpc>
              <a:spcBef>
                <a:spcPts val="105"/>
              </a:spcBef>
            </a:pPr>
            <a:r>
              <a:rPr sz="400" spc="15" dirty="0">
                <a:solidFill>
                  <a:srgbClr val="333333"/>
                </a:solidFill>
                <a:latin typeface="Arial"/>
                <a:cs typeface="Arial"/>
              </a:rPr>
              <a:t>54</a:t>
            </a:r>
            <a:r>
              <a:rPr sz="400" spc="5" dirty="0">
                <a:solidFill>
                  <a:srgbClr val="333333"/>
                </a:solidFill>
                <a:latin typeface="Arial"/>
                <a:cs typeface="Arial"/>
              </a:rPr>
              <a:t>%</a:t>
            </a:r>
            <a:endParaRPr sz="400">
              <a:latin typeface="Arial"/>
              <a:cs typeface="Arial"/>
            </a:endParaRPr>
          </a:p>
        </p:txBody>
      </p:sp>
      <p:sp>
        <p:nvSpPr>
          <p:cNvPr id="767" name="object 767"/>
          <p:cNvSpPr txBox="1"/>
          <p:nvPr/>
        </p:nvSpPr>
        <p:spPr>
          <a:xfrm>
            <a:off x="2250429" y="5427950"/>
            <a:ext cx="133350" cy="87630"/>
          </a:xfrm>
          <a:prstGeom prst="rect">
            <a:avLst/>
          </a:prstGeom>
        </p:spPr>
        <p:txBody>
          <a:bodyPr vert="horz" wrap="square" lIns="0" tIns="13335" rIns="0" bIns="0" rtlCol="0">
            <a:spAutoFit/>
          </a:bodyPr>
          <a:lstStyle/>
          <a:p>
            <a:pPr marL="12700">
              <a:lnSpc>
                <a:spcPct val="100000"/>
              </a:lnSpc>
              <a:spcBef>
                <a:spcPts val="105"/>
              </a:spcBef>
            </a:pPr>
            <a:r>
              <a:rPr sz="400" spc="15" dirty="0">
                <a:solidFill>
                  <a:srgbClr val="333333"/>
                </a:solidFill>
                <a:latin typeface="Arial"/>
                <a:cs typeface="Arial"/>
              </a:rPr>
              <a:t>49</a:t>
            </a:r>
            <a:r>
              <a:rPr sz="400" spc="5" dirty="0">
                <a:solidFill>
                  <a:srgbClr val="333333"/>
                </a:solidFill>
                <a:latin typeface="Arial"/>
                <a:cs typeface="Arial"/>
              </a:rPr>
              <a:t>%</a:t>
            </a:r>
            <a:endParaRPr sz="400">
              <a:latin typeface="Arial"/>
              <a:cs typeface="Arial"/>
            </a:endParaRPr>
          </a:p>
        </p:txBody>
      </p:sp>
      <p:sp>
        <p:nvSpPr>
          <p:cNvPr id="768" name="object 768"/>
          <p:cNvSpPr txBox="1"/>
          <p:nvPr/>
        </p:nvSpPr>
        <p:spPr>
          <a:xfrm>
            <a:off x="2770490" y="5427950"/>
            <a:ext cx="133350" cy="87630"/>
          </a:xfrm>
          <a:prstGeom prst="rect">
            <a:avLst/>
          </a:prstGeom>
        </p:spPr>
        <p:txBody>
          <a:bodyPr vert="horz" wrap="square" lIns="0" tIns="13335" rIns="0" bIns="0" rtlCol="0">
            <a:spAutoFit/>
          </a:bodyPr>
          <a:lstStyle/>
          <a:p>
            <a:pPr marL="12700">
              <a:lnSpc>
                <a:spcPct val="100000"/>
              </a:lnSpc>
              <a:spcBef>
                <a:spcPts val="105"/>
              </a:spcBef>
            </a:pPr>
            <a:r>
              <a:rPr sz="400" spc="15" dirty="0">
                <a:solidFill>
                  <a:srgbClr val="333333"/>
                </a:solidFill>
                <a:latin typeface="Arial"/>
                <a:cs typeface="Arial"/>
              </a:rPr>
              <a:t>46</a:t>
            </a:r>
            <a:r>
              <a:rPr sz="400" spc="5" dirty="0">
                <a:solidFill>
                  <a:srgbClr val="333333"/>
                </a:solidFill>
                <a:latin typeface="Arial"/>
                <a:cs typeface="Arial"/>
              </a:rPr>
              <a:t>%</a:t>
            </a:r>
            <a:endParaRPr sz="400">
              <a:latin typeface="Arial"/>
              <a:cs typeface="Arial"/>
            </a:endParaRPr>
          </a:p>
        </p:txBody>
      </p:sp>
      <p:sp>
        <p:nvSpPr>
          <p:cNvPr id="769" name="object 769"/>
          <p:cNvSpPr txBox="1"/>
          <p:nvPr/>
        </p:nvSpPr>
        <p:spPr>
          <a:xfrm>
            <a:off x="3290553" y="5427950"/>
            <a:ext cx="133350" cy="87630"/>
          </a:xfrm>
          <a:prstGeom prst="rect">
            <a:avLst/>
          </a:prstGeom>
        </p:spPr>
        <p:txBody>
          <a:bodyPr vert="horz" wrap="square" lIns="0" tIns="13335" rIns="0" bIns="0" rtlCol="0">
            <a:spAutoFit/>
          </a:bodyPr>
          <a:lstStyle/>
          <a:p>
            <a:pPr marL="12700">
              <a:lnSpc>
                <a:spcPct val="100000"/>
              </a:lnSpc>
              <a:spcBef>
                <a:spcPts val="105"/>
              </a:spcBef>
            </a:pPr>
            <a:r>
              <a:rPr sz="400" spc="15" dirty="0">
                <a:solidFill>
                  <a:srgbClr val="333333"/>
                </a:solidFill>
                <a:latin typeface="Arial"/>
                <a:cs typeface="Arial"/>
              </a:rPr>
              <a:t>52</a:t>
            </a:r>
            <a:r>
              <a:rPr sz="400" spc="5" dirty="0">
                <a:solidFill>
                  <a:srgbClr val="333333"/>
                </a:solidFill>
                <a:latin typeface="Arial"/>
                <a:cs typeface="Arial"/>
              </a:rPr>
              <a:t>%</a:t>
            </a:r>
            <a:endParaRPr sz="400">
              <a:latin typeface="Arial"/>
              <a:cs typeface="Arial"/>
            </a:endParaRPr>
          </a:p>
        </p:txBody>
      </p:sp>
      <p:sp>
        <p:nvSpPr>
          <p:cNvPr id="770" name="object 770"/>
          <p:cNvSpPr txBox="1"/>
          <p:nvPr/>
        </p:nvSpPr>
        <p:spPr>
          <a:xfrm>
            <a:off x="3810614" y="5427950"/>
            <a:ext cx="133350" cy="87630"/>
          </a:xfrm>
          <a:prstGeom prst="rect">
            <a:avLst/>
          </a:prstGeom>
        </p:spPr>
        <p:txBody>
          <a:bodyPr vert="horz" wrap="square" lIns="0" tIns="13335" rIns="0" bIns="0" rtlCol="0">
            <a:spAutoFit/>
          </a:bodyPr>
          <a:lstStyle/>
          <a:p>
            <a:pPr marL="12700">
              <a:lnSpc>
                <a:spcPct val="100000"/>
              </a:lnSpc>
              <a:spcBef>
                <a:spcPts val="105"/>
              </a:spcBef>
            </a:pPr>
            <a:r>
              <a:rPr sz="400" spc="15" dirty="0">
                <a:solidFill>
                  <a:srgbClr val="333333"/>
                </a:solidFill>
                <a:latin typeface="Arial"/>
                <a:cs typeface="Arial"/>
              </a:rPr>
              <a:t>50</a:t>
            </a:r>
            <a:r>
              <a:rPr sz="400" spc="5" dirty="0">
                <a:solidFill>
                  <a:srgbClr val="333333"/>
                </a:solidFill>
                <a:latin typeface="Arial"/>
                <a:cs typeface="Arial"/>
              </a:rPr>
              <a:t>%</a:t>
            </a:r>
            <a:endParaRPr sz="400">
              <a:latin typeface="Arial"/>
              <a:cs typeface="Arial"/>
            </a:endParaRPr>
          </a:p>
        </p:txBody>
      </p:sp>
      <p:sp>
        <p:nvSpPr>
          <p:cNvPr id="771" name="object 771"/>
          <p:cNvSpPr txBox="1"/>
          <p:nvPr/>
        </p:nvSpPr>
        <p:spPr>
          <a:xfrm>
            <a:off x="4330676" y="5427950"/>
            <a:ext cx="133350" cy="87630"/>
          </a:xfrm>
          <a:prstGeom prst="rect">
            <a:avLst/>
          </a:prstGeom>
        </p:spPr>
        <p:txBody>
          <a:bodyPr vert="horz" wrap="square" lIns="0" tIns="13335" rIns="0" bIns="0" rtlCol="0">
            <a:spAutoFit/>
          </a:bodyPr>
          <a:lstStyle/>
          <a:p>
            <a:pPr marL="12700">
              <a:lnSpc>
                <a:spcPct val="100000"/>
              </a:lnSpc>
              <a:spcBef>
                <a:spcPts val="105"/>
              </a:spcBef>
            </a:pPr>
            <a:r>
              <a:rPr sz="400" spc="15" dirty="0">
                <a:solidFill>
                  <a:srgbClr val="333333"/>
                </a:solidFill>
                <a:latin typeface="Arial"/>
                <a:cs typeface="Arial"/>
              </a:rPr>
              <a:t>55</a:t>
            </a:r>
            <a:r>
              <a:rPr sz="400" spc="5" dirty="0">
                <a:solidFill>
                  <a:srgbClr val="333333"/>
                </a:solidFill>
                <a:latin typeface="Arial"/>
                <a:cs typeface="Arial"/>
              </a:rPr>
              <a:t>%</a:t>
            </a:r>
            <a:endParaRPr sz="400">
              <a:latin typeface="Arial"/>
              <a:cs typeface="Arial"/>
            </a:endParaRPr>
          </a:p>
        </p:txBody>
      </p:sp>
      <p:sp>
        <p:nvSpPr>
          <p:cNvPr id="772" name="object 772"/>
          <p:cNvSpPr txBox="1"/>
          <p:nvPr/>
        </p:nvSpPr>
        <p:spPr>
          <a:xfrm>
            <a:off x="4850738" y="5427950"/>
            <a:ext cx="133350" cy="87630"/>
          </a:xfrm>
          <a:prstGeom prst="rect">
            <a:avLst/>
          </a:prstGeom>
        </p:spPr>
        <p:txBody>
          <a:bodyPr vert="horz" wrap="square" lIns="0" tIns="13335" rIns="0" bIns="0" rtlCol="0">
            <a:spAutoFit/>
          </a:bodyPr>
          <a:lstStyle/>
          <a:p>
            <a:pPr marL="12700">
              <a:lnSpc>
                <a:spcPct val="100000"/>
              </a:lnSpc>
              <a:spcBef>
                <a:spcPts val="105"/>
              </a:spcBef>
            </a:pPr>
            <a:r>
              <a:rPr sz="400" spc="15" dirty="0">
                <a:solidFill>
                  <a:srgbClr val="333333"/>
                </a:solidFill>
                <a:latin typeface="Arial"/>
                <a:cs typeface="Arial"/>
              </a:rPr>
              <a:t>53</a:t>
            </a:r>
            <a:r>
              <a:rPr sz="400" spc="5" dirty="0">
                <a:solidFill>
                  <a:srgbClr val="333333"/>
                </a:solidFill>
                <a:latin typeface="Arial"/>
                <a:cs typeface="Arial"/>
              </a:rPr>
              <a:t>%</a:t>
            </a:r>
            <a:endParaRPr sz="400">
              <a:latin typeface="Arial"/>
              <a:cs typeface="Arial"/>
            </a:endParaRPr>
          </a:p>
        </p:txBody>
      </p:sp>
      <p:sp>
        <p:nvSpPr>
          <p:cNvPr id="773" name="object 773"/>
          <p:cNvSpPr txBox="1"/>
          <p:nvPr/>
        </p:nvSpPr>
        <p:spPr>
          <a:xfrm>
            <a:off x="5376515" y="5427950"/>
            <a:ext cx="133350" cy="87630"/>
          </a:xfrm>
          <a:prstGeom prst="rect">
            <a:avLst/>
          </a:prstGeom>
        </p:spPr>
        <p:txBody>
          <a:bodyPr vert="horz" wrap="square" lIns="0" tIns="13335" rIns="0" bIns="0" rtlCol="0">
            <a:spAutoFit/>
          </a:bodyPr>
          <a:lstStyle/>
          <a:p>
            <a:pPr marL="12700">
              <a:lnSpc>
                <a:spcPct val="100000"/>
              </a:lnSpc>
              <a:spcBef>
                <a:spcPts val="105"/>
              </a:spcBef>
            </a:pPr>
            <a:r>
              <a:rPr sz="400" spc="15" dirty="0">
                <a:solidFill>
                  <a:srgbClr val="333333"/>
                </a:solidFill>
                <a:latin typeface="Arial"/>
                <a:cs typeface="Arial"/>
              </a:rPr>
              <a:t>61</a:t>
            </a:r>
            <a:r>
              <a:rPr sz="400" spc="5" dirty="0">
                <a:solidFill>
                  <a:srgbClr val="333333"/>
                </a:solidFill>
                <a:latin typeface="Arial"/>
                <a:cs typeface="Arial"/>
              </a:rPr>
              <a:t>%</a:t>
            </a:r>
            <a:endParaRPr sz="400">
              <a:latin typeface="Arial"/>
              <a:cs typeface="Arial"/>
            </a:endParaRPr>
          </a:p>
        </p:txBody>
      </p:sp>
      <p:sp>
        <p:nvSpPr>
          <p:cNvPr id="774" name="object 774"/>
          <p:cNvSpPr txBox="1"/>
          <p:nvPr/>
        </p:nvSpPr>
        <p:spPr>
          <a:xfrm>
            <a:off x="5896577" y="5427950"/>
            <a:ext cx="133350" cy="87630"/>
          </a:xfrm>
          <a:prstGeom prst="rect">
            <a:avLst/>
          </a:prstGeom>
        </p:spPr>
        <p:txBody>
          <a:bodyPr vert="horz" wrap="square" lIns="0" tIns="13335" rIns="0" bIns="0" rtlCol="0">
            <a:spAutoFit/>
          </a:bodyPr>
          <a:lstStyle/>
          <a:p>
            <a:pPr marL="12700">
              <a:lnSpc>
                <a:spcPct val="100000"/>
              </a:lnSpc>
              <a:spcBef>
                <a:spcPts val="105"/>
              </a:spcBef>
            </a:pPr>
            <a:r>
              <a:rPr sz="400" spc="15" dirty="0">
                <a:solidFill>
                  <a:srgbClr val="333333"/>
                </a:solidFill>
                <a:latin typeface="Arial"/>
                <a:cs typeface="Arial"/>
              </a:rPr>
              <a:t>69</a:t>
            </a:r>
            <a:r>
              <a:rPr sz="400" spc="5" dirty="0">
                <a:solidFill>
                  <a:srgbClr val="333333"/>
                </a:solidFill>
                <a:latin typeface="Arial"/>
                <a:cs typeface="Arial"/>
              </a:rPr>
              <a:t>%</a:t>
            </a:r>
            <a:endParaRPr sz="400">
              <a:latin typeface="Arial"/>
              <a:cs typeface="Arial"/>
            </a:endParaRPr>
          </a:p>
        </p:txBody>
      </p:sp>
      <p:sp>
        <p:nvSpPr>
          <p:cNvPr id="775" name="object 775"/>
          <p:cNvSpPr txBox="1"/>
          <p:nvPr/>
        </p:nvSpPr>
        <p:spPr>
          <a:xfrm>
            <a:off x="6416638" y="5427950"/>
            <a:ext cx="133350" cy="87630"/>
          </a:xfrm>
          <a:prstGeom prst="rect">
            <a:avLst/>
          </a:prstGeom>
        </p:spPr>
        <p:txBody>
          <a:bodyPr vert="horz" wrap="square" lIns="0" tIns="13335" rIns="0" bIns="0" rtlCol="0">
            <a:spAutoFit/>
          </a:bodyPr>
          <a:lstStyle/>
          <a:p>
            <a:pPr marL="12700">
              <a:lnSpc>
                <a:spcPct val="100000"/>
              </a:lnSpc>
              <a:spcBef>
                <a:spcPts val="105"/>
              </a:spcBef>
            </a:pPr>
            <a:r>
              <a:rPr sz="400" spc="15" dirty="0">
                <a:solidFill>
                  <a:srgbClr val="333333"/>
                </a:solidFill>
                <a:latin typeface="Arial"/>
                <a:cs typeface="Arial"/>
              </a:rPr>
              <a:t>59</a:t>
            </a:r>
            <a:r>
              <a:rPr sz="400" spc="5" dirty="0">
                <a:solidFill>
                  <a:srgbClr val="333333"/>
                </a:solidFill>
                <a:latin typeface="Arial"/>
                <a:cs typeface="Arial"/>
              </a:rPr>
              <a:t>%</a:t>
            </a:r>
            <a:endParaRPr sz="400">
              <a:latin typeface="Arial"/>
              <a:cs typeface="Arial"/>
            </a:endParaRPr>
          </a:p>
        </p:txBody>
      </p:sp>
      <p:sp>
        <p:nvSpPr>
          <p:cNvPr id="776" name="object 776"/>
          <p:cNvSpPr txBox="1"/>
          <p:nvPr/>
        </p:nvSpPr>
        <p:spPr>
          <a:xfrm>
            <a:off x="6936700" y="5427950"/>
            <a:ext cx="133350" cy="87630"/>
          </a:xfrm>
          <a:prstGeom prst="rect">
            <a:avLst/>
          </a:prstGeom>
        </p:spPr>
        <p:txBody>
          <a:bodyPr vert="horz" wrap="square" lIns="0" tIns="13335" rIns="0" bIns="0" rtlCol="0">
            <a:spAutoFit/>
          </a:bodyPr>
          <a:lstStyle/>
          <a:p>
            <a:pPr marL="12700">
              <a:lnSpc>
                <a:spcPct val="100000"/>
              </a:lnSpc>
              <a:spcBef>
                <a:spcPts val="105"/>
              </a:spcBef>
            </a:pPr>
            <a:r>
              <a:rPr sz="400" spc="15" dirty="0">
                <a:solidFill>
                  <a:srgbClr val="333333"/>
                </a:solidFill>
                <a:latin typeface="Arial"/>
                <a:cs typeface="Arial"/>
              </a:rPr>
              <a:t>63</a:t>
            </a:r>
            <a:r>
              <a:rPr sz="400" spc="5" dirty="0">
                <a:solidFill>
                  <a:srgbClr val="333333"/>
                </a:solidFill>
                <a:latin typeface="Arial"/>
                <a:cs typeface="Arial"/>
              </a:rPr>
              <a:t>%</a:t>
            </a:r>
            <a:endParaRPr sz="400">
              <a:latin typeface="Arial"/>
              <a:cs typeface="Arial"/>
            </a:endParaRPr>
          </a:p>
        </p:txBody>
      </p:sp>
      <p:sp>
        <p:nvSpPr>
          <p:cNvPr id="777" name="object 777"/>
          <p:cNvSpPr txBox="1"/>
          <p:nvPr/>
        </p:nvSpPr>
        <p:spPr>
          <a:xfrm>
            <a:off x="7456762" y="5427950"/>
            <a:ext cx="133350" cy="87630"/>
          </a:xfrm>
          <a:prstGeom prst="rect">
            <a:avLst/>
          </a:prstGeom>
        </p:spPr>
        <p:txBody>
          <a:bodyPr vert="horz" wrap="square" lIns="0" tIns="13335" rIns="0" bIns="0" rtlCol="0">
            <a:spAutoFit/>
          </a:bodyPr>
          <a:lstStyle/>
          <a:p>
            <a:pPr marL="12700">
              <a:lnSpc>
                <a:spcPct val="100000"/>
              </a:lnSpc>
              <a:spcBef>
                <a:spcPts val="105"/>
              </a:spcBef>
            </a:pPr>
            <a:r>
              <a:rPr sz="400" spc="15" dirty="0">
                <a:solidFill>
                  <a:srgbClr val="333333"/>
                </a:solidFill>
                <a:latin typeface="Arial"/>
                <a:cs typeface="Arial"/>
              </a:rPr>
              <a:t>53</a:t>
            </a:r>
            <a:r>
              <a:rPr sz="400" spc="5" dirty="0">
                <a:solidFill>
                  <a:srgbClr val="333333"/>
                </a:solidFill>
                <a:latin typeface="Arial"/>
                <a:cs typeface="Arial"/>
              </a:rPr>
              <a:t>%</a:t>
            </a:r>
            <a:endParaRPr sz="400">
              <a:latin typeface="Arial"/>
              <a:cs typeface="Arial"/>
            </a:endParaRPr>
          </a:p>
        </p:txBody>
      </p:sp>
      <p:sp>
        <p:nvSpPr>
          <p:cNvPr id="778" name="object 778"/>
          <p:cNvSpPr txBox="1"/>
          <p:nvPr/>
        </p:nvSpPr>
        <p:spPr>
          <a:xfrm>
            <a:off x="7976824" y="5427950"/>
            <a:ext cx="133350" cy="87630"/>
          </a:xfrm>
          <a:prstGeom prst="rect">
            <a:avLst/>
          </a:prstGeom>
        </p:spPr>
        <p:txBody>
          <a:bodyPr vert="horz" wrap="square" lIns="0" tIns="13335" rIns="0" bIns="0" rtlCol="0">
            <a:spAutoFit/>
          </a:bodyPr>
          <a:lstStyle/>
          <a:p>
            <a:pPr marL="12700">
              <a:lnSpc>
                <a:spcPct val="100000"/>
              </a:lnSpc>
              <a:spcBef>
                <a:spcPts val="105"/>
              </a:spcBef>
            </a:pPr>
            <a:r>
              <a:rPr sz="400" spc="15" dirty="0">
                <a:solidFill>
                  <a:srgbClr val="333333"/>
                </a:solidFill>
                <a:latin typeface="Arial"/>
                <a:cs typeface="Arial"/>
              </a:rPr>
              <a:t>62</a:t>
            </a:r>
            <a:r>
              <a:rPr sz="400" spc="5" dirty="0">
                <a:solidFill>
                  <a:srgbClr val="333333"/>
                </a:solidFill>
                <a:latin typeface="Arial"/>
                <a:cs typeface="Arial"/>
              </a:rPr>
              <a:t>%</a:t>
            </a:r>
            <a:endParaRPr sz="400">
              <a:latin typeface="Arial"/>
              <a:cs typeface="Arial"/>
            </a:endParaRPr>
          </a:p>
        </p:txBody>
      </p:sp>
      <p:sp>
        <p:nvSpPr>
          <p:cNvPr id="779" name="object 779"/>
          <p:cNvSpPr txBox="1"/>
          <p:nvPr/>
        </p:nvSpPr>
        <p:spPr>
          <a:xfrm>
            <a:off x="8491171" y="5427950"/>
            <a:ext cx="133350" cy="87630"/>
          </a:xfrm>
          <a:prstGeom prst="rect">
            <a:avLst/>
          </a:prstGeom>
        </p:spPr>
        <p:txBody>
          <a:bodyPr vert="horz" wrap="square" lIns="0" tIns="13335" rIns="0" bIns="0" rtlCol="0">
            <a:spAutoFit/>
          </a:bodyPr>
          <a:lstStyle/>
          <a:p>
            <a:pPr marL="12700">
              <a:lnSpc>
                <a:spcPct val="100000"/>
              </a:lnSpc>
              <a:spcBef>
                <a:spcPts val="105"/>
              </a:spcBef>
            </a:pPr>
            <a:r>
              <a:rPr sz="400" spc="15" dirty="0">
                <a:solidFill>
                  <a:srgbClr val="333333"/>
                </a:solidFill>
                <a:latin typeface="Arial"/>
                <a:cs typeface="Arial"/>
              </a:rPr>
              <a:t>66</a:t>
            </a:r>
            <a:r>
              <a:rPr sz="400" spc="5" dirty="0">
                <a:solidFill>
                  <a:srgbClr val="333333"/>
                </a:solidFill>
                <a:latin typeface="Arial"/>
                <a:cs typeface="Arial"/>
              </a:rPr>
              <a:t>%</a:t>
            </a:r>
            <a:endParaRPr sz="400">
              <a:latin typeface="Arial"/>
              <a:cs typeface="Arial"/>
            </a:endParaRPr>
          </a:p>
        </p:txBody>
      </p:sp>
      <p:sp>
        <p:nvSpPr>
          <p:cNvPr id="780" name="object 780"/>
          <p:cNvSpPr/>
          <p:nvPr/>
        </p:nvSpPr>
        <p:spPr>
          <a:xfrm>
            <a:off x="1017266" y="1280155"/>
            <a:ext cx="0" cy="1062990"/>
          </a:xfrm>
          <a:custGeom>
            <a:avLst/>
            <a:gdLst/>
            <a:ahLst/>
            <a:cxnLst/>
            <a:rect l="l" t="t" r="r" b="b"/>
            <a:pathLst>
              <a:path h="1062989">
                <a:moveTo>
                  <a:pt x="0" y="0"/>
                </a:moveTo>
                <a:lnTo>
                  <a:pt x="0" y="1062983"/>
                </a:lnTo>
              </a:path>
            </a:pathLst>
          </a:custGeom>
          <a:ln w="5714">
            <a:solidFill>
              <a:srgbClr val="CACACA"/>
            </a:solidFill>
          </a:ln>
        </p:spPr>
        <p:txBody>
          <a:bodyPr wrap="square" lIns="0" tIns="0" rIns="0" bIns="0" rtlCol="0"/>
          <a:lstStyle/>
          <a:p>
            <a:endParaRPr/>
          </a:p>
        </p:txBody>
      </p:sp>
      <p:sp>
        <p:nvSpPr>
          <p:cNvPr id="781" name="object 781"/>
          <p:cNvSpPr/>
          <p:nvPr/>
        </p:nvSpPr>
        <p:spPr>
          <a:xfrm>
            <a:off x="8818194" y="1280155"/>
            <a:ext cx="0" cy="1062990"/>
          </a:xfrm>
          <a:custGeom>
            <a:avLst/>
            <a:gdLst/>
            <a:ahLst/>
            <a:cxnLst/>
            <a:rect l="l" t="t" r="r" b="b"/>
            <a:pathLst>
              <a:path h="1062989">
                <a:moveTo>
                  <a:pt x="0" y="0"/>
                </a:moveTo>
                <a:lnTo>
                  <a:pt x="0" y="1062983"/>
                </a:lnTo>
              </a:path>
            </a:pathLst>
          </a:custGeom>
          <a:ln w="5714">
            <a:solidFill>
              <a:srgbClr val="CACACA"/>
            </a:solidFill>
          </a:ln>
        </p:spPr>
        <p:txBody>
          <a:bodyPr wrap="square" lIns="0" tIns="0" rIns="0" bIns="0" rtlCol="0"/>
          <a:lstStyle/>
          <a:p>
            <a:endParaRPr/>
          </a:p>
        </p:txBody>
      </p:sp>
      <p:sp>
        <p:nvSpPr>
          <p:cNvPr id="782" name="object 782"/>
          <p:cNvSpPr/>
          <p:nvPr/>
        </p:nvSpPr>
        <p:spPr>
          <a:xfrm>
            <a:off x="1018695" y="2343138"/>
            <a:ext cx="0" cy="1062990"/>
          </a:xfrm>
          <a:custGeom>
            <a:avLst/>
            <a:gdLst/>
            <a:ahLst/>
            <a:cxnLst/>
            <a:rect l="l" t="t" r="r" b="b"/>
            <a:pathLst>
              <a:path h="1062989">
                <a:moveTo>
                  <a:pt x="0" y="0"/>
                </a:moveTo>
                <a:lnTo>
                  <a:pt x="0" y="1062983"/>
                </a:lnTo>
              </a:path>
            </a:pathLst>
          </a:custGeom>
          <a:ln w="3175">
            <a:solidFill>
              <a:srgbClr val="CACACA"/>
            </a:solidFill>
          </a:ln>
        </p:spPr>
        <p:txBody>
          <a:bodyPr wrap="square" lIns="0" tIns="0" rIns="0" bIns="0" rtlCol="0"/>
          <a:lstStyle/>
          <a:p>
            <a:endParaRPr/>
          </a:p>
        </p:txBody>
      </p:sp>
      <p:sp>
        <p:nvSpPr>
          <p:cNvPr id="783" name="object 783"/>
          <p:cNvSpPr/>
          <p:nvPr/>
        </p:nvSpPr>
        <p:spPr>
          <a:xfrm>
            <a:off x="8816765" y="2343138"/>
            <a:ext cx="0" cy="1062990"/>
          </a:xfrm>
          <a:custGeom>
            <a:avLst/>
            <a:gdLst/>
            <a:ahLst/>
            <a:cxnLst/>
            <a:rect l="l" t="t" r="r" b="b"/>
            <a:pathLst>
              <a:path h="1062989">
                <a:moveTo>
                  <a:pt x="0" y="0"/>
                </a:moveTo>
                <a:lnTo>
                  <a:pt x="0" y="1062983"/>
                </a:lnTo>
              </a:path>
            </a:pathLst>
          </a:custGeom>
          <a:ln w="3175">
            <a:solidFill>
              <a:srgbClr val="CACACA"/>
            </a:solidFill>
          </a:ln>
        </p:spPr>
        <p:txBody>
          <a:bodyPr wrap="square" lIns="0" tIns="0" rIns="0" bIns="0" rtlCol="0"/>
          <a:lstStyle/>
          <a:p>
            <a:endParaRPr/>
          </a:p>
        </p:txBody>
      </p:sp>
      <p:sp>
        <p:nvSpPr>
          <p:cNvPr id="784" name="object 784"/>
          <p:cNvSpPr/>
          <p:nvPr/>
        </p:nvSpPr>
        <p:spPr>
          <a:xfrm>
            <a:off x="1018695" y="3406122"/>
            <a:ext cx="0" cy="1057275"/>
          </a:xfrm>
          <a:custGeom>
            <a:avLst/>
            <a:gdLst/>
            <a:ahLst/>
            <a:cxnLst/>
            <a:rect l="l" t="t" r="r" b="b"/>
            <a:pathLst>
              <a:path h="1057275">
                <a:moveTo>
                  <a:pt x="0" y="0"/>
                </a:moveTo>
                <a:lnTo>
                  <a:pt x="0" y="1057268"/>
                </a:lnTo>
              </a:path>
            </a:pathLst>
          </a:custGeom>
          <a:ln w="3175">
            <a:solidFill>
              <a:srgbClr val="CACACA"/>
            </a:solidFill>
          </a:ln>
        </p:spPr>
        <p:txBody>
          <a:bodyPr wrap="square" lIns="0" tIns="0" rIns="0" bIns="0" rtlCol="0"/>
          <a:lstStyle/>
          <a:p>
            <a:endParaRPr/>
          </a:p>
        </p:txBody>
      </p:sp>
      <p:sp>
        <p:nvSpPr>
          <p:cNvPr id="785" name="object 785"/>
          <p:cNvSpPr/>
          <p:nvPr/>
        </p:nvSpPr>
        <p:spPr>
          <a:xfrm>
            <a:off x="8816765" y="3406122"/>
            <a:ext cx="0" cy="1057275"/>
          </a:xfrm>
          <a:custGeom>
            <a:avLst/>
            <a:gdLst/>
            <a:ahLst/>
            <a:cxnLst/>
            <a:rect l="l" t="t" r="r" b="b"/>
            <a:pathLst>
              <a:path h="1057275">
                <a:moveTo>
                  <a:pt x="0" y="0"/>
                </a:moveTo>
                <a:lnTo>
                  <a:pt x="0" y="1057268"/>
                </a:lnTo>
              </a:path>
            </a:pathLst>
          </a:custGeom>
          <a:ln w="3175">
            <a:solidFill>
              <a:srgbClr val="CACACA"/>
            </a:solidFill>
          </a:ln>
        </p:spPr>
        <p:txBody>
          <a:bodyPr wrap="square" lIns="0" tIns="0" rIns="0" bIns="0" rtlCol="0"/>
          <a:lstStyle/>
          <a:p>
            <a:endParaRPr/>
          </a:p>
        </p:txBody>
      </p:sp>
      <p:sp>
        <p:nvSpPr>
          <p:cNvPr id="786" name="object 786"/>
          <p:cNvSpPr/>
          <p:nvPr/>
        </p:nvSpPr>
        <p:spPr>
          <a:xfrm>
            <a:off x="1018695" y="4463390"/>
            <a:ext cx="0" cy="1062990"/>
          </a:xfrm>
          <a:custGeom>
            <a:avLst/>
            <a:gdLst/>
            <a:ahLst/>
            <a:cxnLst/>
            <a:rect l="l" t="t" r="r" b="b"/>
            <a:pathLst>
              <a:path h="1062989">
                <a:moveTo>
                  <a:pt x="0" y="0"/>
                </a:moveTo>
                <a:lnTo>
                  <a:pt x="0" y="1062983"/>
                </a:lnTo>
              </a:path>
            </a:pathLst>
          </a:custGeom>
          <a:ln w="3175">
            <a:solidFill>
              <a:srgbClr val="CACACA"/>
            </a:solidFill>
          </a:ln>
        </p:spPr>
        <p:txBody>
          <a:bodyPr wrap="square" lIns="0" tIns="0" rIns="0" bIns="0" rtlCol="0"/>
          <a:lstStyle/>
          <a:p>
            <a:endParaRPr/>
          </a:p>
        </p:txBody>
      </p:sp>
      <p:sp>
        <p:nvSpPr>
          <p:cNvPr id="787" name="object 787"/>
          <p:cNvSpPr/>
          <p:nvPr/>
        </p:nvSpPr>
        <p:spPr>
          <a:xfrm>
            <a:off x="8816765" y="4463390"/>
            <a:ext cx="0" cy="1062990"/>
          </a:xfrm>
          <a:custGeom>
            <a:avLst/>
            <a:gdLst/>
            <a:ahLst/>
            <a:cxnLst/>
            <a:rect l="l" t="t" r="r" b="b"/>
            <a:pathLst>
              <a:path h="1062989">
                <a:moveTo>
                  <a:pt x="0" y="0"/>
                </a:moveTo>
                <a:lnTo>
                  <a:pt x="0" y="1062983"/>
                </a:lnTo>
              </a:path>
            </a:pathLst>
          </a:custGeom>
          <a:ln w="3175">
            <a:solidFill>
              <a:srgbClr val="CACACA"/>
            </a:solidFill>
          </a:ln>
        </p:spPr>
        <p:txBody>
          <a:bodyPr wrap="square" lIns="0" tIns="0" rIns="0" bIns="0" rtlCol="0"/>
          <a:lstStyle/>
          <a:p>
            <a:endParaRPr/>
          </a:p>
        </p:txBody>
      </p:sp>
      <p:sp>
        <p:nvSpPr>
          <p:cNvPr id="788" name="object 788"/>
          <p:cNvSpPr/>
          <p:nvPr/>
        </p:nvSpPr>
        <p:spPr>
          <a:xfrm>
            <a:off x="1017266" y="5526374"/>
            <a:ext cx="7800975" cy="0"/>
          </a:xfrm>
          <a:custGeom>
            <a:avLst/>
            <a:gdLst/>
            <a:ahLst/>
            <a:cxnLst/>
            <a:rect l="l" t="t" r="r" b="b"/>
            <a:pathLst>
              <a:path w="7800975">
                <a:moveTo>
                  <a:pt x="0" y="0"/>
                </a:moveTo>
                <a:lnTo>
                  <a:pt x="7800927" y="0"/>
                </a:lnTo>
              </a:path>
            </a:pathLst>
          </a:custGeom>
          <a:ln w="28574">
            <a:solidFill>
              <a:srgbClr val="F4F4F4"/>
            </a:solidFill>
          </a:ln>
        </p:spPr>
        <p:txBody>
          <a:bodyPr wrap="square" lIns="0" tIns="0" rIns="0" bIns="0" rtlCol="0"/>
          <a:lstStyle/>
          <a:p>
            <a:endParaRPr/>
          </a:p>
        </p:txBody>
      </p:sp>
      <p:sp>
        <p:nvSpPr>
          <p:cNvPr id="789" name="object 789"/>
          <p:cNvSpPr txBox="1"/>
          <p:nvPr/>
        </p:nvSpPr>
        <p:spPr>
          <a:xfrm>
            <a:off x="535939" y="838832"/>
            <a:ext cx="1685289" cy="162560"/>
          </a:xfrm>
          <a:prstGeom prst="rect">
            <a:avLst/>
          </a:prstGeom>
        </p:spPr>
        <p:txBody>
          <a:bodyPr vert="horz" wrap="square" lIns="0" tIns="12700" rIns="0" bIns="0" rtlCol="0">
            <a:spAutoFit/>
          </a:bodyPr>
          <a:lstStyle/>
          <a:p>
            <a:pPr marL="12700">
              <a:lnSpc>
                <a:spcPct val="100000"/>
              </a:lnSpc>
              <a:spcBef>
                <a:spcPts val="100"/>
              </a:spcBef>
            </a:pPr>
            <a:r>
              <a:rPr sz="900" b="1" u="sng" spc="-25" dirty="0">
                <a:solidFill>
                  <a:srgbClr val="333333"/>
                </a:solidFill>
                <a:uFill>
                  <a:solidFill>
                    <a:srgbClr val="333333"/>
                  </a:solidFill>
                </a:uFill>
                <a:latin typeface="Tahoma"/>
                <a:cs typeface="Tahoma"/>
              </a:rPr>
              <a:t>Billable</a:t>
            </a:r>
            <a:r>
              <a:rPr sz="900" b="1" u="sng" spc="-204" dirty="0">
                <a:solidFill>
                  <a:srgbClr val="333333"/>
                </a:solidFill>
                <a:uFill>
                  <a:solidFill>
                    <a:srgbClr val="333333"/>
                  </a:solidFill>
                </a:uFill>
                <a:latin typeface="Tahoma"/>
                <a:cs typeface="Tahoma"/>
              </a:rPr>
              <a:t> </a:t>
            </a:r>
            <a:r>
              <a:rPr sz="900" b="1" u="sng" spc="-35" dirty="0">
                <a:solidFill>
                  <a:srgbClr val="333333"/>
                </a:solidFill>
                <a:uFill>
                  <a:solidFill>
                    <a:srgbClr val="333333"/>
                  </a:solidFill>
                </a:uFill>
                <a:latin typeface="Tahoma"/>
                <a:cs typeface="Tahoma"/>
              </a:rPr>
              <a:t>Hours Trend by Vendor</a:t>
            </a:r>
            <a:endParaRPr sz="900">
              <a:latin typeface="Tahoma"/>
              <a:cs typeface="Tahoma"/>
            </a:endParaRPr>
          </a:p>
        </p:txBody>
      </p:sp>
      <p:sp>
        <p:nvSpPr>
          <p:cNvPr id="790" name="object 790"/>
          <p:cNvSpPr/>
          <p:nvPr/>
        </p:nvSpPr>
        <p:spPr>
          <a:xfrm>
            <a:off x="8892488" y="1297669"/>
            <a:ext cx="80010" cy="80010"/>
          </a:xfrm>
          <a:custGeom>
            <a:avLst/>
            <a:gdLst/>
            <a:ahLst/>
            <a:cxnLst/>
            <a:rect l="l" t="t" r="r" b="b"/>
            <a:pathLst>
              <a:path w="80009" h="80009">
                <a:moveTo>
                  <a:pt x="0" y="0"/>
                </a:moveTo>
                <a:lnTo>
                  <a:pt x="80009" y="0"/>
                </a:lnTo>
                <a:lnTo>
                  <a:pt x="80009" y="80009"/>
                </a:lnTo>
                <a:lnTo>
                  <a:pt x="0" y="80009"/>
                </a:lnTo>
                <a:lnTo>
                  <a:pt x="0" y="0"/>
                </a:lnTo>
                <a:close/>
              </a:path>
            </a:pathLst>
          </a:custGeom>
          <a:solidFill>
            <a:srgbClr val="A9007E"/>
          </a:solidFill>
        </p:spPr>
        <p:txBody>
          <a:bodyPr wrap="square" lIns="0" tIns="0" rIns="0" bIns="0" rtlCol="0"/>
          <a:lstStyle/>
          <a:p>
            <a:endParaRPr/>
          </a:p>
        </p:txBody>
      </p:sp>
      <p:sp>
        <p:nvSpPr>
          <p:cNvPr id="791" name="object 791"/>
          <p:cNvSpPr/>
          <p:nvPr/>
        </p:nvSpPr>
        <p:spPr>
          <a:xfrm>
            <a:off x="8892488" y="1411968"/>
            <a:ext cx="80010" cy="80010"/>
          </a:xfrm>
          <a:custGeom>
            <a:avLst/>
            <a:gdLst/>
            <a:ahLst/>
            <a:cxnLst/>
            <a:rect l="l" t="t" r="r" b="b"/>
            <a:pathLst>
              <a:path w="80009" h="80009">
                <a:moveTo>
                  <a:pt x="0" y="0"/>
                </a:moveTo>
                <a:lnTo>
                  <a:pt x="80009" y="0"/>
                </a:lnTo>
                <a:lnTo>
                  <a:pt x="80009" y="80009"/>
                </a:lnTo>
                <a:lnTo>
                  <a:pt x="0" y="80009"/>
                </a:lnTo>
                <a:lnTo>
                  <a:pt x="0" y="0"/>
                </a:lnTo>
                <a:close/>
              </a:path>
            </a:pathLst>
          </a:custGeom>
          <a:solidFill>
            <a:srgbClr val="00007E"/>
          </a:solidFill>
        </p:spPr>
        <p:txBody>
          <a:bodyPr wrap="square" lIns="0" tIns="0" rIns="0" bIns="0" rtlCol="0"/>
          <a:lstStyle/>
          <a:p>
            <a:endParaRPr/>
          </a:p>
        </p:txBody>
      </p:sp>
      <p:sp>
        <p:nvSpPr>
          <p:cNvPr id="792" name="object 792"/>
          <p:cNvSpPr txBox="1"/>
          <p:nvPr/>
        </p:nvSpPr>
        <p:spPr>
          <a:xfrm>
            <a:off x="8868359" y="1155449"/>
            <a:ext cx="809041" cy="345440"/>
          </a:xfrm>
          <a:prstGeom prst="rect">
            <a:avLst/>
          </a:prstGeom>
        </p:spPr>
        <p:txBody>
          <a:bodyPr vert="horz" wrap="square" lIns="0" tIns="38100" rIns="0" bIns="0" rtlCol="0">
            <a:spAutoFit/>
          </a:bodyPr>
          <a:lstStyle/>
          <a:p>
            <a:pPr marL="12700">
              <a:lnSpc>
                <a:spcPct val="100000"/>
              </a:lnSpc>
              <a:spcBef>
                <a:spcPts val="300"/>
              </a:spcBef>
            </a:pPr>
            <a:r>
              <a:rPr sz="500" spc="-20" dirty="0">
                <a:latin typeface="Arial Black"/>
                <a:cs typeface="Arial Black"/>
              </a:rPr>
              <a:t>Measure</a:t>
            </a:r>
            <a:r>
              <a:rPr sz="500" spc="-90" dirty="0">
                <a:latin typeface="Arial Black"/>
                <a:cs typeface="Arial Black"/>
              </a:rPr>
              <a:t> </a:t>
            </a:r>
            <a:r>
              <a:rPr sz="500" spc="-35" dirty="0">
                <a:latin typeface="Arial Black"/>
                <a:cs typeface="Arial Black"/>
              </a:rPr>
              <a:t>Names</a:t>
            </a:r>
            <a:endParaRPr sz="500" dirty="0">
              <a:latin typeface="Arial Black"/>
              <a:cs typeface="Arial Black"/>
            </a:endParaRPr>
          </a:p>
          <a:p>
            <a:pPr marL="132080">
              <a:lnSpc>
                <a:spcPct val="100000"/>
              </a:lnSpc>
              <a:spcBef>
                <a:spcPts val="210"/>
              </a:spcBef>
            </a:pPr>
            <a:r>
              <a:rPr sz="500" spc="30" dirty="0">
                <a:latin typeface="Arial"/>
                <a:cs typeface="Arial"/>
              </a:rPr>
              <a:t>Avail</a:t>
            </a:r>
            <a:endParaRPr sz="500" dirty="0">
              <a:latin typeface="Arial"/>
              <a:cs typeface="Arial"/>
            </a:endParaRPr>
          </a:p>
          <a:p>
            <a:pPr marL="132080">
              <a:lnSpc>
                <a:spcPct val="100000"/>
              </a:lnSpc>
              <a:spcBef>
                <a:spcPts val="300"/>
              </a:spcBef>
            </a:pPr>
            <a:r>
              <a:rPr sz="500" spc="40" dirty="0">
                <a:latin typeface="Arial"/>
                <a:cs typeface="Arial"/>
              </a:rPr>
              <a:t>Other</a:t>
            </a:r>
            <a:r>
              <a:rPr sz="500" spc="-40" dirty="0">
                <a:latin typeface="Arial"/>
                <a:cs typeface="Arial"/>
              </a:rPr>
              <a:t> </a:t>
            </a:r>
            <a:r>
              <a:rPr sz="500" spc="25" dirty="0">
                <a:latin typeface="Arial"/>
                <a:cs typeface="Arial"/>
              </a:rPr>
              <a:t>A</a:t>
            </a:r>
            <a:r>
              <a:rPr lang="en-US" sz="500" spc="25" dirty="0">
                <a:latin typeface="Arial"/>
                <a:cs typeface="Arial"/>
              </a:rPr>
              <a:t>ux</a:t>
            </a:r>
            <a:endParaRPr sz="500" dirty="0">
              <a:latin typeface="Arial"/>
              <a:cs typeface="Arial"/>
            </a:endParaRPr>
          </a:p>
        </p:txBody>
      </p:sp>
      <p:sp>
        <p:nvSpPr>
          <p:cNvPr id="793" name="object 793"/>
          <p:cNvSpPr/>
          <p:nvPr/>
        </p:nvSpPr>
        <p:spPr>
          <a:xfrm>
            <a:off x="8892488" y="1520191"/>
            <a:ext cx="80010" cy="80010"/>
          </a:xfrm>
          <a:custGeom>
            <a:avLst/>
            <a:gdLst/>
            <a:ahLst/>
            <a:cxnLst/>
            <a:rect l="l" t="t" r="r" b="b"/>
            <a:pathLst>
              <a:path w="80009" h="80009">
                <a:moveTo>
                  <a:pt x="0" y="0"/>
                </a:moveTo>
                <a:lnTo>
                  <a:pt x="80009" y="0"/>
                </a:lnTo>
                <a:lnTo>
                  <a:pt x="80009" y="80009"/>
                </a:lnTo>
                <a:lnTo>
                  <a:pt x="0" y="80009"/>
                </a:lnTo>
                <a:lnTo>
                  <a:pt x="0" y="0"/>
                </a:lnTo>
                <a:close/>
              </a:path>
            </a:pathLst>
          </a:custGeom>
          <a:solidFill>
            <a:srgbClr val="ECC847"/>
          </a:solidFill>
        </p:spPr>
        <p:txBody>
          <a:bodyPr wrap="square" lIns="0" tIns="0" rIns="0" bIns="0" rtlCol="0"/>
          <a:lstStyle/>
          <a:p>
            <a:endParaRPr/>
          </a:p>
        </p:txBody>
      </p:sp>
      <p:sp>
        <p:nvSpPr>
          <p:cNvPr id="794" name="object 794"/>
          <p:cNvSpPr/>
          <p:nvPr/>
        </p:nvSpPr>
        <p:spPr>
          <a:xfrm>
            <a:off x="8892488" y="1634491"/>
            <a:ext cx="80010" cy="80010"/>
          </a:xfrm>
          <a:custGeom>
            <a:avLst/>
            <a:gdLst/>
            <a:ahLst/>
            <a:cxnLst/>
            <a:rect l="l" t="t" r="r" b="b"/>
            <a:pathLst>
              <a:path w="80009" h="80009">
                <a:moveTo>
                  <a:pt x="0" y="0"/>
                </a:moveTo>
                <a:lnTo>
                  <a:pt x="80009" y="0"/>
                </a:lnTo>
                <a:lnTo>
                  <a:pt x="80009" y="80009"/>
                </a:lnTo>
                <a:lnTo>
                  <a:pt x="0" y="80009"/>
                </a:lnTo>
                <a:lnTo>
                  <a:pt x="0" y="0"/>
                </a:lnTo>
                <a:close/>
              </a:path>
            </a:pathLst>
          </a:custGeom>
          <a:solidFill>
            <a:srgbClr val="75B6B1"/>
          </a:solidFill>
        </p:spPr>
        <p:txBody>
          <a:bodyPr wrap="square" lIns="0" tIns="0" rIns="0" bIns="0" rtlCol="0"/>
          <a:lstStyle/>
          <a:p>
            <a:endParaRPr/>
          </a:p>
        </p:txBody>
      </p:sp>
      <p:sp>
        <p:nvSpPr>
          <p:cNvPr id="795" name="object 795"/>
          <p:cNvSpPr/>
          <p:nvPr/>
        </p:nvSpPr>
        <p:spPr>
          <a:xfrm>
            <a:off x="8892488" y="1748790"/>
            <a:ext cx="80010" cy="80010"/>
          </a:xfrm>
          <a:custGeom>
            <a:avLst/>
            <a:gdLst/>
            <a:ahLst/>
            <a:cxnLst/>
            <a:rect l="l" t="t" r="r" b="b"/>
            <a:pathLst>
              <a:path w="80009" h="80009">
                <a:moveTo>
                  <a:pt x="0" y="0"/>
                </a:moveTo>
                <a:lnTo>
                  <a:pt x="80009" y="0"/>
                </a:lnTo>
                <a:lnTo>
                  <a:pt x="80009" y="80009"/>
                </a:lnTo>
                <a:lnTo>
                  <a:pt x="0" y="80009"/>
                </a:lnTo>
                <a:lnTo>
                  <a:pt x="0" y="0"/>
                </a:lnTo>
                <a:close/>
              </a:path>
            </a:pathLst>
          </a:custGeom>
          <a:solidFill>
            <a:srgbClr val="00A9FF"/>
          </a:solidFill>
        </p:spPr>
        <p:txBody>
          <a:bodyPr wrap="square" lIns="0" tIns="0" rIns="0" bIns="0" rtlCol="0"/>
          <a:lstStyle/>
          <a:p>
            <a:endParaRPr/>
          </a:p>
        </p:txBody>
      </p:sp>
      <p:sp>
        <p:nvSpPr>
          <p:cNvPr id="796" name="object 796"/>
          <p:cNvSpPr txBox="1"/>
          <p:nvPr/>
        </p:nvSpPr>
        <p:spPr>
          <a:xfrm>
            <a:off x="8988373" y="1475487"/>
            <a:ext cx="295275" cy="343556"/>
          </a:xfrm>
          <a:prstGeom prst="rect">
            <a:avLst/>
          </a:prstGeom>
        </p:spPr>
        <p:txBody>
          <a:bodyPr vert="horz" wrap="square" lIns="0" tIns="11430" rIns="0" bIns="0" rtlCol="0">
            <a:spAutoFit/>
          </a:bodyPr>
          <a:lstStyle/>
          <a:p>
            <a:pPr marL="12700" marR="5080">
              <a:lnSpc>
                <a:spcPct val="150000"/>
              </a:lnSpc>
              <a:spcBef>
                <a:spcPts val="90"/>
              </a:spcBef>
            </a:pPr>
            <a:r>
              <a:rPr sz="500" spc="-5" dirty="0">
                <a:latin typeface="Arial"/>
                <a:cs typeface="Arial"/>
              </a:rPr>
              <a:t>T</a:t>
            </a:r>
            <a:r>
              <a:rPr sz="500" spc="60" dirty="0">
                <a:latin typeface="Arial"/>
                <a:cs typeface="Arial"/>
              </a:rPr>
              <a:t>r</a:t>
            </a:r>
            <a:r>
              <a:rPr sz="500" spc="20" dirty="0">
                <a:latin typeface="Arial"/>
                <a:cs typeface="Arial"/>
              </a:rPr>
              <a:t>a</a:t>
            </a:r>
            <a:r>
              <a:rPr sz="500" spc="40" dirty="0">
                <a:latin typeface="Arial"/>
                <a:cs typeface="Arial"/>
              </a:rPr>
              <a:t>i</a:t>
            </a:r>
            <a:r>
              <a:rPr sz="500" spc="35" dirty="0">
                <a:latin typeface="Arial"/>
                <a:cs typeface="Arial"/>
              </a:rPr>
              <a:t>n</a:t>
            </a:r>
            <a:r>
              <a:rPr sz="500" spc="40" dirty="0">
                <a:latin typeface="Arial"/>
                <a:cs typeface="Arial"/>
              </a:rPr>
              <a:t>i</a:t>
            </a:r>
            <a:r>
              <a:rPr sz="500" spc="35" dirty="0">
                <a:latin typeface="Arial"/>
                <a:cs typeface="Arial"/>
              </a:rPr>
              <a:t>n</a:t>
            </a:r>
            <a:r>
              <a:rPr sz="500" spc="25" dirty="0">
                <a:latin typeface="Arial"/>
                <a:cs typeface="Arial"/>
              </a:rPr>
              <a:t>g  </a:t>
            </a:r>
            <a:r>
              <a:rPr sz="500" spc="30" dirty="0">
                <a:latin typeface="Arial"/>
                <a:cs typeface="Arial"/>
              </a:rPr>
              <a:t>Break  Handle</a:t>
            </a:r>
            <a:endParaRPr sz="500" dirty="0">
              <a:latin typeface="Arial"/>
              <a:cs typeface="Arial"/>
            </a:endParaRPr>
          </a:p>
        </p:txBody>
      </p:sp>
      <p:sp>
        <p:nvSpPr>
          <p:cNvPr id="797" name="object 797"/>
          <p:cNvSpPr/>
          <p:nvPr/>
        </p:nvSpPr>
        <p:spPr>
          <a:xfrm>
            <a:off x="525779" y="731518"/>
            <a:ext cx="8903970" cy="22860"/>
          </a:xfrm>
          <a:custGeom>
            <a:avLst/>
            <a:gdLst/>
            <a:ahLst/>
            <a:cxnLst/>
            <a:rect l="l" t="t" r="r" b="b"/>
            <a:pathLst>
              <a:path w="8903970" h="22859">
                <a:moveTo>
                  <a:pt x="0" y="22859"/>
                </a:moveTo>
                <a:lnTo>
                  <a:pt x="8903916" y="22859"/>
                </a:lnTo>
                <a:lnTo>
                  <a:pt x="8903916" y="0"/>
                </a:lnTo>
                <a:lnTo>
                  <a:pt x="0" y="0"/>
                </a:lnTo>
                <a:lnTo>
                  <a:pt x="0" y="22859"/>
                </a:lnTo>
                <a:close/>
              </a:path>
            </a:pathLst>
          </a:custGeom>
          <a:solidFill>
            <a:srgbClr val="000000"/>
          </a:solidFill>
        </p:spPr>
        <p:txBody>
          <a:bodyPr wrap="square" lIns="0" tIns="0" rIns="0" bIns="0" rtlCol="0"/>
          <a:lstStyle/>
          <a:p>
            <a:endParaRPr/>
          </a:p>
        </p:txBody>
      </p:sp>
      <p:sp>
        <p:nvSpPr>
          <p:cNvPr id="798" name="object 798"/>
          <p:cNvSpPr/>
          <p:nvPr/>
        </p:nvSpPr>
        <p:spPr>
          <a:xfrm>
            <a:off x="525779" y="525779"/>
            <a:ext cx="8903970" cy="205740"/>
          </a:xfrm>
          <a:custGeom>
            <a:avLst/>
            <a:gdLst/>
            <a:ahLst/>
            <a:cxnLst/>
            <a:rect l="l" t="t" r="r" b="b"/>
            <a:pathLst>
              <a:path w="8903970" h="205740">
                <a:moveTo>
                  <a:pt x="0" y="0"/>
                </a:moveTo>
                <a:lnTo>
                  <a:pt x="8903916" y="0"/>
                </a:lnTo>
                <a:lnTo>
                  <a:pt x="8903916" y="205738"/>
                </a:lnTo>
                <a:lnTo>
                  <a:pt x="0" y="205738"/>
                </a:lnTo>
                <a:lnTo>
                  <a:pt x="0" y="0"/>
                </a:lnTo>
                <a:close/>
              </a:path>
            </a:pathLst>
          </a:custGeom>
          <a:solidFill>
            <a:srgbClr val="000000"/>
          </a:solidFill>
        </p:spPr>
        <p:txBody>
          <a:bodyPr wrap="square" lIns="0" tIns="0" rIns="0" bIns="0" rtlCol="0"/>
          <a:lstStyle/>
          <a:p>
            <a:endParaRPr/>
          </a:p>
        </p:txBody>
      </p:sp>
      <p:sp>
        <p:nvSpPr>
          <p:cNvPr id="799" name="object 799"/>
          <p:cNvSpPr txBox="1"/>
          <p:nvPr/>
        </p:nvSpPr>
        <p:spPr>
          <a:xfrm>
            <a:off x="525779" y="524509"/>
            <a:ext cx="8915400" cy="210820"/>
          </a:xfrm>
          <a:prstGeom prst="rect">
            <a:avLst/>
          </a:prstGeom>
        </p:spPr>
        <p:txBody>
          <a:bodyPr vert="horz" wrap="square" lIns="0" tIns="14605" rIns="0" bIns="0" rtlCol="0">
            <a:spAutoFit/>
          </a:bodyPr>
          <a:lstStyle/>
          <a:p>
            <a:pPr marL="22225">
              <a:lnSpc>
                <a:spcPct val="100000"/>
              </a:lnSpc>
              <a:spcBef>
                <a:spcPts val="115"/>
              </a:spcBef>
            </a:pPr>
            <a:r>
              <a:rPr sz="1200" b="1" spc="5" dirty="0">
                <a:solidFill>
                  <a:srgbClr val="FFFFFF"/>
                </a:solidFill>
                <a:latin typeface="Trebuchet MS"/>
                <a:cs typeface="Trebuchet MS"/>
              </a:rPr>
              <a:t>2/24</a:t>
            </a:r>
            <a:r>
              <a:rPr sz="1200" b="1" spc="-105" dirty="0">
                <a:solidFill>
                  <a:srgbClr val="FFFFFF"/>
                </a:solidFill>
                <a:latin typeface="Trebuchet MS"/>
                <a:cs typeface="Trebuchet MS"/>
              </a:rPr>
              <a:t> </a:t>
            </a:r>
            <a:r>
              <a:rPr sz="1200" b="1" spc="-55" dirty="0">
                <a:solidFill>
                  <a:srgbClr val="FFFFFF"/>
                </a:solidFill>
                <a:latin typeface="Trebuchet MS"/>
                <a:cs typeface="Trebuchet MS"/>
              </a:rPr>
              <a:t>-</a:t>
            </a:r>
            <a:r>
              <a:rPr sz="1200" b="1" spc="-100" dirty="0">
                <a:solidFill>
                  <a:srgbClr val="FFFFFF"/>
                </a:solidFill>
                <a:latin typeface="Trebuchet MS"/>
                <a:cs typeface="Trebuchet MS"/>
              </a:rPr>
              <a:t> </a:t>
            </a:r>
            <a:r>
              <a:rPr sz="1200" b="1" spc="-15" dirty="0">
                <a:solidFill>
                  <a:srgbClr val="FFFFFF"/>
                </a:solidFill>
                <a:latin typeface="Trebuchet MS"/>
                <a:cs typeface="Trebuchet MS"/>
              </a:rPr>
              <a:t>Tier</a:t>
            </a:r>
            <a:r>
              <a:rPr sz="1200" b="1" spc="-100" dirty="0">
                <a:solidFill>
                  <a:srgbClr val="FFFFFF"/>
                </a:solidFill>
                <a:latin typeface="Trebuchet MS"/>
                <a:cs typeface="Trebuchet MS"/>
              </a:rPr>
              <a:t> </a:t>
            </a:r>
            <a:r>
              <a:rPr sz="1200" b="1" spc="45" dirty="0">
                <a:solidFill>
                  <a:srgbClr val="FFFFFF"/>
                </a:solidFill>
                <a:latin typeface="Trebuchet MS"/>
                <a:cs typeface="Trebuchet MS"/>
              </a:rPr>
              <a:t>Sales</a:t>
            </a:r>
            <a:r>
              <a:rPr sz="1200" b="1" spc="-100" dirty="0">
                <a:solidFill>
                  <a:srgbClr val="FFFFFF"/>
                </a:solidFill>
                <a:latin typeface="Trebuchet MS"/>
                <a:cs typeface="Trebuchet MS"/>
              </a:rPr>
              <a:t> </a:t>
            </a:r>
            <a:r>
              <a:rPr sz="1200" b="1" spc="35" dirty="0">
                <a:solidFill>
                  <a:srgbClr val="FFFFFF"/>
                </a:solidFill>
                <a:latin typeface="Trebuchet MS"/>
                <a:cs typeface="Trebuchet MS"/>
              </a:rPr>
              <a:t>Summary</a:t>
            </a:r>
            <a:endParaRPr sz="1200">
              <a:latin typeface="Trebuchet MS"/>
              <a:cs typeface="Trebuchet MS"/>
            </a:endParaRPr>
          </a:p>
        </p:txBody>
      </p:sp>
      <p:sp>
        <p:nvSpPr>
          <p:cNvPr id="800" name="object 800"/>
          <p:cNvSpPr/>
          <p:nvPr/>
        </p:nvSpPr>
        <p:spPr>
          <a:xfrm>
            <a:off x="525779" y="731518"/>
            <a:ext cx="8903970" cy="22860"/>
          </a:xfrm>
          <a:custGeom>
            <a:avLst/>
            <a:gdLst/>
            <a:ahLst/>
            <a:cxnLst/>
            <a:rect l="l" t="t" r="r" b="b"/>
            <a:pathLst>
              <a:path w="8903970" h="22859">
                <a:moveTo>
                  <a:pt x="0" y="22859"/>
                </a:moveTo>
                <a:lnTo>
                  <a:pt x="8903916" y="22859"/>
                </a:lnTo>
                <a:lnTo>
                  <a:pt x="8903916" y="0"/>
                </a:lnTo>
                <a:lnTo>
                  <a:pt x="0" y="0"/>
                </a:lnTo>
                <a:lnTo>
                  <a:pt x="0" y="22859"/>
                </a:lnTo>
                <a:close/>
              </a:path>
            </a:pathLst>
          </a:custGeom>
          <a:solidFill>
            <a:srgbClr val="000000"/>
          </a:solidFill>
        </p:spPr>
        <p:txBody>
          <a:bodyPr wrap="square" lIns="0" tIns="0" rIns="0" bIns="0" rtlCol="0"/>
          <a:lstStyle/>
          <a:p>
            <a:endParaRPr/>
          </a:p>
        </p:txBody>
      </p:sp>
      <p:sp>
        <p:nvSpPr>
          <p:cNvPr id="801" name="object 801"/>
          <p:cNvSpPr/>
          <p:nvPr/>
        </p:nvSpPr>
        <p:spPr>
          <a:xfrm>
            <a:off x="525779" y="731518"/>
            <a:ext cx="8903970" cy="22860"/>
          </a:xfrm>
          <a:custGeom>
            <a:avLst/>
            <a:gdLst/>
            <a:ahLst/>
            <a:cxnLst/>
            <a:rect l="l" t="t" r="r" b="b"/>
            <a:pathLst>
              <a:path w="8903970" h="22859">
                <a:moveTo>
                  <a:pt x="0" y="22859"/>
                </a:moveTo>
                <a:lnTo>
                  <a:pt x="8903916" y="22859"/>
                </a:lnTo>
                <a:lnTo>
                  <a:pt x="8903916" y="0"/>
                </a:lnTo>
                <a:lnTo>
                  <a:pt x="0" y="0"/>
                </a:lnTo>
                <a:lnTo>
                  <a:pt x="0" y="22859"/>
                </a:lnTo>
                <a:close/>
              </a:path>
            </a:pathLst>
          </a:custGeom>
          <a:solidFill>
            <a:srgbClr val="000000"/>
          </a:solidFill>
        </p:spPr>
        <p:txBody>
          <a:bodyPr wrap="square" lIns="0" tIns="0" rIns="0" bIns="0" rtlCol="0"/>
          <a:lstStyle/>
          <a:p>
            <a:endParaRPr/>
          </a:p>
        </p:txBody>
      </p:sp>
      <p:sp>
        <p:nvSpPr>
          <p:cNvPr id="802" name="object 802"/>
          <p:cNvSpPr/>
          <p:nvPr/>
        </p:nvSpPr>
        <p:spPr>
          <a:xfrm>
            <a:off x="525779" y="731518"/>
            <a:ext cx="8903970" cy="22860"/>
          </a:xfrm>
          <a:custGeom>
            <a:avLst/>
            <a:gdLst/>
            <a:ahLst/>
            <a:cxnLst/>
            <a:rect l="l" t="t" r="r" b="b"/>
            <a:pathLst>
              <a:path w="8903970" h="22859">
                <a:moveTo>
                  <a:pt x="0" y="22859"/>
                </a:moveTo>
                <a:lnTo>
                  <a:pt x="8903916" y="22859"/>
                </a:lnTo>
                <a:lnTo>
                  <a:pt x="8903916" y="0"/>
                </a:lnTo>
                <a:lnTo>
                  <a:pt x="0" y="0"/>
                </a:lnTo>
                <a:lnTo>
                  <a:pt x="0" y="22859"/>
                </a:lnTo>
                <a:close/>
              </a:path>
            </a:pathLst>
          </a:custGeom>
          <a:solidFill>
            <a:srgbClr val="000000"/>
          </a:solidFill>
        </p:spPr>
        <p:txBody>
          <a:bodyPr wrap="square" lIns="0" tIns="0" rIns="0" bIns="0" rtlCol="0"/>
          <a:lstStyle/>
          <a:p>
            <a:endParaRPr/>
          </a:p>
        </p:txBody>
      </p:sp>
      <p:sp>
        <p:nvSpPr>
          <p:cNvPr id="803" name="object 803"/>
          <p:cNvSpPr/>
          <p:nvPr/>
        </p:nvSpPr>
        <p:spPr>
          <a:xfrm>
            <a:off x="525779" y="731518"/>
            <a:ext cx="8903970" cy="22860"/>
          </a:xfrm>
          <a:custGeom>
            <a:avLst/>
            <a:gdLst/>
            <a:ahLst/>
            <a:cxnLst/>
            <a:rect l="l" t="t" r="r" b="b"/>
            <a:pathLst>
              <a:path w="8903970" h="22859">
                <a:moveTo>
                  <a:pt x="0" y="22859"/>
                </a:moveTo>
                <a:lnTo>
                  <a:pt x="8903916" y="22859"/>
                </a:lnTo>
                <a:lnTo>
                  <a:pt x="8903916" y="0"/>
                </a:lnTo>
                <a:lnTo>
                  <a:pt x="0" y="0"/>
                </a:lnTo>
                <a:lnTo>
                  <a:pt x="0" y="22859"/>
                </a:lnTo>
                <a:close/>
              </a:path>
            </a:pathLst>
          </a:custGeom>
          <a:solidFill>
            <a:srgbClr val="000000"/>
          </a:solidFill>
        </p:spPr>
        <p:txBody>
          <a:bodyPr wrap="square" lIns="0" tIns="0" rIns="0" bIns="0" rtlCol="0"/>
          <a:lstStyle/>
          <a:p>
            <a:endParaRPr/>
          </a:p>
        </p:txBody>
      </p:sp>
      <p:sp>
        <p:nvSpPr>
          <p:cNvPr id="804" name="object 804"/>
          <p:cNvSpPr/>
          <p:nvPr/>
        </p:nvSpPr>
        <p:spPr>
          <a:xfrm>
            <a:off x="525779" y="728660"/>
            <a:ext cx="8903970" cy="5715"/>
          </a:xfrm>
          <a:custGeom>
            <a:avLst/>
            <a:gdLst/>
            <a:ahLst/>
            <a:cxnLst/>
            <a:rect l="l" t="t" r="r" b="b"/>
            <a:pathLst>
              <a:path w="8903970" h="5715">
                <a:moveTo>
                  <a:pt x="0" y="0"/>
                </a:moveTo>
                <a:lnTo>
                  <a:pt x="8903916" y="0"/>
                </a:lnTo>
                <a:lnTo>
                  <a:pt x="8903916" y="5714"/>
                </a:lnTo>
                <a:lnTo>
                  <a:pt x="0" y="5714"/>
                </a:lnTo>
                <a:lnTo>
                  <a:pt x="0" y="0"/>
                </a:lnTo>
                <a:close/>
              </a:path>
            </a:pathLst>
          </a:custGeom>
          <a:solidFill>
            <a:srgbClr val="CACACA"/>
          </a:solidFill>
        </p:spPr>
        <p:txBody>
          <a:bodyPr wrap="square" lIns="0" tIns="0" rIns="0" bIns="0" rtlCol="0"/>
          <a:lstStyle/>
          <a:p>
            <a:endParaRPr/>
          </a:p>
        </p:txBody>
      </p:sp>
      <p:sp>
        <p:nvSpPr>
          <p:cNvPr id="805" name="object 805"/>
          <p:cNvSpPr/>
          <p:nvPr/>
        </p:nvSpPr>
        <p:spPr>
          <a:xfrm>
            <a:off x="525779" y="751520"/>
            <a:ext cx="8903970" cy="5715"/>
          </a:xfrm>
          <a:custGeom>
            <a:avLst/>
            <a:gdLst/>
            <a:ahLst/>
            <a:cxnLst/>
            <a:rect l="l" t="t" r="r" b="b"/>
            <a:pathLst>
              <a:path w="8903970" h="5715">
                <a:moveTo>
                  <a:pt x="0" y="0"/>
                </a:moveTo>
                <a:lnTo>
                  <a:pt x="8903916" y="0"/>
                </a:lnTo>
                <a:lnTo>
                  <a:pt x="8903916" y="5714"/>
                </a:lnTo>
                <a:lnTo>
                  <a:pt x="0" y="5714"/>
                </a:lnTo>
                <a:lnTo>
                  <a:pt x="0" y="0"/>
                </a:lnTo>
                <a:close/>
              </a:path>
            </a:pathLst>
          </a:custGeom>
          <a:solidFill>
            <a:srgbClr val="CACACA"/>
          </a:solidFill>
        </p:spPr>
        <p:txBody>
          <a:bodyPr wrap="square" lIns="0" tIns="0" rIns="0" bIns="0" rtlCol="0"/>
          <a:lstStyle/>
          <a:p>
            <a:endParaRPr/>
          </a:p>
        </p:txBody>
      </p:sp>
      <p:sp>
        <p:nvSpPr>
          <p:cNvPr id="806" name="object 806"/>
          <p:cNvSpPr/>
          <p:nvPr/>
        </p:nvSpPr>
        <p:spPr>
          <a:xfrm>
            <a:off x="9441125" y="731518"/>
            <a:ext cx="85725" cy="22860"/>
          </a:xfrm>
          <a:custGeom>
            <a:avLst/>
            <a:gdLst/>
            <a:ahLst/>
            <a:cxnLst/>
            <a:rect l="l" t="t" r="r" b="b"/>
            <a:pathLst>
              <a:path w="85725" h="22859">
                <a:moveTo>
                  <a:pt x="0" y="0"/>
                </a:moveTo>
                <a:lnTo>
                  <a:pt x="85724" y="0"/>
                </a:lnTo>
                <a:lnTo>
                  <a:pt x="85724" y="22859"/>
                </a:lnTo>
                <a:lnTo>
                  <a:pt x="0" y="22859"/>
                </a:lnTo>
                <a:lnTo>
                  <a:pt x="0" y="0"/>
                </a:lnTo>
                <a:close/>
              </a:path>
            </a:pathLst>
          </a:custGeom>
          <a:ln w="5714">
            <a:solidFill>
              <a:srgbClr val="AFAFAF"/>
            </a:solidFill>
          </a:ln>
        </p:spPr>
        <p:txBody>
          <a:bodyPr wrap="square" lIns="0" tIns="0" rIns="0" bIns="0" rtlCol="0"/>
          <a:lstStyle/>
          <a:p>
            <a:endParaRPr/>
          </a:p>
        </p:txBody>
      </p:sp>
      <p:sp>
        <p:nvSpPr>
          <p:cNvPr id="807" name="object 807"/>
          <p:cNvSpPr/>
          <p:nvPr/>
        </p:nvSpPr>
        <p:spPr>
          <a:xfrm>
            <a:off x="9441125" y="731518"/>
            <a:ext cx="85725" cy="5715"/>
          </a:xfrm>
          <a:custGeom>
            <a:avLst/>
            <a:gdLst/>
            <a:ahLst/>
            <a:cxnLst/>
            <a:rect l="l" t="t" r="r" b="b"/>
            <a:pathLst>
              <a:path w="85725" h="5715">
                <a:moveTo>
                  <a:pt x="0" y="0"/>
                </a:moveTo>
                <a:lnTo>
                  <a:pt x="85724" y="0"/>
                </a:lnTo>
                <a:lnTo>
                  <a:pt x="85724" y="5714"/>
                </a:lnTo>
                <a:lnTo>
                  <a:pt x="0" y="5714"/>
                </a:lnTo>
                <a:lnTo>
                  <a:pt x="0" y="0"/>
                </a:lnTo>
                <a:close/>
              </a:path>
            </a:pathLst>
          </a:custGeom>
          <a:solidFill>
            <a:srgbClr val="EFEFEF"/>
          </a:solidFill>
        </p:spPr>
        <p:txBody>
          <a:bodyPr wrap="square" lIns="0" tIns="0" rIns="0" bIns="0" rtlCol="0"/>
          <a:lstStyle/>
          <a:p>
            <a:endParaRPr/>
          </a:p>
        </p:txBody>
      </p:sp>
      <p:sp>
        <p:nvSpPr>
          <p:cNvPr id="808" name="object 808"/>
          <p:cNvSpPr/>
          <p:nvPr/>
        </p:nvSpPr>
        <p:spPr>
          <a:xfrm>
            <a:off x="9438268" y="728660"/>
            <a:ext cx="91440" cy="11430"/>
          </a:xfrm>
          <a:custGeom>
            <a:avLst/>
            <a:gdLst/>
            <a:ahLst/>
            <a:cxnLst/>
            <a:rect l="l" t="t" r="r" b="b"/>
            <a:pathLst>
              <a:path w="91440" h="11429">
                <a:moveTo>
                  <a:pt x="0" y="11429"/>
                </a:moveTo>
                <a:lnTo>
                  <a:pt x="91439" y="11429"/>
                </a:lnTo>
                <a:lnTo>
                  <a:pt x="91439" y="0"/>
                </a:lnTo>
                <a:lnTo>
                  <a:pt x="0" y="0"/>
                </a:lnTo>
                <a:lnTo>
                  <a:pt x="0" y="11429"/>
                </a:lnTo>
                <a:close/>
              </a:path>
            </a:pathLst>
          </a:custGeom>
          <a:solidFill>
            <a:srgbClr val="AFAFAF"/>
          </a:solidFill>
        </p:spPr>
        <p:txBody>
          <a:bodyPr wrap="square" lIns="0" tIns="0" rIns="0" bIns="0" rtlCol="0"/>
          <a:lstStyle/>
          <a:p>
            <a:endParaRPr/>
          </a:p>
        </p:txBody>
      </p:sp>
      <p:sp>
        <p:nvSpPr>
          <p:cNvPr id="810" name="object 810"/>
          <p:cNvSpPr txBox="1"/>
          <p:nvPr/>
        </p:nvSpPr>
        <p:spPr>
          <a:xfrm>
            <a:off x="7668216" y="804543"/>
            <a:ext cx="180340" cy="107950"/>
          </a:xfrm>
          <a:prstGeom prst="rect">
            <a:avLst/>
          </a:prstGeom>
        </p:spPr>
        <p:txBody>
          <a:bodyPr vert="horz" wrap="square" lIns="0" tIns="17780" rIns="0" bIns="0" rtlCol="0">
            <a:spAutoFit/>
          </a:bodyPr>
          <a:lstStyle/>
          <a:p>
            <a:pPr marL="12700">
              <a:lnSpc>
                <a:spcPct val="100000"/>
              </a:lnSpc>
              <a:spcBef>
                <a:spcPts val="140"/>
              </a:spcBef>
            </a:pPr>
            <a:r>
              <a:rPr sz="500" spc="-20" dirty="0">
                <a:latin typeface="Arial Black"/>
                <a:cs typeface="Arial Black"/>
              </a:rPr>
              <a:t>D</a:t>
            </a:r>
            <a:r>
              <a:rPr sz="500" spc="-35" dirty="0">
                <a:latin typeface="Arial Black"/>
                <a:cs typeface="Arial Black"/>
              </a:rPr>
              <a:t>a</a:t>
            </a:r>
            <a:r>
              <a:rPr sz="500" spc="5" dirty="0">
                <a:latin typeface="Arial Black"/>
                <a:cs typeface="Arial Black"/>
              </a:rPr>
              <a:t>t</a:t>
            </a:r>
            <a:r>
              <a:rPr sz="500" spc="-35" dirty="0">
                <a:latin typeface="Arial Black"/>
                <a:cs typeface="Arial Black"/>
              </a:rPr>
              <a:t>e</a:t>
            </a:r>
            <a:endParaRPr sz="500">
              <a:latin typeface="Arial Black"/>
              <a:cs typeface="Arial Black"/>
            </a:endParaRPr>
          </a:p>
        </p:txBody>
      </p:sp>
      <p:sp>
        <p:nvSpPr>
          <p:cNvPr id="811" name="object 811"/>
          <p:cNvSpPr txBox="1"/>
          <p:nvPr/>
        </p:nvSpPr>
        <p:spPr>
          <a:xfrm>
            <a:off x="8096839" y="793112"/>
            <a:ext cx="1199561" cy="110287"/>
          </a:xfrm>
          <a:prstGeom prst="rect">
            <a:avLst/>
          </a:prstGeom>
        </p:spPr>
        <p:txBody>
          <a:bodyPr vert="horz" wrap="square" lIns="0" tIns="17780" rIns="0" bIns="0" rtlCol="0">
            <a:spAutoFit/>
          </a:bodyPr>
          <a:lstStyle/>
          <a:p>
            <a:pPr marL="12700">
              <a:lnSpc>
                <a:spcPct val="100000"/>
              </a:lnSpc>
              <a:spcBef>
                <a:spcPts val="140"/>
              </a:spcBef>
            </a:pPr>
            <a:r>
              <a:rPr sz="600" spc="40" dirty="0">
                <a:latin typeface="Arial"/>
                <a:cs typeface="Arial"/>
              </a:rPr>
              <a:t>2/10/2022</a:t>
            </a:r>
            <a:r>
              <a:rPr sz="600" spc="-50" dirty="0">
                <a:latin typeface="Arial"/>
                <a:cs typeface="Arial"/>
              </a:rPr>
              <a:t> </a:t>
            </a:r>
            <a:r>
              <a:rPr sz="600" spc="-10" dirty="0">
                <a:latin typeface="Arial"/>
                <a:cs typeface="Arial"/>
              </a:rPr>
              <a:t>1200:..</a:t>
            </a:r>
            <a:endParaRPr sz="600" dirty="0">
              <a:latin typeface="Arial"/>
              <a:cs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1ADAE-65AC-1105-7EFE-2A2FB539FB24}"/>
              </a:ext>
            </a:extLst>
          </p:cNvPr>
          <p:cNvSpPr>
            <a:spLocks noGrp="1"/>
          </p:cNvSpPr>
          <p:nvPr>
            <p:ph type="title"/>
          </p:nvPr>
        </p:nvSpPr>
        <p:spPr/>
        <p:txBody>
          <a:bodyPr/>
          <a:lstStyle/>
          <a:p>
            <a:pPr algn="ctr"/>
            <a:r>
              <a:rPr lang="en-US" dirty="0"/>
              <a:t>Questions</a:t>
            </a:r>
          </a:p>
        </p:txBody>
      </p:sp>
    </p:spTree>
    <p:extLst>
      <p:ext uri="{BB962C8B-B14F-4D97-AF65-F5344CB8AC3E}">
        <p14:creationId xmlns:p14="http://schemas.microsoft.com/office/powerpoint/2010/main" val="23585744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TM03457491[[fn=Metropolitan]]</Template>
  <TotalTime>988</TotalTime>
  <Words>1655</Words>
  <Application>Microsoft Office PowerPoint</Application>
  <PresentationFormat>Custom</PresentationFormat>
  <Paragraphs>643</Paragraphs>
  <Slides>6</Slides>
  <Notes>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6</vt:i4>
      </vt:variant>
    </vt:vector>
  </HeadingPairs>
  <TitlesOfParts>
    <vt:vector size="15" baseType="lpstr">
      <vt:lpstr>Arial</vt:lpstr>
      <vt:lpstr>Arial Black</vt:lpstr>
      <vt:lpstr>Calibri</vt:lpstr>
      <vt:lpstr>Roboto</vt:lpstr>
      <vt:lpstr>Tahoma</vt:lpstr>
      <vt:lpstr>Times New Roman</vt:lpstr>
      <vt:lpstr>Trebuchet MS</vt:lpstr>
      <vt:lpstr>Tw Cen MT</vt:lpstr>
      <vt:lpstr>Circuit</vt:lpstr>
      <vt:lpstr>Inbound Sales Channel Visualization  Prior Day Update</vt:lpstr>
      <vt:lpstr>Agenda</vt:lpstr>
      <vt:lpstr>PowerPoint Presentation</vt:lpstr>
      <vt:lpstr>PowerPoint Presentation</vt:lpstr>
      <vt:lpstr>PowerPoint Presentation</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Battovyah Brooks</cp:lastModifiedBy>
  <cp:revision>15</cp:revision>
  <dcterms:created xsi:type="dcterms:W3CDTF">2022-10-31T20:37:05Z</dcterms:created>
  <dcterms:modified xsi:type="dcterms:W3CDTF">2023-06-12T22:54:34Z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2022-02-25T00:00:00Z</vt:filetime>
  </property>
  <property fmtid="{D5CDD505-2E9C-101B-9397-08002B2CF9AE}" pid="3" name="Creator">
    <vt:lpwstr>Tableau 20214.21.1217.2252</vt:lpwstr>
  </property>
  <property fmtid="{D5CDD505-2E9C-101B-9397-08002B2CF9AE}" pid="4" name="LastSaved">
    <vt:filetime>2022-10-31T00:00:00Z</vt:filetime>
  </property>
</Properties>
</file>