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E322F8-10CB-4ECA-BB84-A3F14165C050}" type="datetimeFigureOut">
              <a:rPr lang="en-PH" smtClean="0"/>
              <a:t>06/03/2017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DB036A-C602-40B9-9221-DDBBCA8D7AFF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IT 323 – Prelim/Midterm Project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Initial Output Due date: End of March (no final date yet)</a:t>
            </a:r>
          </a:p>
          <a:p>
            <a:r>
              <a:rPr lang="en-PH" dirty="0" smtClean="0"/>
              <a:t>Group members: maximum of 7</a:t>
            </a:r>
          </a:p>
          <a:p>
            <a:r>
              <a:rPr lang="en-PH" dirty="0" smtClean="0"/>
              <a:t>Choose one project manager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0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Payroll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Simple garments manufacturing firm/business</a:t>
            </a:r>
          </a:p>
          <a:p>
            <a:pPr lvl="1"/>
            <a:r>
              <a:rPr lang="en-PH" dirty="0" smtClean="0"/>
              <a:t>1 manager *bi-monthly</a:t>
            </a:r>
          </a:p>
          <a:p>
            <a:pPr lvl="1"/>
            <a:r>
              <a:rPr lang="en-PH" dirty="0" smtClean="0"/>
              <a:t>7 admin employees (supervisor, clerk, accountants) *bi-monthly</a:t>
            </a:r>
          </a:p>
          <a:p>
            <a:pPr lvl="1"/>
            <a:r>
              <a:rPr lang="en-PH" dirty="0" smtClean="0"/>
              <a:t>2 production supervisors *bi-monthly</a:t>
            </a:r>
          </a:p>
          <a:p>
            <a:pPr lvl="1"/>
            <a:r>
              <a:rPr lang="en-PH" dirty="0" smtClean="0"/>
              <a:t>16 production operators/tailors *hours</a:t>
            </a:r>
          </a:p>
          <a:p>
            <a:pPr lvl="1"/>
            <a:r>
              <a:rPr lang="en-PH" dirty="0" smtClean="0"/>
              <a:t>3 maintenance *bi-monthly</a:t>
            </a:r>
          </a:p>
          <a:p>
            <a:r>
              <a:rPr lang="en-PH" dirty="0" smtClean="0"/>
              <a:t>Create a payroll system to record the periodic salaries of </a:t>
            </a:r>
            <a:r>
              <a:rPr lang="en-PH" dirty="0" smtClean="0"/>
              <a:t>the </a:t>
            </a:r>
            <a:r>
              <a:rPr lang="en-PH" smtClean="0"/>
              <a:t>business employees.</a:t>
            </a:r>
            <a:endParaRPr lang="en-PH" dirty="0" smtClean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39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Initial Outputs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System Inputs</a:t>
            </a:r>
          </a:p>
          <a:p>
            <a:pPr lvl="1"/>
            <a:r>
              <a:rPr lang="en-PH" dirty="0" smtClean="0"/>
              <a:t>Interfaces</a:t>
            </a:r>
          </a:p>
          <a:p>
            <a:pPr lvl="1"/>
            <a:r>
              <a:rPr lang="en-PH" dirty="0" smtClean="0"/>
              <a:t>Research on typical time cards, time sheets, tax brackets and computations, etc.</a:t>
            </a:r>
          </a:p>
          <a:p>
            <a:r>
              <a:rPr lang="en-PH" dirty="0" smtClean="0"/>
              <a:t>System outputs</a:t>
            </a:r>
          </a:p>
          <a:p>
            <a:pPr lvl="1"/>
            <a:r>
              <a:rPr lang="en-PH" dirty="0" smtClean="0"/>
              <a:t>Periodic reports</a:t>
            </a:r>
          </a:p>
          <a:p>
            <a:pPr lvl="1"/>
            <a:r>
              <a:rPr lang="en-PH" dirty="0" smtClean="0"/>
              <a:t>Research on payslips, government compliance reports, etc.</a:t>
            </a:r>
          </a:p>
          <a:p>
            <a:r>
              <a:rPr lang="en-PH" dirty="0" smtClean="0"/>
              <a:t>Technology?</a:t>
            </a:r>
          </a:p>
        </p:txBody>
      </p:sp>
    </p:spTree>
    <p:extLst>
      <p:ext uri="{BB962C8B-B14F-4D97-AF65-F5344CB8AC3E}">
        <p14:creationId xmlns:p14="http://schemas.microsoft.com/office/powerpoint/2010/main" val="27739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</TotalTime>
  <Words>116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IT 323 – Prelim/Midterm Project</vt:lpstr>
      <vt:lpstr>Payroll System</vt:lpstr>
      <vt:lpstr>Initial Outputs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323 – Prelim/Midterm Project</dc:title>
  <dc:creator>s326lab</dc:creator>
  <cp:lastModifiedBy>s326lab</cp:lastModifiedBy>
  <cp:revision>6</cp:revision>
  <dcterms:created xsi:type="dcterms:W3CDTF">2017-03-05T23:36:32Z</dcterms:created>
  <dcterms:modified xsi:type="dcterms:W3CDTF">2017-03-06T07:06:23Z</dcterms:modified>
</cp:coreProperties>
</file>