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7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0A5E48-D166-4025-A708-0C6F6336AAAA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CC53C97-54BF-4C9B-828E-46CF028BA6C9}">
      <dgm:prSet/>
      <dgm:spPr/>
      <dgm:t>
        <a:bodyPr/>
        <a:lstStyle/>
        <a:p>
          <a:r>
            <a:rPr lang="en-US"/>
            <a:t>Training</a:t>
          </a:r>
        </a:p>
      </dgm:t>
    </dgm:pt>
    <dgm:pt modelId="{17E84F20-98E4-4097-99F1-2F80DE146CD3}" type="parTrans" cxnId="{787140FA-0967-4A52-9158-1A7502882AF5}">
      <dgm:prSet/>
      <dgm:spPr/>
      <dgm:t>
        <a:bodyPr/>
        <a:lstStyle/>
        <a:p>
          <a:endParaRPr lang="en-US"/>
        </a:p>
      </dgm:t>
    </dgm:pt>
    <dgm:pt modelId="{B6731AB0-991A-4EB0-938F-E6AE628D7C57}" type="sibTrans" cxnId="{787140FA-0967-4A52-9158-1A7502882AF5}">
      <dgm:prSet/>
      <dgm:spPr/>
      <dgm:t>
        <a:bodyPr/>
        <a:lstStyle/>
        <a:p>
          <a:endParaRPr lang="en-US"/>
        </a:p>
      </dgm:t>
    </dgm:pt>
    <dgm:pt modelId="{EC562C6E-7B6D-40FB-AB07-0B471EB8F524}">
      <dgm:prSet/>
      <dgm:spPr/>
      <dgm:t>
        <a:bodyPr/>
        <a:lstStyle/>
        <a:p>
          <a:r>
            <a:rPr lang="en-US" dirty="0"/>
            <a:t>= 70% of data </a:t>
          </a:r>
        </a:p>
      </dgm:t>
    </dgm:pt>
    <dgm:pt modelId="{AF85BA81-B82F-47CC-B584-1009900FEEAA}" type="parTrans" cxnId="{A61B6ACF-7C33-4DC9-A060-0DE174F2F51A}">
      <dgm:prSet/>
      <dgm:spPr/>
      <dgm:t>
        <a:bodyPr/>
        <a:lstStyle/>
        <a:p>
          <a:endParaRPr lang="en-US"/>
        </a:p>
      </dgm:t>
    </dgm:pt>
    <dgm:pt modelId="{6820D0B1-C463-4D7A-B53D-737DDA70D488}" type="sibTrans" cxnId="{A61B6ACF-7C33-4DC9-A060-0DE174F2F51A}">
      <dgm:prSet/>
      <dgm:spPr/>
      <dgm:t>
        <a:bodyPr/>
        <a:lstStyle/>
        <a:p>
          <a:endParaRPr lang="en-US"/>
        </a:p>
      </dgm:t>
    </dgm:pt>
    <dgm:pt modelId="{D80AC2DF-0B7E-4810-A610-70F508047CED}">
      <dgm:prSet/>
      <dgm:spPr/>
      <dgm:t>
        <a:bodyPr/>
        <a:lstStyle/>
        <a:p>
          <a:r>
            <a:rPr lang="en-US"/>
            <a:t>Testing</a:t>
          </a:r>
        </a:p>
      </dgm:t>
    </dgm:pt>
    <dgm:pt modelId="{CB4FA9FB-0CB3-4464-B796-CD4D9A58AA11}" type="parTrans" cxnId="{9B600503-CD1E-4F2A-BC3D-A38019F37868}">
      <dgm:prSet/>
      <dgm:spPr/>
      <dgm:t>
        <a:bodyPr/>
        <a:lstStyle/>
        <a:p>
          <a:endParaRPr lang="en-US"/>
        </a:p>
      </dgm:t>
    </dgm:pt>
    <dgm:pt modelId="{F157E19B-8374-4DBF-99B1-66572B0216D3}" type="sibTrans" cxnId="{9B600503-CD1E-4F2A-BC3D-A38019F37868}">
      <dgm:prSet/>
      <dgm:spPr/>
      <dgm:t>
        <a:bodyPr/>
        <a:lstStyle/>
        <a:p>
          <a:endParaRPr lang="en-US"/>
        </a:p>
      </dgm:t>
    </dgm:pt>
    <dgm:pt modelId="{753D7348-732D-4749-83E8-1EAD385174F1}">
      <dgm:prSet/>
      <dgm:spPr/>
      <dgm:t>
        <a:bodyPr/>
        <a:lstStyle/>
        <a:p>
          <a:r>
            <a:rPr lang="en-US"/>
            <a:t>Testing = </a:t>
          </a:r>
          <a:r>
            <a:rPr lang="en-US" dirty="0"/>
            <a:t>30% of data </a:t>
          </a:r>
        </a:p>
      </dgm:t>
    </dgm:pt>
    <dgm:pt modelId="{1735CEB8-68AD-4348-B694-8AA1C2906AA0}" type="parTrans" cxnId="{7C14A49D-F0ED-41F6-8A60-77FEB52D36BE}">
      <dgm:prSet/>
      <dgm:spPr/>
      <dgm:t>
        <a:bodyPr/>
        <a:lstStyle/>
        <a:p>
          <a:endParaRPr lang="en-US"/>
        </a:p>
      </dgm:t>
    </dgm:pt>
    <dgm:pt modelId="{1B19C3CB-8921-4511-8CEB-C62D4D658206}" type="sibTrans" cxnId="{7C14A49D-F0ED-41F6-8A60-77FEB52D36BE}">
      <dgm:prSet/>
      <dgm:spPr/>
      <dgm:t>
        <a:bodyPr/>
        <a:lstStyle/>
        <a:p>
          <a:endParaRPr lang="en-US"/>
        </a:p>
      </dgm:t>
    </dgm:pt>
    <dgm:pt modelId="{FE1788A8-2C58-43CF-95DB-19B4982C6883}" type="pres">
      <dgm:prSet presAssocID="{D50A5E48-D166-4025-A708-0C6F6336AAAA}" presName="Name0" presStyleCnt="0">
        <dgm:presLayoutVars>
          <dgm:dir/>
          <dgm:animLvl val="lvl"/>
          <dgm:resizeHandles val="exact"/>
        </dgm:presLayoutVars>
      </dgm:prSet>
      <dgm:spPr/>
    </dgm:pt>
    <dgm:pt modelId="{1FA4DA94-58B7-4F9F-AD39-FDFD879C81AC}" type="pres">
      <dgm:prSet presAssocID="{9CC53C97-54BF-4C9B-828E-46CF028BA6C9}" presName="linNode" presStyleCnt="0"/>
      <dgm:spPr/>
    </dgm:pt>
    <dgm:pt modelId="{BA7DF9BA-3F33-4C4F-8D77-84D1BD1DCAAF}" type="pres">
      <dgm:prSet presAssocID="{9CC53C97-54BF-4C9B-828E-46CF028BA6C9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59138AF0-F58C-4108-850F-C959EF001DD7}" type="pres">
      <dgm:prSet presAssocID="{9CC53C97-54BF-4C9B-828E-46CF028BA6C9}" presName="descendantText" presStyleLbl="alignAccFollowNode1" presStyleIdx="0" presStyleCnt="2">
        <dgm:presLayoutVars>
          <dgm:bulletEnabled/>
        </dgm:presLayoutVars>
      </dgm:prSet>
      <dgm:spPr/>
    </dgm:pt>
    <dgm:pt modelId="{700B8002-BA06-4849-9C6C-5E37AD85E9AC}" type="pres">
      <dgm:prSet presAssocID="{B6731AB0-991A-4EB0-938F-E6AE628D7C57}" presName="sp" presStyleCnt="0"/>
      <dgm:spPr/>
    </dgm:pt>
    <dgm:pt modelId="{9BB2B2B9-3775-45F7-BBF6-15E3F9DC08CA}" type="pres">
      <dgm:prSet presAssocID="{D80AC2DF-0B7E-4810-A610-70F508047CED}" presName="linNode" presStyleCnt="0"/>
      <dgm:spPr/>
    </dgm:pt>
    <dgm:pt modelId="{1ADA89DB-9755-4625-9B0E-6CCD69F2ECC2}" type="pres">
      <dgm:prSet presAssocID="{D80AC2DF-0B7E-4810-A610-70F508047CED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D7AE4C4A-CB42-4D16-9B10-3AEDCFF223BE}" type="pres">
      <dgm:prSet presAssocID="{D80AC2DF-0B7E-4810-A610-70F508047CED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9B600503-CD1E-4F2A-BC3D-A38019F37868}" srcId="{D50A5E48-D166-4025-A708-0C6F6336AAAA}" destId="{D80AC2DF-0B7E-4810-A610-70F508047CED}" srcOrd="1" destOrd="0" parTransId="{CB4FA9FB-0CB3-4464-B796-CD4D9A58AA11}" sibTransId="{F157E19B-8374-4DBF-99B1-66572B0216D3}"/>
    <dgm:cxn modelId="{8888DE1E-045F-4855-9B1C-B21195FF9320}" type="presOf" srcId="{D50A5E48-D166-4025-A708-0C6F6336AAAA}" destId="{FE1788A8-2C58-43CF-95DB-19B4982C6883}" srcOrd="0" destOrd="0" presId="urn:microsoft.com/office/officeart/2016/7/layout/VerticalSolidActionList"/>
    <dgm:cxn modelId="{7C3A1224-5E52-4B94-8B71-A74C41DA2601}" type="presOf" srcId="{D80AC2DF-0B7E-4810-A610-70F508047CED}" destId="{1ADA89DB-9755-4625-9B0E-6CCD69F2ECC2}" srcOrd="0" destOrd="0" presId="urn:microsoft.com/office/officeart/2016/7/layout/VerticalSolidActionList"/>
    <dgm:cxn modelId="{98982362-90D9-4EB7-9733-828209119DFB}" type="presOf" srcId="{753D7348-732D-4749-83E8-1EAD385174F1}" destId="{D7AE4C4A-CB42-4D16-9B10-3AEDCFF223BE}" srcOrd="0" destOrd="0" presId="urn:microsoft.com/office/officeart/2016/7/layout/VerticalSolidActionList"/>
    <dgm:cxn modelId="{7C14A49D-F0ED-41F6-8A60-77FEB52D36BE}" srcId="{D80AC2DF-0B7E-4810-A610-70F508047CED}" destId="{753D7348-732D-4749-83E8-1EAD385174F1}" srcOrd="0" destOrd="0" parTransId="{1735CEB8-68AD-4348-B694-8AA1C2906AA0}" sibTransId="{1B19C3CB-8921-4511-8CEB-C62D4D658206}"/>
    <dgm:cxn modelId="{A61B6ACF-7C33-4DC9-A060-0DE174F2F51A}" srcId="{9CC53C97-54BF-4C9B-828E-46CF028BA6C9}" destId="{EC562C6E-7B6D-40FB-AB07-0B471EB8F524}" srcOrd="0" destOrd="0" parTransId="{AF85BA81-B82F-47CC-B584-1009900FEEAA}" sibTransId="{6820D0B1-C463-4D7A-B53D-737DDA70D488}"/>
    <dgm:cxn modelId="{070930D1-351D-4C8A-8EDA-DDC19507ABB8}" type="presOf" srcId="{9CC53C97-54BF-4C9B-828E-46CF028BA6C9}" destId="{BA7DF9BA-3F33-4C4F-8D77-84D1BD1DCAAF}" srcOrd="0" destOrd="0" presId="urn:microsoft.com/office/officeart/2016/7/layout/VerticalSolidActionList"/>
    <dgm:cxn modelId="{FD2DAAE5-0A45-47ED-AD35-0C2E6D4265A7}" type="presOf" srcId="{EC562C6E-7B6D-40FB-AB07-0B471EB8F524}" destId="{59138AF0-F58C-4108-850F-C959EF001DD7}" srcOrd="0" destOrd="0" presId="urn:microsoft.com/office/officeart/2016/7/layout/VerticalSolidActionList"/>
    <dgm:cxn modelId="{787140FA-0967-4A52-9158-1A7502882AF5}" srcId="{D50A5E48-D166-4025-A708-0C6F6336AAAA}" destId="{9CC53C97-54BF-4C9B-828E-46CF028BA6C9}" srcOrd="0" destOrd="0" parTransId="{17E84F20-98E4-4097-99F1-2F80DE146CD3}" sibTransId="{B6731AB0-991A-4EB0-938F-E6AE628D7C57}"/>
    <dgm:cxn modelId="{D5EB075D-529A-4AF7-BA5A-C6FDD782544D}" type="presParOf" srcId="{FE1788A8-2C58-43CF-95DB-19B4982C6883}" destId="{1FA4DA94-58B7-4F9F-AD39-FDFD879C81AC}" srcOrd="0" destOrd="0" presId="urn:microsoft.com/office/officeart/2016/7/layout/VerticalSolidActionList"/>
    <dgm:cxn modelId="{91394F5C-7518-408A-96CC-10332ADBBC6C}" type="presParOf" srcId="{1FA4DA94-58B7-4F9F-AD39-FDFD879C81AC}" destId="{BA7DF9BA-3F33-4C4F-8D77-84D1BD1DCAAF}" srcOrd="0" destOrd="0" presId="urn:microsoft.com/office/officeart/2016/7/layout/VerticalSolidActionList"/>
    <dgm:cxn modelId="{9A576780-4CE8-4D82-AC81-EFE2B688806C}" type="presParOf" srcId="{1FA4DA94-58B7-4F9F-AD39-FDFD879C81AC}" destId="{59138AF0-F58C-4108-850F-C959EF001DD7}" srcOrd="1" destOrd="0" presId="urn:microsoft.com/office/officeart/2016/7/layout/VerticalSolidActionList"/>
    <dgm:cxn modelId="{54CCBA76-B409-42F1-B0C2-B38F68A16E70}" type="presParOf" srcId="{FE1788A8-2C58-43CF-95DB-19B4982C6883}" destId="{700B8002-BA06-4849-9C6C-5E37AD85E9AC}" srcOrd="1" destOrd="0" presId="urn:microsoft.com/office/officeart/2016/7/layout/VerticalSolidActionList"/>
    <dgm:cxn modelId="{745CBD5D-B861-4474-A2F5-E26686D1AE54}" type="presParOf" srcId="{FE1788A8-2C58-43CF-95DB-19B4982C6883}" destId="{9BB2B2B9-3775-45F7-BBF6-15E3F9DC08CA}" srcOrd="2" destOrd="0" presId="urn:microsoft.com/office/officeart/2016/7/layout/VerticalSolidActionList"/>
    <dgm:cxn modelId="{2CD966EF-5BE7-4306-8B90-D2306200970C}" type="presParOf" srcId="{9BB2B2B9-3775-45F7-BBF6-15E3F9DC08CA}" destId="{1ADA89DB-9755-4625-9B0E-6CCD69F2ECC2}" srcOrd="0" destOrd="0" presId="urn:microsoft.com/office/officeart/2016/7/layout/VerticalSolidActionList"/>
    <dgm:cxn modelId="{A5025E08-57B6-4D4A-94E5-9963D761C629}" type="presParOf" srcId="{9BB2B2B9-3775-45F7-BBF6-15E3F9DC08CA}" destId="{D7AE4C4A-CB42-4D16-9B10-3AEDCFF223B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E47436-7591-47FD-A870-27508969D05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F27000A-5A5B-43D9-9163-8CE7E401FFB6}">
      <dgm:prSet/>
      <dgm:spPr/>
      <dgm:t>
        <a:bodyPr/>
        <a:lstStyle/>
        <a:p>
          <a:r>
            <a:rPr lang="en-US"/>
            <a:t>1.Multinomial Naives Bayes Model</a:t>
          </a:r>
        </a:p>
      </dgm:t>
    </dgm:pt>
    <dgm:pt modelId="{BFB972ED-6E66-456F-8909-5CA574FD84BB}" type="parTrans" cxnId="{92E5146E-BFF0-434C-91C2-70067264DF67}">
      <dgm:prSet/>
      <dgm:spPr/>
      <dgm:t>
        <a:bodyPr/>
        <a:lstStyle/>
        <a:p>
          <a:endParaRPr lang="en-US"/>
        </a:p>
      </dgm:t>
    </dgm:pt>
    <dgm:pt modelId="{578A3A19-604B-4473-A92C-5D5512A79D39}" type="sibTrans" cxnId="{92E5146E-BFF0-434C-91C2-70067264DF67}">
      <dgm:prSet/>
      <dgm:spPr/>
      <dgm:t>
        <a:bodyPr/>
        <a:lstStyle/>
        <a:p>
          <a:endParaRPr lang="en-US"/>
        </a:p>
      </dgm:t>
    </dgm:pt>
    <dgm:pt modelId="{4CB0EC4B-F6D9-4B55-A5CB-3D876B6C1628}">
      <dgm:prSet/>
      <dgm:spPr/>
      <dgm:t>
        <a:bodyPr/>
        <a:lstStyle/>
        <a:p>
          <a:r>
            <a:rPr lang="en-US"/>
            <a:t>2.Decision Tree</a:t>
          </a:r>
        </a:p>
      </dgm:t>
    </dgm:pt>
    <dgm:pt modelId="{521ADCA3-D621-4131-BEE0-508E53A757B3}" type="parTrans" cxnId="{BB80AEF5-4B6C-450E-8A19-2234857EC4C2}">
      <dgm:prSet/>
      <dgm:spPr/>
      <dgm:t>
        <a:bodyPr/>
        <a:lstStyle/>
        <a:p>
          <a:endParaRPr lang="en-US"/>
        </a:p>
      </dgm:t>
    </dgm:pt>
    <dgm:pt modelId="{02748154-1B65-4806-86B1-8D574361A31E}" type="sibTrans" cxnId="{BB80AEF5-4B6C-450E-8A19-2234857EC4C2}">
      <dgm:prSet/>
      <dgm:spPr/>
      <dgm:t>
        <a:bodyPr/>
        <a:lstStyle/>
        <a:p>
          <a:endParaRPr lang="en-US"/>
        </a:p>
      </dgm:t>
    </dgm:pt>
    <dgm:pt modelId="{0EBE9E00-6459-4932-8E10-2DC69BA5C5E0}">
      <dgm:prSet/>
      <dgm:spPr/>
      <dgm:t>
        <a:bodyPr/>
        <a:lstStyle/>
        <a:p>
          <a:r>
            <a:rPr lang="en-US"/>
            <a:t>3.Support Vector Machine </a:t>
          </a:r>
        </a:p>
      </dgm:t>
    </dgm:pt>
    <dgm:pt modelId="{4A280135-5796-4E5F-ADF2-A1098AA08C1E}" type="parTrans" cxnId="{1B6FD452-336A-4217-97A5-028B38604E02}">
      <dgm:prSet/>
      <dgm:spPr/>
      <dgm:t>
        <a:bodyPr/>
        <a:lstStyle/>
        <a:p>
          <a:endParaRPr lang="en-US"/>
        </a:p>
      </dgm:t>
    </dgm:pt>
    <dgm:pt modelId="{5ADC5666-DB14-4504-A9B9-A69C078C83BA}" type="sibTrans" cxnId="{1B6FD452-336A-4217-97A5-028B38604E02}">
      <dgm:prSet/>
      <dgm:spPr/>
      <dgm:t>
        <a:bodyPr/>
        <a:lstStyle/>
        <a:p>
          <a:endParaRPr lang="en-US"/>
        </a:p>
      </dgm:t>
    </dgm:pt>
    <dgm:pt modelId="{442B4C12-4D78-4AFF-8EA4-10ACD13AC9C6}">
      <dgm:prSet/>
      <dgm:spPr/>
      <dgm:t>
        <a:bodyPr/>
        <a:lstStyle/>
        <a:p>
          <a:r>
            <a:rPr lang="en-US"/>
            <a:t>4. K Nearest Neighbors</a:t>
          </a:r>
        </a:p>
      </dgm:t>
    </dgm:pt>
    <dgm:pt modelId="{592D7772-697D-461B-8F79-8C295E53FC61}" type="parTrans" cxnId="{6B241F0E-ECE8-4F00-ACFF-44EB8CF54918}">
      <dgm:prSet/>
      <dgm:spPr/>
      <dgm:t>
        <a:bodyPr/>
        <a:lstStyle/>
        <a:p>
          <a:endParaRPr lang="en-US"/>
        </a:p>
      </dgm:t>
    </dgm:pt>
    <dgm:pt modelId="{C87E8031-DD12-467F-B465-EA408E8C2B98}" type="sibTrans" cxnId="{6B241F0E-ECE8-4F00-ACFF-44EB8CF54918}">
      <dgm:prSet/>
      <dgm:spPr/>
      <dgm:t>
        <a:bodyPr/>
        <a:lstStyle/>
        <a:p>
          <a:endParaRPr lang="en-US"/>
        </a:p>
      </dgm:t>
    </dgm:pt>
    <dgm:pt modelId="{CDD40F5B-7F10-4958-BD34-BCA8275E0C0C}" type="pres">
      <dgm:prSet presAssocID="{47E47436-7591-47FD-A870-27508969D054}" presName="linear" presStyleCnt="0">
        <dgm:presLayoutVars>
          <dgm:animLvl val="lvl"/>
          <dgm:resizeHandles val="exact"/>
        </dgm:presLayoutVars>
      </dgm:prSet>
      <dgm:spPr/>
    </dgm:pt>
    <dgm:pt modelId="{6F7B1051-D7FD-4884-9440-8D05AC9A65ED}" type="pres">
      <dgm:prSet presAssocID="{3F27000A-5A5B-43D9-9163-8CE7E401FFB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E825A9F-B866-459E-8764-6E1C717B3005}" type="pres">
      <dgm:prSet presAssocID="{578A3A19-604B-4473-A92C-5D5512A79D39}" presName="spacer" presStyleCnt="0"/>
      <dgm:spPr/>
    </dgm:pt>
    <dgm:pt modelId="{6C459FCB-C603-4F09-A6C6-8F9B2E63D137}" type="pres">
      <dgm:prSet presAssocID="{4CB0EC4B-F6D9-4B55-A5CB-3D876B6C162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9E6AF4C-1E68-498D-8923-2747A7F94287}" type="pres">
      <dgm:prSet presAssocID="{02748154-1B65-4806-86B1-8D574361A31E}" presName="spacer" presStyleCnt="0"/>
      <dgm:spPr/>
    </dgm:pt>
    <dgm:pt modelId="{5F81B19A-9073-4A4E-B973-D809BE490903}" type="pres">
      <dgm:prSet presAssocID="{0EBE9E00-6459-4932-8E10-2DC69BA5C5E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B3A750F-6BF4-433D-8ABC-82B15CB65E53}" type="pres">
      <dgm:prSet presAssocID="{5ADC5666-DB14-4504-A9B9-A69C078C83BA}" presName="spacer" presStyleCnt="0"/>
      <dgm:spPr/>
    </dgm:pt>
    <dgm:pt modelId="{D3A383EA-DED3-405B-AE12-AA0022FE90E2}" type="pres">
      <dgm:prSet presAssocID="{442B4C12-4D78-4AFF-8EA4-10ACD13AC9C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4A4D704-853C-459A-8ECC-67E63EAB4834}" type="presOf" srcId="{47E47436-7591-47FD-A870-27508969D054}" destId="{CDD40F5B-7F10-4958-BD34-BCA8275E0C0C}" srcOrd="0" destOrd="0" presId="urn:microsoft.com/office/officeart/2005/8/layout/vList2"/>
    <dgm:cxn modelId="{6B241F0E-ECE8-4F00-ACFF-44EB8CF54918}" srcId="{47E47436-7591-47FD-A870-27508969D054}" destId="{442B4C12-4D78-4AFF-8EA4-10ACD13AC9C6}" srcOrd="3" destOrd="0" parTransId="{592D7772-697D-461B-8F79-8C295E53FC61}" sibTransId="{C87E8031-DD12-467F-B465-EA408E8C2B98}"/>
    <dgm:cxn modelId="{92E5146E-BFF0-434C-91C2-70067264DF67}" srcId="{47E47436-7591-47FD-A870-27508969D054}" destId="{3F27000A-5A5B-43D9-9163-8CE7E401FFB6}" srcOrd="0" destOrd="0" parTransId="{BFB972ED-6E66-456F-8909-5CA574FD84BB}" sibTransId="{578A3A19-604B-4473-A92C-5D5512A79D39}"/>
    <dgm:cxn modelId="{1B6FD452-336A-4217-97A5-028B38604E02}" srcId="{47E47436-7591-47FD-A870-27508969D054}" destId="{0EBE9E00-6459-4932-8E10-2DC69BA5C5E0}" srcOrd="2" destOrd="0" parTransId="{4A280135-5796-4E5F-ADF2-A1098AA08C1E}" sibTransId="{5ADC5666-DB14-4504-A9B9-A69C078C83BA}"/>
    <dgm:cxn modelId="{0BBFFD82-8A7A-4C46-8B49-1E4DBD5F9528}" type="presOf" srcId="{3F27000A-5A5B-43D9-9163-8CE7E401FFB6}" destId="{6F7B1051-D7FD-4884-9440-8D05AC9A65ED}" srcOrd="0" destOrd="0" presId="urn:microsoft.com/office/officeart/2005/8/layout/vList2"/>
    <dgm:cxn modelId="{93176D8F-5FCC-46B0-807C-36248E81677B}" type="presOf" srcId="{4CB0EC4B-F6D9-4B55-A5CB-3D876B6C1628}" destId="{6C459FCB-C603-4F09-A6C6-8F9B2E63D137}" srcOrd="0" destOrd="0" presId="urn:microsoft.com/office/officeart/2005/8/layout/vList2"/>
    <dgm:cxn modelId="{CF8DC8C7-4A14-4D7B-B9A4-6ECC7F722CA9}" type="presOf" srcId="{0EBE9E00-6459-4932-8E10-2DC69BA5C5E0}" destId="{5F81B19A-9073-4A4E-B973-D809BE490903}" srcOrd="0" destOrd="0" presId="urn:microsoft.com/office/officeart/2005/8/layout/vList2"/>
    <dgm:cxn modelId="{BB80AEF5-4B6C-450E-8A19-2234857EC4C2}" srcId="{47E47436-7591-47FD-A870-27508969D054}" destId="{4CB0EC4B-F6D9-4B55-A5CB-3D876B6C1628}" srcOrd="1" destOrd="0" parTransId="{521ADCA3-D621-4131-BEE0-508E53A757B3}" sibTransId="{02748154-1B65-4806-86B1-8D574361A31E}"/>
    <dgm:cxn modelId="{06389EFB-63C6-47FC-950D-31E08D120346}" type="presOf" srcId="{442B4C12-4D78-4AFF-8EA4-10ACD13AC9C6}" destId="{D3A383EA-DED3-405B-AE12-AA0022FE90E2}" srcOrd="0" destOrd="0" presId="urn:microsoft.com/office/officeart/2005/8/layout/vList2"/>
    <dgm:cxn modelId="{2028FC38-5AAA-41BB-8394-526118CFE2A9}" type="presParOf" srcId="{CDD40F5B-7F10-4958-BD34-BCA8275E0C0C}" destId="{6F7B1051-D7FD-4884-9440-8D05AC9A65ED}" srcOrd="0" destOrd="0" presId="urn:microsoft.com/office/officeart/2005/8/layout/vList2"/>
    <dgm:cxn modelId="{38D20861-03A1-4084-B1EA-8B4200CF4EB9}" type="presParOf" srcId="{CDD40F5B-7F10-4958-BD34-BCA8275E0C0C}" destId="{1E825A9F-B866-459E-8764-6E1C717B3005}" srcOrd="1" destOrd="0" presId="urn:microsoft.com/office/officeart/2005/8/layout/vList2"/>
    <dgm:cxn modelId="{B462D8AD-3719-4671-8DC7-31DA54764FAC}" type="presParOf" srcId="{CDD40F5B-7F10-4958-BD34-BCA8275E0C0C}" destId="{6C459FCB-C603-4F09-A6C6-8F9B2E63D137}" srcOrd="2" destOrd="0" presId="urn:microsoft.com/office/officeart/2005/8/layout/vList2"/>
    <dgm:cxn modelId="{79A9948E-9ADC-4E78-8095-A43FB3619560}" type="presParOf" srcId="{CDD40F5B-7F10-4958-BD34-BCA8275E0C0C}" destId="{29E6AF4C-1E68-498D-8923-2747A7F94287}" srcOrd="3" destOrd="0" presId="urn:microsoft.com/office/officeart/2005/8/layout/vList2"/>
    <dgm:cxn modelId="{F3CE1C61-CE06-4064-9602-79139FFF1A4F}" type="presParOf" srcId="{CDD40F5B-7F10-4958-BD34-BCA8275E0C0C}" destId="{5F81B19A-9073-4A4E-B973-D809BE490903}" srcOrd="4" destOrd="0" presId="urn:microsoft.com/office/officeart/2005/8/layout/vList2"/>
    <dgm:cxn modelId="{857EEACF-191E-4914-AC67-2637E35B5FAB}" type="presParOf" srcId="{CDD40F5B-7F10-4958-BD34-BCA8275E0C0C}" destId="{EB3A750F-6BF4-433D-8ABC-82B15CB65E53}" srcOrd="5" destOrd="0" presId="urn:microsoft.com/office/officeart/2005/8/layout/vList2"/>
    <dgm:cxn modelId="{906DAA59-12B3-405D-A756-27855FACE473}" type="presParOf" srcId="{CDD40F5B-7F10-4958-BD34-BCA8275E0C0C}" destId="{D3A383EA-DED3-405B-AE12-AA0022FE90E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38AF0-F58C-4108-850F-C959EF001DD7}">
      <dsp:nvSpPr>
        <dsp:cNvPr id="0" name=""/>
        <dsp:cNvSpPr/>
      </dsp:nvSpPr>
      <dsp:spPr>
        <a:xfrm>
          <a:off x="1302720" y="517"/>
          <a:ext cx="5210883" cy="28565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725551" rIns="101106" bIns="7255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= 70% of data </a:t>
          </a:r>
        </a:p>
      </dsp:txBody>
      <dsp:txXfrm>
        <a:off x="1302720" y="517"/>
        <a:ext cx="5210883" cy="2856500"/>
      </dsp:txXfrm>
    </dsp:sp>
    <dsp:sp modelId="{BA7DF9BA-3F33-4C4F-8D77-84D1BD1DCAAF}">
      <dsp:nvSpPr>
        <dsp:cNvPr id="0" name=""/>
        <dsp:cNvSpPr/>
      </dsp:nvSpPr>
      <dsp:spPr>
        <a:xfrm>
          <a:off x="0" y="517"/>
          <a:ext cx="1302720" cy="28565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282159" rIns="68936" bIns="2821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Training</a:t>
          </a:r>
        </a:p>
      </dsp:txBody>
      <dsp:txXfrm>
        <a:off x="0" y="517"/>
        <a:ext cx="1302720" cy="2856500"/>
      </dsp:txXfrm>
    </dsp:sp>
    <dsp:sp modelId="{D7AE4C4A-CB42-4D16-9B10-3AEDCFF223BE}">
      <dsp:nvSpPr>
        <dsp:cNvPr id="0" name=""/>
        <dsp:cNvSpPr/>
      </dsp:nvSpPr>
      <dsp:spPr>
        <a:xfrm>
          <a:off x="1302720" y="3028408"/>
          <a:ext cx="5210883" cy="285650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725551" rIns="101106" bIns="7255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Testing = </a:t>
          </a:r>
          <a:r>
            <a:rPr lang="en-US" sz="2400" kern="1200" dirty="0"/>
            <a:t>30% of data </a:t>
          </a:r>
        </a:p>
      </dsp:txBody>
      <dsp:txXfrm>
        <a:off x="1302720" y="3028408"/>
        <a:ext cx="5210883" cy="2856500"/>
      </dsp:txXfrm>
    </dsp:sp>
    <dsp:sp modelId="{1ADA89DB-9755-4625-9B0E-6CCD69F2ECC2}">
      <dsp:nvSpPr>
        <dsp:cNvPr id="0" name=""/>
        <dsp:cNvSpPr/>
      </dsp:nvSpPr>
      <dsp:spPr>
        <a:xfrm>
          <a:off x="0" y="3028408"/>
          <a:ext cx="1302720" cy="285650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282159" rIns="68936" bIns="2821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Testing</a:t>
          </a:r>
        </a:p>
      </dsp:txBody>
      <dsp:txXfrm>
        <a:off x="0" y="3028408"/>
        <a:ext cx="1302720" cy="2856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B1051-D7FD-4884-9440-8D05AC9A65ED}">
      <dsp:nvSpPr>
        <dsp:cNvPr id="0" name=""/>
        <dsp:cNvSpPr/>
      </dsp:nvSpPr>
      <dsp:spPr>
        <a:xfrm>
          <a:off x="0" y="6913"/>
          <a:ext cx="6513603" cy="13922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1.Multinomial Naives Bayes Model</a:t>
          </a:r>
        </a:p>
      </dsp:txBody>
      <dsp:txXfrm>
        <a:off x="67966" y="74879"/>
        <a:ext cx="6377671" cy="1256367"/>
      </dsp:txXfrm>
    </dsp:sp>
    <dsp:sp modelId="{6C459FCB-C603-4F09-A6C6-8F9B2E63D137}">
      <dsp:nvSpPr>
        <dsp:cNvPr id="0" name=""/>
        <dsp:cNvSpPr/>
      </dsp:nvSpPr>
      <dsp:spPr>
        <a:xfrm>
          <a:off x="0" y="1500013"/>
          <a:ext cx="6513603" cy="13922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2.Decision Tree</a:t>
          </a:r>
        </a:p>
      </dsp:txBody>
      <dsp:txXfrm>
        <a:off x="67966" y="1567979"/>
        <a:ext cx="6377671" cy="1256367"/>
      </dsp:txXfrm>
    </dsp:sp>
    <dsp:sp modelId="{5F81B19A-9073-4A4E-B973-D809BE490903}">
      <dsp:nvSpPr>
        <dsp:cNvPr id="0" name=""/>
        <dsp:cNvSpPr/>
      </dsp:nvSpPr>
      <dsp:spPr>
        <a:xfrm>
          <a:off x="0" y="2993113"/>
          <a:ext cx="6513603" cy="13922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3.Support Vector Machine </a:t>
          </a:r>
        </a:p>
      </dsp:txBody>
      <dsp:txXfrm>
        <a:off x="67966" y="3061079"/>
        <a:ext cx="6377671" cy="1256367"/>
      </dsp:txXfrm>
    </dsp:sp>
    <dsp:sp modelId="{D3A383EA-DED3-405B-AE12-AA0022FE90E2}">
      <dsp:nvSpPr>
        <dsp:cNvPr id="0" name=""/>
        <dsp:cNvSpPr/>
      </dsp:nvSpPr>
      <dsp:spPr>
        <a:xfrm>
          <a:off x="0" y="4486213"/>
          <a:ext cx="6513603" cy="13922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4. K Nearest Neighbors</a:t>
          </a:r>
        </a:p>
      </dsp:txBody>
      <dsp:txXfrm>
        <a:off x="67966" y="4554179"/>
        <a:ext cx="6377671" cy="1256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7D56-79F4-49D5-9E2F-2DF38F918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0DFC2-39FD-4173-872B-0784354B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B2EC1-6123-4D8B-A3AA-C533A2A5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49DF-B29E-44F1-8FFE-AFBE5DAC20ED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8CE48-CD11-4802-AF06-B6145CB6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5581-F4A5-4D58-8FC5-27495910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EDC3-B12A-4023-911C-D1D374E69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80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6875-1600-4C47-9584-8E2960A1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78194-7F17-4B6D-B31E-5E4A89360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B2C7E-44A5-4A21-8094-A75EE97C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49DF-B29E-44F1-8FFE-AFBE5DAC20ED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D1BB4-AA9E-4745-817B-30780FF9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60E24-C5CF-4F5D-BB34-A60CA1F3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EDC3-B12A-4023-911C-D1D374E69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09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0196C-DAAA-4B25-A461-568089854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1B67E-E13F-4430-927A-D3FC835B9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3D006-4FFE-4150-9A10-0E7DE5B1E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49DF-B29E-44F1-8FFE-AFBE5DAC20ED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07F09-6AE1-4DF8-A5F9-7766FBC3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A01E-1E3C-4252-8C69-7D7CC8F3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EDC3-B12A-4023-911C-D1D374E69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13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9CF1-F232-455A-ACEE-C797DADC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21364-8660-4D69-8FAC-3D2A7FCE5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A0841-DE9F-4615-B3C7-89217DA3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49DF-B29E-44F1-8FFE-AFBE5DAC20ED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7B033-F52A-46A8-B2CC-261AFEBE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168D6-6D63-4BE9-9CDB-C42989B8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EDC3-B12A-4023-911C-D1D374E69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97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2FD9-535E-41E8-B3B7-E21241E4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068D7-1452-431A-9F61-2D2D5835C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DB238-1BE8-4C0B-976E-B70C18C6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49DF-B29E-44F1-8FFE-AFBE5DAC20ED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096E7-7A3D-4F6E-920F-D368B0C6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077A3-E14F-4983-9037-E50FB875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EDC3-B12A-4023-911C-D1D374E69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81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9DBF-8202-4618-89E9-77776F58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6AB9-E359-4109-97A5-D848A096D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5B508-2C89-4475-846C-83F9A35EA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D475A-8A9B-43F8-B084-12215D0A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49DF-B29E-44F1-8FFE-AFBE5DAC20ED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EC50E-6807-479B-A8BC-CEF04A61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FC453-2455-4704-8A93-C29E3049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EDC3-B12A-4023-911C-D1D374E69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46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BD05-BA4D-4374-BB31-B8304340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F2D8D-708B-47A1-8AA5-22E3F32E5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36CCE-AAE0-47FA-9261-50B237758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4AD03A-E74D-4DB7-B90B-35AEEE379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6F27E-4C55-4A27-B39A-B4E0D8D3F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2242D-DC9D-4FF2-9C09-87C1751A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49DF-B29E-44F1-8FFE-AFBE5DAC20ED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6A7EE-4D90-4D8B-9F3F-4B1B7B6F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EBC2D-15AB-4A60-A6D4-09A446DB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EDC3-B12A-4023-911C-D1D374E69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74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FA85-E595-477D-B5F0-1B844EBD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13FE7-F67F-48AA-8546-027CC5A1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49DF-B29E-44F1-8FFE-AFBE5DAC20ED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DA260-2CA2-4187-9760-D47445BA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E0656-91C7-4968-A374-A87D9178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EDC3-B12A-4023-911C-D1D374E69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99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64421-5DA0-4F7C-989E-C09F65AF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49DF-B29E-44F1-8FFE-AFBE5DAC20ED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BE59A-B3EF-4C2D-80BA-0259E23F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B3354-2AB5-4F24-A699-6872D688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EDC3-B12A-4023-911C-D1D374E69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1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9BD6-C346-435E-8B19-536AA741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89A75-B258-46FB-AF59-5FFC474B0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B00CA-199A-4221-822A-BDB5A5297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97138-B551-4724-B335-6A4DD446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49DF-B29E-44F1-8FFE-AFBE5DAC20ED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C020A-80AB-43C5-AA40-3BA26902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33A9C-E466-4F5B-8A88-F7457534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EDC3-B12A-4023-911C-D1D374E69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90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0326-1EA3-4386-9625-2064CE7C3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F09EB-317B-4CEE-B4E2-76D75FA28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14227-F048-472C-8FDB-F117CC34B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58FC3-3CDD-401A-A8B2-4828CD25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49DF-B29E-44F1-8FFE-AFBE5DAC20ED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F30D5-9731-4D5B-A0FA-B27BA234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82D1E-8FC6-4964-900C-B92AD1E3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EDC3-B12A-4023-911C-D1D374E69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15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19F4CC-B2A9-4965-BE78-335ACBDF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4C887-F799-4CC0-AF32-8AA58D35A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D491-9F63-45F0-B3E9-96A5CC432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449DF-B29E-44F1-8FFE-AFBE5DAC20ED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ACD2C-23DE-46F4-B730-EB66F5A60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4710E-20BF-486B-8BC8-B55235B91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1EDC3-B12A-4023-911C-D1D374E69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54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29BAA-A313-4417-AA6B-D6218C62D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IN" sz="3800"/>
              <a:t>EBC 5125 – Data Science Applications </a:t>
            </a:r>
            <a:br>
              <a:rPr lang="en-IN" sz="3800"/>
            </a:br>
            <a:r>
              <a:rPr lang="en-IN" sz="3800"/>
              <a:t>ASSIGNMENT-1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CEA14-6366-4BDD-B1C1-6D3248C12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IN" dirty="0"/>
              <a:t>Group-4</a:t>
            </a:r>
            <a:endParaRPr lang="en-IN"/>
          </a:p>
          <a:p>
            <a:pPr algn="l"/>
            <a:r>
              <a:rPr lang="en-IN" dirty="0"/>
              <a:t>Submitted to :</a:t>
            </a:r>
            <a:endParaRPr lang="en-IN"/>
          </a:p>
          <a:p>
            <a:pPr algn="l"/>
            <a:r>
              <a:rPr lang="en-IN" dirty="0"/>
              <a:t>Prof. Arya </a:t>
            </a:r>
            <a:r>
              <a:rPr lang="en-IN" dirty="0" err="1"/>
              <a:t>Rahgozar</a:t>
            </a:r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539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B31CE3-F607-42EB-92BB-507927741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24907"/>
            <a:ext cx="10577042" cy="406796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FD38AE7-85C4-44C0-BCF0-70DC55655D2B}"/>
              </a:ext>
            </a:extLst>
          </p:cNvPr>
          <p:cNvSpPr txBox="1">
            <a:spLocks/>
          </p:cNvSpPr>
          <p:nvPr/>
        </p:nvSpPr>
        <p:spPr>
          <a:xfrm>
            <a:off x="964808" y="681037"/>
            <a:ext cx="10303413" cy="11445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Future engineering step</a:t>
            </a:r>
          </a:p>
        </p:txBody>
      </p:sp>
    </p:spTree>
    <p:extLst>
      <p:ext uri="{BB962C8B-B14F-4D97-AF65-F5344CB8AC3E}">
        <p14:creationId xmlns:p14="http://schemas.microsoft.com/office/powerpoint/2010/main" val="310999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451F32-81F6-49F2-9AB5-B5BAEA031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7" y="320040"/>
            <a:ext cx="8969358" cy="43052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3B5AA-4166-49A6-8E44-ADFBBDA1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anchor="ctr">
            <a:normAutofit/>
          </a:bodyPr>
          <a:lstStyle/>
          <a:p>
            <a:r>
              <a:rPr lang="en-US" sz="2600" b="1">
                <a:solidFill>
                  <a:schemeClr val="bg1"/>
                </a:solidFill>
              </a:rPr>
              <a:t>Transformation of the Data </a:t>
            </a:r>
            <a:br>
              <a:rPr lang="en-IN" sz="2600">
                <a:solidFill>
                  <a:schemeClr val="bg1"/>
                </a:solidFill>
              </a:rPr>
            </a:br>
            <a:endParaRPr lang="en-IN" sz="26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EE2E-A831-4F60-AB09-5A65C330F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Transformation of the data using Bag of Words (BOW):</a:t>
            </a:r>
            <a:endParaRPr lang="en-IN" sz="1700">
              <a:solidFill>
                <a:schemeClr val="bg1"/>
              </a:solidFill>
            </a:endParaRPr>
          </a:p>
          <a:p>
            <a:endParaRPr lang="en-IN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73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32DCC-9587-45F3-9535-8E298B20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Train and Test Split	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8B36A1F-252F-4FFE-BC55-1135CD9B05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8672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7753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991166-AECE-41CB-A26B-E38E71072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8286" y="2960420"/>
            <a:ext cx="6267450" cy="2924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534EC5-7C75-4228-AB68-4412C988A970}"/>
              </a:ext>
            </a:extLst>
          </p:cNvPr>
          <p:cNvSpPr txBox="1"/>
          <p:nvPr/>
        </p:nvSpPr>
        <p:spPr>
          <a:xfrm flipH="1">
            <a:off x="1196780" y="2211193"/>
            <a:ext cx="3987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Same division of 70 / 30 % of data into train and test split for modelling 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9301AF-DC08-410E-8BAB-CAF5B6C08392}"/>
              </a:ext>
            </a:extLst>
          </p:cNvPr>
          <p:cNvSpPr txBox="1">
            <a:spLocks/>
          </p:cNvSpPr>
          <p:nvPr/>
        </p:nvSpPr>
        <p:spPr>
          <a:xfrm>
            <a:off x="1196780" y="697778"/>
            <a:ext cx="9618132" cy="11445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Transformation of the data using TF-IDF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3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2C798-345E-497F-8549-4054CF5E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u="sng">
                <a:solidFill>
                  <a:srgbClr val="FFFFFF"/>
                </a:solidFill>
              </a:rPr>
              <a:t>Classification of the data using the algorithms</a:t>
            </a:r>
            <a:br>
              <a:rPr lang="en-IN">
                <a:solidFill>
                  <a:srgbClr val="FFFFFF"/>
                </a:solidFill>
              </a:rPr>
            </a:b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D84BBD23-EBED-4FE5-9FFE-4110F577B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46922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4804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F5CB7-1729-44BC-9526-E538FE98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MultiNomial Naïve Bayes model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C801963-8F2C-4135-9A1C-63376F6B5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3068477"/>
            <a:ext cx="5455917" cy="271431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69D1BB-2B91-4E4F-B346-81B49A0F9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3634529"/>
            <a:ext cx="5455917" cy="158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06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F36139-8FFD-428A-BBD2-25F4902AA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41" r="1" b="19125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36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DC6F3-8151-4268-9225-89EF840F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Decision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5AB3E-CBFB-41FD-9A61-FC0D5FB1B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11" y="1708989"/>
            <a:ext cx="9277498" cy="51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52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C3D85A-23A8-487C-9B48-650E5C87D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91837"/>
            <a:ext cx="12192000" cy="2336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F3DF16-111F-40AC-ABEB-3722CB35D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28582"/>
            <a:ext cx="12306574" cy="391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13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D4D5-96C6-4A01-AA75-23C5A4E3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400"/>
              <a:t> </a:t>
            </a:r>
            <a:br>
              <a:rPr lang="en-US" sz="1400"/>
            </a:br>
            <a:r>
              <a:rPr lang="en-US" sz="1400" b="1"/>
              <a:t>3. Support Vector Machine:</a:t>
            </a:r>
            <a:br>
              <a:rPr lang="en-US" sz="1400"/>
            </a:br>
            <a:endParaRPr lang="en-US" sz="140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4D69C-A77E-4D41-BED8-69D3EAD84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238"/>
            <a:ext cx="10514013" cy="1909763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E24EFD-003E-495D-A5FA-3EDAF5883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6138"/>
            <a:ext cx="10514013" cy="323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7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EEE9-03D1-4122-AF93-039B2F45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808121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IN" sz="3200">
                <a:solidFill>
                  <a:schemeClr val="bg1"/>
                </a:solidFill>
              </a:rPr>
              <a:t>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F2A6E-953B-4E94-B1B2-77B8D86AA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en-IN" sz="2400"/>
              <a:t>Downloaded  books of seven authors from Gutenberg library.</a:t>
            </a:r>
          </a:p>
          <a:p>
            <a:endParaRPr lang="en-IN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D3C72-12E4-407E-A541-F70BF0DCB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34" y="3429000"/>
            <a:ext cx="9812010" cy="202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7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ADCAD-BA05-44E0-9E1C-853DF3A7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Testing the model with TF-IDF </a:t>
            </a:r>
            <a:br>
              <a:rPr lang="en-IN" sz="3000">
                <a:solidFill>
                  <a:srgbClr val="FFFFFF"/>
                </a:solidFill>
              </a:rPr>
            </a:br>
            <a:endParaRPr lang="en-IN" sz="300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C824EC-7B49-49BC-BC54-5382CB02D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2175" y="1201738"/>
            <a:ext cx="6821488" cy="1285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3693E4-C4F5-4AA9-81AD-02679B05C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040" y="2571750"/>
            <a:ext cx="8917623" cy="38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3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0541D7-2C03-42E8-BC85-760E40CFF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815" y="1554796"/>
            <a:ext cx="11759185" cy="46859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6EFD9E5-4654-4812-80D1-3D6368208D7F}"/>
              </a:ext>
            </a:extLst>
          </p:cNvPr>
          <p:cNvSpPr txBox="1">
            <a:spLocks/>
          </p:cNvSpPr>
          <p:nvPr/>
        </p:nvSpPr>
        <p:spPr>
          <a:xfrm>
            <a:off x="432815" y="275747"/>
            <a:ext cx="11482520" cy="11445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Results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841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8682-856E-480F-889E-2FF0F9D45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14" y="3162056"/>
            <a:ext cx="10515600" cy="88944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8424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3B5683-4F1B-4BDB-A6BB-AB838F575F02}"/>
              </a:ext>
            </a:extLst>
          </p:cNvPr>
          <p:cNvSpPr txBox="1">
            <a:spLocks/>
          </p:cNvSpPr>
          <p:nvPr/>
        </p:nvSpPr>
        <p:spPr>
          <a:xfrm>
            <a:off x="838200" y="737308"/>
            <a:ext cx="10515600" cy="11445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Data Preparation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29E2D0-3C64-4F66-BEDD-D77ECC69B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1209" y="2174285"/>
            <a:ext cx="5324475" cy="250942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5F2127-3E82-4D6C-81B0-98885D427C91}"/>
              </a:ext>
            </a:extLst>
          </p:cNvPr>
          <p:cNvSpPr txBox="1">
            <a:spLocks/>
          </p:cNvSpPr>
          <p:nvPr/>
        </p:nvSpPr>
        <p:spPr>
          <a:xfrm>
            <a:off x="838200" y="2364683"/>
            <a:ext cx="3832274" cy="3515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Step-1 : We imported Gutenberg books using </a:t>
            </a:r>
            <a:r>
              <a:rPr lang="en-IN" dirty="0" err="1"/>
              <a:t>nltk</a:t>
            </a:r>
            <a:r>
              <a:rPr lang="en-IN" dirty="0"/>
              <a:t> library.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r>
              <a:rPr lang="en-IN" dirty="0"/>
              <a:t>Step-2: Reading the 7 books as the text files</a:t>
            </a:r>
          </a:p>
        </p:txBody>
      </p:sp>
    </p:spTree>
    <p:extLst>
      <p:ext uri="{BB962C8B-B14F-4D97-AF65-F5344CB8AC3E}">
        <p14:creationId xmlns:p14="http://schemas.microsoft.com/office/powerpoint/2010/main" val="364988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C137D-9ACB-427E-87F0-7EF0DB009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808" y="2022573"/>
            <a:ext cx="10515600" cy="4351338"/>
          </a:xfrm>
        </p:spPr>
        <p:txBody>
          <a:bodyPr/>
          <a:lstStyle/>
          <a:p>
            <a:r>
              <a:rPr lang="en-IN" dirty="0"/>
              <a:t>Step-3 :</a:t>
            </a:r>
          </a:p>
          <a:p>
            <a:r>
              <a:rPr lang="en-IN" dirty="0"/>
              <a:t>Taking all the author names into an array that we will use for the labelling afterwards.</a:t>
            </a:r>
          </a:p>
          <a:p>
            <a:r>
              <a:rPr lang="en-IN" dirty="0"/>
              <a:t>Step-4:</a:t>
            </a:r>
          </a:p>
          <a:p>
            <a:r>
              <a:rPr lang="en-IN" dirty="0"/>
              <a:t>To attain accuracy and proper results stop words or the filler words must be removed </a:t>
            </a:r>
          </a:p>
          <a:p>
            <a:r>
              <a:rPr lang="en-IN" dirty="0"/>
              <a:t>So we cleaned up them using </a:t>
            </a:r>
            <a:r>
              <a:rPr lang="en-IN" dirty="0" err="1"/>
              <a:t>Nltk.stopwords</a:t>
            </a:r>
            <a:r>
              <a:rPr lang="en-IN" dirty="0"/>
              <a:t>(‘English’) 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85AE21-0494-4ACD-8DE2-9F0810D90DED}"/>
              </a:ext>
            </a:extLst>
          </p:cNvPr>
          <p:cNvSpPr txBox="1">
            <a:spLocks/>
          </p:cNvSpPr>
          <p:nvPr/>
        </p:nvSpPr>
        <p:spPr>
          <a:xfrm>
            <a:off x="964808" y="681037"/>
            <a:ext cx="10388991" cy="11445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Steps…</a:t>
            </a:r>
          </a:p>
        </p:txBody>
      </p:sp>
    </p:spTree>
    <p:extLst>
      <p:ext uri="{BB962C8B-B14F-4D97-AF65-F5344CB8AC3E}">
        <p14:creationId xmlns:p14="http://schemas.microsoft.com/office/powerpoint/2010/main" val="300106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EEF92-803E-4C60-8FFD-3F40E6C5E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Step-5:</a:t>
            </a:r>
          </a:p>
          <a:p>
            <a:r>
              <a:rPr lang="en-IN" dirty="0"/>
              <a:t>Tokenization of sentences  to further clean up the sentences we have tokenized the sentences.</a:t>
            </a:r>
          </a:p>
          <a:p>
            <a:r>
              <a:rPr lang="en-IN" dirty="0"/>
              <a:t>What is tokenization?</a:t>
            </a:r>
          </a:p>
          <a:p>
            <a:r>
              <a:rPr lang="en-US" dirty="0"/>
              <a:t>Tokenization is the process by which big quantity of text is divided into smaller parts called </a:t>
            </a:r>
            <a:r>
              <a:rPr lang="en-US" b="1" dirty="0"/>
              <a:t>tokens</a:t>
            </a:r>
            <a:r>
              <a:rPr lang="en-US" dirty="0"/>
              <a:t>.</a:t>
            </a:r>
          </a:p>
          <a:p>
            <a:r>
              <a:rPr lang="en-US" dirty="0"/>
              <a:t>. It becomes vital to understand the pattern in the text to achieve the above-stated purpose. </a:t>
            </a:r>
            <a:r>
              <a:rPr lang="en-US" b="1" dirty="0"/>
              <a:t>These tokens are very useful for finding such patterns as well as is considered as a base step for stemming and lemmatization.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3B5683-4F1B-4BDB-A6BB-AB838F575F02}"/>
              </a:ext>
            </a:extLst>
          </p:cNvPr>
          <p:cNvSpPr txBox="1">
            <a:spLocks/>
          </p:cNvSpPr>
          <p:nvPr/>
        </p:nvSpPr>
        <p:spPr>
          <a:xfrm>
            <a:off x="838200" y="455954"/>
            <a:ext cx="10515600" cy="11445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Steps…</a:t>
            </a:r>
          </a:p>
        </p:txBody>
      </p:sp>
    </p:spTree>
    <p:extLst>
      <p:ext uri="{BB962C8B-B14F-4D97-AF65-F5344CB8AC3E}">
        <p14:creationId xmlns:p14="http://schemas.microsoft.com/office/powerpoint/2010/main" val="259516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A458-0772-4D42-9435-4880BC50B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Step-6:</a:t>
            </a:r>
          </a:p>
          <a:p>
            <a:r>
              <a:rPr lang="en-IN" dirty="0"/>
              <a:t>Labelling the data with author names:</a:t>
            </a:r>
          </a:p>
          <a:p>
            <a:r>
              <a:rPr lang="en-IN" dirty="0"/>
              <a:t>In order to model our data and find accuracies we need labelled data so  when we give the sentence we get the author name .</a:t>
            </a:r>
          </a:p>
          <a:p>
            <a:r>
              <a:rPr lang="en-IN" dirty="0"/>
              <a:t>Step-7:</a:t>
            </a:r>
          </a:p>
          <a:p>
            <a:r>
              <a:rPr lang="en-IN" dirty="0"/>
              <a:t>Adding all the processed documents into single corpus.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CA91766-8549-4D20-8718-08BCE5CB022B}"/>
              </a:ext>
            </a:extLst>
          </p:cNvPr>
          <p:cNvSpPr txBox="1">
            <a:spLocks/>
          </p:cNvSpPr>
          <p:nvPr/>
        </p:nvSpPr>
        <p:spPr>
          <a:xfrm>
            <a:off x="838199" y="441887"/>
            <a:ext cx="10515599" cy="11445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Steps…</a:t>
            </a:r>
          </a:p>
        </p:txBody>
      </p:sp>
    </p:spTree>
    <p:extLst>
      <p:ext uri="{BB962C8B-B14F-4D97-AF65-F5344CB8AC3E}">
        <p14:creationId xmlns:p14="http://schemas.microsoft.com/office/powerpoint/2010/main" val="330634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76DFC-3033-4E0C-B0DD-B19B119B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IN" sz="2800"/>
              <a:t>Data-pre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893BD-EE5E-4B5B-9691-075C9E297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IN" sz="2000"/>
              <a:t>In data preprocessing we use pandas data frame its easy to process and transform data when it has some structure.</a:t>
            </a:r>
          </a:p>
          <a:p>
            <a:endParaRPr lang="en-IN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F8487-147A-4E17-9648-ED97ECAFB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085" y="643467"/>
            <a:ext cx="6078124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79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26356D-10CD-483F-9267-2ABFF618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0D195-9455-4077-A88E-A8FDD08A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8" y="737481"/>
            <a:ext cx="5348885" cy="23849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Sample data after labelling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4E86-D05E-4842-8242-C0222A12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3258980"/>
            <a:ext cx="462914" cy="359902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9C6408-AA0E-411D-A5D2-E5F13306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9C04A9-04B4-4ED7-94E7-B13134C8D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71086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794DCE-F3DA-4EA6-9031-FA811388BE4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2559" r="2" b="2"/>
          <a:stretch/>
        </p:blipFill>
        <p:spPr>
          <a:xfrm>
            <a:off x="422143" y="3258979"/>
            <a:ext cx="10943821" cy="359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1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772CB2-ABB1-43C1-9BCA-CBD44E83E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075" y="2029619"/>
            <a:ext cx="5657850" cy="39433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D4B8879-D4BB-4F71-9CBB-0DEBEB90B038}"/>
              </a:ext>
            </a:extLst>
          </p:cNvPr>
          <p:cNvSpPr txBox="1">
            <a:spLocks/>
          </p:cNvSpPr>
          <p:nvPr/>
        </p:nvSpPr>
        <p:spPr>
          <a:xfrm>
            <a:off x="1049214" y="582563"/>
            <a:ext cx="10542563" cy="11445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72791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371</Words>
  <Application>Microsoft Office PowerPoint</Application>
  <PresentationFormat>Widescreen</PresentationFormat>
  <Paragraphs>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Helvetica Neue Medium</vt:lpstr>
      <vt:lpstr>Tw Cen MT</vt:lpstr>
      <vt:lpstr>Office Theme</vt:lpstr>
      <vt:lpstr>EBC 5125 – Data Science Applications  ASSIGNMENT-1</vt:lpstr>
      <vt:lpstr>Dataset:</vt:lpstr>
      <vt:lpstr>PowerPoint Presentation</vt:lpstr>
      <vt:lpstr>PowerPoint Presentation</vt:lpstr>
      <vt:lpstr>PowerPoint Presentation</vt:lpstr>
      <vt:lpstr>PowerPoint Presentation</vt:lpstr>
      <vt:lpstr>Data-pre processing</vt:lpstr>
      <vt:lpstr>Sample data after labelling </vt:lpstr>
      <vt:lpstr>PowerPoint Presentation</vt:lpstr>
      <vt:lpstr>PowerPoint Presentation</vt:lpstr>
      <vt:lpstr>Transformation of the Data  </vt:lpstr>
      <vt:lpstr>Train and Test Split </vt:lpstr>
      <vt:lpstr>PowerPoint Presentation</vt:lpstr>
      <vt:lpstr>Classification of the data using the algorithms </vt:lpstr>
      <vt:lpstr>MultiNomial Naïve Bayes model</vt:lpstr>
      <vt:lpstr>PowerPoint Presentation</vt:lpstr>
      <vt:lpstr>2. Decision Tree</vt:lpstr>
      <vt:lpstr>PowerPoint Presentation</vt:lpstr>
      <vt:lpstr>  3. Support Vector Machine: </vt:lpstr>
      <vt:lpstr>Testing the model with TF-IDF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EBC 5125 – Data Science Applications  ASSIGNMENT-1</dc:title>
  <dc:creator>venkata sai krishna reddy chirasani</dc:creator>
  <cp:lastModifiedBy>Prahasith Kondra</cp:lastModifiedBy>
  <cp:revision>13</cp:revision>
  <dcterms:created xsi:type="dcterms:W3CDTF">2020-02-10T16:35:22Z</dcterms:created>
  <dcterms:modified xsi:type="dcterms:W3CDTF">2020-02-10T18:05:41Z</dcterms:modified>
</cp:coreProperties>
</file>