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3BFF-9F1E-42F7-BFEF-81559360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7CB0-FC81-46C7-A917-FE42F112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A9B2-AE77-4FF3-9635-51AC59BD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BCA45-618A-492E-9E4C-1A7C24E9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184B-5972-4CCC-909E-20C0F885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9520-6589-4A0A-9D63-3BEB218C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D1BF6-5451-4AB7-BA36-B26B3B53A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64D-D2F8-46B6-ABD4-7F76BAC7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E1F1-1009-41ED-8098-34E3339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31C4-E3F1-4CD3-811C-B3479582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AC74F-7FCE-4554-9053-67168441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AAD8-8473-4EB7-800A-5FEBA0B3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D6E6-735F-454D-B1F7-6F77286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DED0-4746-41D7-B934-93A073D0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1717-A21A-4C6F-8AE9-019DF02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3178-795F-42DE-BE6A-F33F2C12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DEF0-EB8B-49B1-9BAD-E40E9791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E65D-7793-43A2-A75E-FBA3612D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D3F3-10B5-4ADC-AE0F-2691735D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54B8-BB7E-44A8-98BD-550EAAA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1411-7B36-4571-8FE0-3720E13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7A27-55DD-41B4-A1C3-432F2F12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6D3B-09B5-43FA-890B-541B3D20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E28B-254B-41E8-B6D3-0518DDD2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21F-D400-4F97-A0BA-3774452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C6B0-C6F9-4B12-8A3A-962803F2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72AD-1EAE-4011-978E-991956162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AFE8-4AD7-4416-B971-D19518F0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F30D-D2CA-415B-B084-23EDADC9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DF69-37C0-4EE0-9744-692EE950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E228-0D3C-4F98-993A-43E62112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756-A415-4E99-9452-B7FF09DB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FCEC-0718-4AAF-A08A-37FC4EC8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8424-FCFF-4941-9CE5-F220B911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C73D6-CD9C-41CC-98BD-C5BC1AD1B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12F6-8B80-4F7F-AFB2-AEE251332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26690-F59A-40B9-BA44-2056C00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A38DA-E58E-41F6-94A0-E3756B20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5A88-4C44-4FDC-9406-F5BD14AC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1BD-8E01-47BC-A80C-6A014809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3DC6E-13EE-4D3D-B170-15185EE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0810F-9427-46D2-B6C2-B899C578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72E5B-1BD2-4648-848D-30C5887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C4DA3-F366-4D22-831B-6EAA873C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F68AC-E89E-44FA-9890-C8EDE86F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169D-5C8D-47BB-9F81-508C68BE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6925-AC0D-4CB5-9B3A-3B87BF22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06F0-87B1-4A2E-9D21-DEAEBD05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A598-BF28-4B94-ABD4-53699D61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4E-6799-4FCB-91CA-3F099680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2A1F-DDC9-4CD7-9328-F5FA15C3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E00EF-C95B-42C1-A701-2D5ABD9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7456-3D9A-4732-BFC6-69CD80C6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55869-8056-483F-926F-358F161A7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49102-A4A0-42EA-91D5-89FA1089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A007-98C1-4EF4-9A22-B4F5BE8B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156-8EEB-4ABA-AD4B-9D701A5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0CCC-6FD7-48CC-B1FC-D80F3509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27817-1606-4252-8510-F3EBB8ED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EC58-5F03-4BD9-8496-6D8BBEB2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261F-11D5-4548-8F95-BBD46812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ED95-4E86-4B82-A7B0-3497ACB505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BDF6-3B51-4EFF-84F3-ED17C668C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F187-6A21-4E50-BE77-55B2084A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526E-D975-4B5E-9D76-34A3F62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45D049-A24B-4D3C-9F7A-8951C86F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060" y="596766"/>
            <a:ext cx="8167176" cy="528875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366C39-FA32-4A74-9EAA-00C1F762ABA6}"/>
              </a:ext>
            </a:extLst>
          </p:cNvPr>
          <p:cNvCxnSpPr>
            <a:cxnSpLocks/>
          </p:cNvCxnSpPr>
          <p:nvPr/>
        </p:nvCxnSpPr>
        <p:spPr>
          <a:xfrm>
            <a:off x="5930900" y="27939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FEE5BD-FAED-4D1E-B8FF-4D2C41AA025F}"/>
              </a:ext>
            </a:extLst>
          </p:cNvPr>
          <p:cNvCxnSpPr>
            <a:cxnSpLocks/>
          </p:cNvCxnSpPr>
          <p:nvPr/>
        </p:nvCxnSpPr>
        <p:spPr>
          <a:xfrm flipH="1">
            <a:off x="5930899" y="2793984"/>
            <a:ext cx="1" cy="24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EA690-5538-4DFA-A423-37B059FCC994}"/>
              </a:ext>
            </a:extLst>
          </p:cNvPr>
          <p:cNvCxnSpPr/>
          <p:nvPr/>
        </p:nvCxnSpPr>
        <p:spPr>
          <a:xfrm>
            <a:off x="5909733" y="3073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AE98C6-FC8E-4885-888A-79E0E2513AC6}"/>
              </a:ext>
            </a:extLst>
          </p:cNvPr>
          <p:cNvCxnSpPr>
            <a:cxnSpLocks/>
          </p:cNvCxnSpPr>
          <p:nvPr/>
        </p:nvCxnSpPr>
        <p:spPr>
          <a:xfrm>
            <a:off x="5909733" y="303953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48249C-8A63-4339-9260-CFAFB418BB2C}"/>
              </a:ext>
            </a:extLst>
          </p:cNvPr>
          <p:cNvCxnSpPr>
            <a:cxnSpLocks/>
          </p:cNvCxnSpPr>
          <p:nvPr/>
        </p:nvCxnSpPr>
        <p:spPr>
          <a:xfrm flipH="1">
            <a:off x="5926667" y="3031067"/>
            <a:ext cx="8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217FC-ECA2-4EA5-BC26-C38C95910314}"/>
              </a:ext>
            </a:extLst>
          </p:cNvPr>
          <p:cNvCxnSpPr/>
          <p:nvPr/>
        </p:nvCxnSpPr>
        <p:spPr>
          <a:xfrm>
            <a:off x="5909733" y="3039533"/>
            <a:ext cx="25400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4C751-5CAA-4596-BEA6-9797678793FA}"/>
              </a:ext>
            </a:extLst>
          </p:cNvPr>
          <p:cNvCxnSpPr>
            <a:cxnSpLocks/>
          </p:cNvCxnSpPr>
          <p:nvPr/>
        </p:nvCxnSpPr>
        <p:spPr>
          <a:xfrm>
            <a:off x="4893733" y="30480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CF0841-B121-4A7F-9BD0-E3F92134CDD3}"/>
              </a:ext>
            </a:extLst>
          </p:cNvPr>
          <p:cNvCxnSpPr>
            <a:cxnSpLocks/>
          </p:cNvCxnSpPr>
          <p:nvPr/>
        </p:nvCxnSpPr>
        <p:spPr>
          <a:xfrm>
            <a:off x="7205133" y="3048000"/>
            <a:ext cx="0" cy="2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521171-5E52-4B3F-828D-6D61BDE6695A}"/>
              </a:ext>
            </a:extLst>
          </p:cNvPr>
          <p:cNvCxnSpPr>
            <a:cxnSpLocks/>
          </p:cNvCxnSpPr>
          <p:nvPr/>
        </p:nvCxnSpPr>
        <p:spPr>
          <a:xfrm>
            <a:off x="4902200" y="3031067"/>
            <a:ext cx="0" cy="1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58FC00-9021-4AF0-BA8F-6F0BF6E6A1F9}"/>
              </a:ext>
            </a:extLst>
          </p:cNvPr>
          <p:cNvCxnSpPr/>
          <p:nvPr/>
        </p:nvCxnSpPr>
        <p:spPr>
          <a:xfrm>
            <a:off x="4893733" y="304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3F8865-FF0F-49FB-80D0-DB8699FB3E12}"/>
              </a:ext>
            </a:extLst>
          </p:cNvPr>
          <p:cNvCxnSpPr>
            <a:cxnSpLocks/>
          </p:cNvCxnSpPr>
          <p:nvPr/>
        </p:nvCxnSpPr>
        <p:spPr>
          <a:xfrm>
            <a:off x="4902200" y="3014133"/>
            <a:ext cx="0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5153165-B39D-458D-8AE4-37059898020F}"/>
              </a:ext>
            </a:extLst>
          </p:cNvPr>
          <p:cNvSpPr/>
          <p:nvPr/>
        </p:nvSpPr>
        <p:spPr>
          <a:xfrm>
            <a:off x="4495799" y="3285066"/>
            <a:ext cx="931327" cy="58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A59A90-CE75-424E-AF59-92D2B5AACDFF}"/>
              </a:ext>
            </a:extLst>
          </p:cNvPr>
          <p:cNvSpPr/>
          <p:nvPr/>
        </p:nvSpPr>
        <p:spPr>
          <a:xfrm>
            <a:off x="5600704" y="3293533"/>
            <a:ext cx="1012164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 file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480361-CAB0-49DF-A639-CF9EEB32F127}"/>
              </a:ext>
            </a:extLst>
          </p:cNvPr>
          <p:cNvCxnSpPr/>
          <p:nvPr/>
        </p:nvCxnSpPr>
        <p:spPr>
          <a:xfrm>
            <a:off x="5930900" y="3048000"/>
            <a:ext cx="0" cy="3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CFD2AB9-7D12-45D7-BCB4-61A8B50820DC}"/>
              </a:ext>
            </a:extLst>
          </p:cNvPr>
          <p:cNvSpPr/>
          <p:nvPr/>
        </p:nvSpPr>
        <p:spPr>
          <a:xfrm>
            <a:off x="6851167" y="3276617"/>
            <a:ext cx="1012165" cy="5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E3340B-85C1-4978-9861-D1F4F02A57C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961463" y="3869251"/>
            <a:ext cx="0" cy="1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5ACA7C-2CC3-4604-B3D6-FE97C7066077}"/>
              </a:ext>
            </a:extLst>
          </p:cNvPr>
          <p:cNvCxnSpPr>
            <a:cxnSpLocks/>
          </p:cNvCxnSpPr>
          <p:nvPr/>
        </p:nvCxnSpPr>
        <p:spPr>
          <a:xfrm>
            <a:off x="4207933" y="4019785"/>
            <a:ext cx="1143000" cy="1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C48EE80-02F5-4273-AC9A-9B16D92C8F3A}"/>
              </a:ext>
            </a:extLst>
          </p:cNvPr>
          <p:cNvSpPr/>
          <p:nvPr/>
        </p:nvSpPr>
        <p:spPr>
          <a:xfrm rot="10800000" flipH="1" flipV="1">
            <a:off x="5537205" y="1197143"/>
            <a:ext cx="863591" cy="58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70FDE4-6F41-479A-A72B-A38F7FA8A71C}"/>
              </a:ext>
            </a:extLst>
          </p:cNvPr>
          <p:cNvSpPr/>
          <p:nvPr/>
        </p:nvSpPr>
        <p:spPr>
          <a:xfrm>
            <a:off x="5528726" y="2137382"/>
            <a:ext cx="935569" cy="67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menu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FA34F2-8356-4DBC-8456-39E1774540D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969001" y="1782674"/>
            <a:ext cx="0" cy="35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A297A7-1231-4741-9CEF-AF0A9D5E2898}"/>
              </a:ext>
            </a:extLst>
          </p:cNvPr>
          <p:cNvCxnSpPr/>
          <p:nvPr/>
        </p:nvCxnSpPr>
        <p:spPr>
          <a:xfrm>
            <a:off x="4207933" y="4033898"/>
            <a:ext cx="0" cy="20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8E4F918-403E-4140-8E0E-38D19CD687C5}"/>
              </a:ext>
            </a:extLst>
          </p:cNvPr>
          <p:cNvSpPr/>
          <p:nvPr/>
        </p:nvSpPr>
        <p:spPr>
          <a:xfrm>
            <a:off x="3742267" y="4250267"/>
            <a:ext cx="1015999" cy="76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file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0B84C-C8FB-409A-8DC9-3E94FB4B9D01}"/>
              </a:ext>
            </a:extLst>
          </p:cNvPr>
          <p:cNvCxnSpPr>
            <a:cxnSpLocks/>
          </p:cNvCxnSpPr>
          <p:nvPr/>
        </p:nvCxnSpPr>
        <p:spPr>
          <a:xfrm>
            <a:off x="5427126" y="4040484"/>
            <a:ext cx="0" cy="19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274A03-D296-482F-8820-7D5C95DD0A8B}"/>
              </a:ext>
            </a:extLst>
          </p:cNvPr>
          <p:cNvSpPr/>
          <p:nvPr/>
        </p:nvSpPr>
        <p:spPr>
          <a:xfrm>
            <a:off x="4902200" y="4250267"/>
            <a:ext cx="1024467" cy="76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6E9885-A1BC-4164-A9BF-72BDF4421A40}"/>
              </a:ext>
            </a:extLst>
          </p:cNvPr>
          <p:cNvCxnSpPr/>
          <p:nvPr/>
        </p:nvCxnSpPr>
        <p:spPr>
          <a:xfrm>
            <a:off x="5381627" y="4032016"/>
            <a:ext cx="1056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469ACB3-A936-4EDA-845E-0F8363F2D596}"/>
              </a:ext>
            </a:extLst>
          </p:cNvPr>
          <p:cNvCxnSpPr/>
          <p:nvPr/>
        </p:nvCxnSpPr>
        <p:spPr>
          <a:xfrm>
            <a:off x="6464295" y="4050833"/>
            <a:ext cx="0" cy="19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EC3732-C3FF-4397-94BE-7089E47547FF}"/>
              </a:ext>
            </a:extLst>
          </p:cNvPr>
          <p:cNvSpPr/>
          <p:nvPr/>
        </p:nvSpPr>
        <p:spPr>
          <a:xfrm>
            <a:off x="6225107" y="4250267"/>
            <a:ext cx="1123960" cy="70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to screen</a:t>
            </a:r>
          </a:p>
        </p:txBody>
      </p:sp>
    </p:spTree>
    <p:extLst>
      <p:ext uri="{BB962C8B-B14F-4D97-AF65-F5344CB8AC3E}">
        <p14:creationId xmlns:p14="http://schemas.microsoft.com/office/powerpoint/2010/main" val="45237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Battu, Sri Charani</dc:creator>
  <cp:lastModifiedBy>Battu, Sri Charani</cp:lastModifiedBy>
  <cp:revision>5</cp:revision>
  <dcterms:created xsi:type="dcterms:W3CDTF">2023-09-20T23:28:54Z</dcterms:created>
  <dcterms:modified xsi:type="dcterms:W3CDTF">2023-09-21T00:02:21Z</dcterms:modified>
</cp:coreProperties>
</file>