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917B-0D73-B449-ADF3-AFFB95F1057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435E-C3A4-8C40-9C41-B68C92CB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9FC-7377-0547-A369-7D5CB21A6A2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7206-7163-0A4E-B87F-656B366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907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03531"/>
            <a:ext cx="6858000" cy="1130907"/>
          </a:xfrm>
        </p:spPr>
        <p:txBody>
          <a:bodyPr>
            <a:normAutofit/>
          </a:bodyPr>
          <a:lstStyle/>
          <a:p>
            <a:r>
              <a:rPr lang="en-US" sz="4400" smtClean="0"/>
              <a:t>Design Document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94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Power </a:t>
            </a:r>
            <a:r>
              <a:rPr lang="en-US" sz="8800" dirty="0" err="1"/>
              <a:t>EnJoy</a:t>
            </a:r>
            <a:r>
              <a:rPr lang="en-US" dirty="0"/>
              <a:t/>
            </a:r>
            <a:br>
              <a:rPr lang="en-US" dirty="0"/>
            </a:b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7658584" y="5034060"/>
            <a:ext cx="393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Andrea </a:t>
            </a:r>
            <a:r>
              <a:rPr lang="en-US" dirty="0" err="1"/>
              <a:t>Battistello</a:t>
            </a:r>
            <a:r>
              <a:rPr lang="en-US" dirty="0"/>
              <a:t> : 	  873795</a:t>
            </a:r>
          </a:p>
          <a:p>
            <a:r>
              <a:rPr lang="en-US" dirty="0"/>
              <a:t>William di Luigi : 	  864165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841" y="5952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7F627E-EA13-DB47-86A6-F904E9402158}" type="datetime1">
              <a:rPr lang="it-IT"/>
              <a:t>13/12/16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16" y="1825625"/>
            <a:ext cx="7826567" cy="4351338"/>
          </a:xfrm>
        </p:spPr>
      </p:pic>
    </p:spTree>
    <p:extLst>
      <p:ext uri="{BB962C8B-B14F-4D97-AF65-F5344CB8AC3E}">
        <p14:creationId xmlns:p14="http://schemas.microsoft.com/office/powerpoint/2010/main" val="8367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278"/>
            <a:ext cx="10515600" cy="4096032"/>
          </a:xfrm>
        </p:spPr>
      </p:pic>
    </p:spTree>
    <p:extLst>
      <p:ext uri="{BB962C8B-B14F-4D97-AF65-F5344CB8AC3E}">
        <p14:creationId xmlns:p14="http://schemas.microsoft.com/office/powerpoint/2010/main" val="3064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45" y="1375945"/>
            <a:ext cx="7733111" cy="5219700"/>
          </a:xfrm>
        </p:spPr>
      </p:pic>
    </p:spTree>
    <p:extLst>
      <p:ext uri="{BB962C8B-B14F-4D97-AF65-F5344CB8AC3E}">
        <p14:creationId xmlns:p14="http://schemas.microsoft.com/office/powerpoint/2010/main" val="13322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58" y="1257095"/>
            <a:ext cx="6202485" cy="5485584"/>
          </a:xfrm>
        </p:spPr>
      </p:pic>
    </p:spTree>
    <p:extLst>
      <p:ext uri="{BB962C8B-B14F-4D97-AF65-F5344CB8AC3E}">
        <p14:creationId xmlns:p14="http://schemas.microsoft.com/office/powerpoint/2010/main" val="18150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89500" cy="4889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26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9" y="788063"/>
            <a:ext cx="4384484" cy="565334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1" y="186355"/>
            <a:ext cx="6586491" cy="642322"/>
          </a:xfrm>
        </p:spPr>
        <p:txBody>
          <a:bodyPr>
            <a:normAutofit fontScale="90000"/>
          </a:bodyPr>
          <a:lstStyle/>
          <a:p>
            <a:r>
              <a:rPr lang="en-US" smtClean="0"/>
              <a:t>Insert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65431" y="942975"/>
            <a:ext cx="7021782" cy="558641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procedure</a:t>
            </a:r>
            <a:r>
              <a:rPr lang="en-US" sz="2400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X)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Try to insert car C at node X in </a:t>
            </a:r>
            <a:r>
              <a:rPr lang="en-US" sz="2400" dirty="0" err="1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quadtree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By construction, each leaf will contain either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1 or 0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cars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the subtree rooted at X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has more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than 1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car 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then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determine in which child Y of node X the car C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is in</a:t>
            </a:r>
            <a:endParaRPr lang="en-US" sz="2400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Y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is either the top left, top right, bottom left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     // or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the bottom right “quadrant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Y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</a:t>
            </a:r>
            <a:r>
              <a:rPr lang="en-US" sz="2400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 else if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the subtree rooted at X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has exactly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1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car 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then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 is a leaf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create four children for node X in the 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Quadtree</a:t>
            </a:r>
            <a:endParaRPr lang="en-US" sz="2400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 is not a leaf anymore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move the car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in 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X into the child in which it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lies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let Y be child in which car C lies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QuadInsert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(C, Y)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sz="2400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X </a:t>
            </a:r>
            <a: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is a leaf</a:t>
            </a:r>
            <a:br>
              <a:rPr lang="en-US" sz="2400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   store car C in node X</a:t>
            </a:r>
            <a:b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sz="2400" b="1" dirty="0" err="1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sz="2400" b="1" dirty="0">
              <a:solidFill>
                <a:srgbClr val="0070C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</a:t>
            </a:r>
            <a:endParaRPr lang="en-US" sz="2400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49"/>
          </a:xfrm>
        </p:spPr>
        <p:txBody>
          <a:bodyPr/>
          <a:lstStyle/>
          <a:p>
            <a:r>
              <a:rPr lang="en-US" dirty="0" smtClean="0"/>
              <a:t>List all cars in a given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6864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procedure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X)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  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S is the “query square”, that is: the interesting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area</a:t>
            </a:r>
            <a:b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    //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 is the root node, initially is set to root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= []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empty list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Y = S ⋂ area(X)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intersection between S and the area of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X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Y ≠ ∅ 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non-empty intersection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X is a leaf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   answer += [all cars that are inside Y]   </a:t>
            </a:r>
            <a:r>
              <a:rPr lang="en-US" dirty="0" smtClean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>
                <a:solidFill>
                  <a:schemeClr val="accent6"/>
                </a:solidFill>
                <a:latin typeface="Lucida Console" charset="0"/>
                <a:ea typeface="Lucida Console" charset="0"/>
                <a:cs typeface="Lucida Console" charset="0"/>
              </a:rPr>
              <a:t>0 or 1 car</a:t>
            </a:r>
            <a:endParaRPr lang="en-US" b="0" dirty="0" smtClean="0">
              <a:solidFill>
                <a:schemeClr val="accent6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else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   answer 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top left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top right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bottom left of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X)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   answer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+=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QuadList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(S, bottom right of X)</a:t>
            </a:r>
            <a:endParaRPr lang="en-US" b="0" dirty="0" smtClean="0"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   </a:t>
            </a:r>
            <a:r>
              <a:rPr lang="en-US" b="1" dirty="0" err="1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 err="1" smtClean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b="1" dirty="0" smtClean="0">
              <a:solidFill>
                <a:srgbClr val="0070C0"/>
              </a:solidFill>
              <a:effectLst/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    </a:t>
            </a:r>
            <a:r>
              <a:rPr lang="en-US" b="1" dirty="0">
                <a:solidFill>
                  <a:srgbClr val="0070C0"/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answer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73470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We’re done.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2614930" y="1690689"/>
            <a:ext cx="6962140" cy="3533184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52650" y="497256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Impact" charset="0"/>
                <a:ea typeface="Impact" charset="0"/>
                <a:cs typeface="Impact" charset="0"/>
              </a:rPr>
              <a:t>Any questions?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Impact</vt:lpstr>
      <vt:lpstr>Lucida Console</vt:lpstr>
      <vt:lpstr>Arial</vt:lpstr>
      <vt:lpstr>Office Theme</vt:lpstr>
      <vt:lpstr>DD </vt:lpstr>
      <vt:lpstr>Overview</vt:lpstr>
      <vt:lpstr>Component view</vt:lpstr>
      <vt:lpstr>Application server</vt:lpstr>
      <vt:lpstr>Deployment view</vt:lpstr>
      <vt:lpstr>Quad trees</vt:lpstr>
      <vt:lpstr>Insert</vt:lpstr>
      <vt:lpstr>List all cars in a given area</vt:lpstr>
      <vt:lpstr>We’re done.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</dc:title>
  <dc:creator>Microsoft Office User</dc:creator>
  <cp:lastModifiedBy>Microsoft Office User</cp:lastModifiedBy>
  <cp:revision>4</cp:revision>
  <dcterms:created xsi:type="dcterms:W3CDTF">2016-12-13T21:09:59Z</dcterms:created>
  <dcterms:modified xsi:type="dcterms:W3CDTF">2016-12-13T21:39:41Z</dcterms:modified>
</cp:coreProperties>
</file>