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82"/>
  </p:normalViewPr>
  <p:slideViewPr>
    <p:cSldViewPr snapToGrid="0" snapToObjects="1">
      <p:cViewPr>
        <p:scale>
          <a:sx n="120" d="100"/>
          <a:sy n="120" d="100"/>
        </p:scale>
        <p:origin x="-21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96A18-DA0F-8C4E-AB03-D860D6DF6E47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E70F-59EB-DD4D-BED4-AFA072B890D1}">
      <dgm:prSet phldrT="[Text]"/>
      <dgm:spPr/>
      <dgm:t>
        <a:bodyPr/>
        <a:lstStyle/>
        <a:p>
          <a:r>
            <a:rPr lang="en-US" dirty="0" smtClean="0"/>
            <a:t>PE server</a:t>
          </a:r>
          <a:endParaRPr lang="en-US" dirty="0"/>
        </a:p>
      </dgm:t>
    </dgm:pt>
    <dgm:pt modelId="{33C763DF-1328-DE48-886A-360B53956DA3}" type="parTrans" cxnId="{85639C4E-B338-9847-8309-369A5FC960A5}">
      <dgm:prSet/>
      <dgm:spPr/>
      <dgm:t>
        <a:bodyPr/>
        <a:lstStyle/>
        <a:p>
          <a:endParaRPr lang="en-US"/>
        </a:p>
      </dgm:t>
    </dgm:pt>
    <dgm:pt modelId="{03855F3C-9E9A-8B44-98B3-437E36960DCC}" type="sibTrans" cxnId="{85639C4E-B338-9847-8309-369A5FC960A5}">
      <dgm:prSet/>
      <dgm:spPr/>
      <dgm:t>
        <a:bodyPr/>
        <a:lstStyle/>
        <a:p>
          <a:endParaRPr lang="en-US"/>
        </a:p>
      </dgm:t>
    </dgm:pt>
    <dgm:pt modelId="{C86DE314-734E-2C42-9C67-E41B0B8E6D34}">
      <dgm:prSet phldrT="[Text]"/>
      <dgm:spPr/>
      <dgm:t>
        <a:bodyPr/>
        <a:lstStyle/>
        <a:p>
          <a:r>
            <a:rPr lang="en-US" dirty="0" smtClean="0"/>
            <a:t>PE Car</a:t>
          </a:r>
          <a:endParaRPr lang="en-US" dirty="0"/>
        </a:p>
      </dgm:t>
    </dgm:pt>
    <dgm:pt modelId="{19BB3D70-4EB0-414D-8B12-1F84D9FF59B7}" type="parTrans" cxnId="{470E5818-ABB7-DA41-9C83-C50004C0EACA}">
      <dgm:prSet/>
      <dgm:spPr>
        <a:ln w="31750"/>
      </dgm:spPr>
      <dgm:t>
        <a:bodyPr/>
        <a:lstStyle/>
        <a:p>
          <a:endParaRPr lang="en-US"/>
        </a:p>
      </dgm:t>
    </dgm:pt>
    <dgm:pt modelId="{FD282C47-5332-614B-816F-ECD0A297E321}" type="sibTrans" cxnId="{470E5818-ABB7-DA41-9C83-C50004C0EACA}">
      <dgm:prSet/>
      <dgm:spPr/>
      <dgm:t>
        <a:bodyPr/>
        <a:lstStyle/>
        <a:p>
          <a:endParaRPr lang="en-US"/>
        </a:p>
      </dgm:t>
    </dgm:pt>
    <dgm:pt modelId="{BD0C88C7-8A76-C448-AE98-2AC2F55CA840}">
      <dgm:prSet phldrT="[Text]"/>
      <dgm:spPr/>
      <dgm:t>
        <a:bodyPr/>
        <a:lstStyle/>
        <a:p>
          <a:r>
            <a:rPr lang="en-US" dirty="0" smtClean="0"/>
            <a:t>PE Mobile</a:t>
          </a:r>
          <a:endParaRPr lang="en-US" dirty="0"/>
        </a:p>
      </dgm:t>
    </dgm:pt>
    <dgm:pt modelId="{26D3CBB2-D163-B043-B819-17799A30D481}" type="parTrans" cxnId="{86DCE62A-73DE-514D-8D1C-3A231A3C054A}">
      <dgm:prSet/>
      <dgm:spPr>
        <a:ln w="31750"/>
      </dgm:spPr>
      <dgm:t>
        <a:bodyPr/>
        <a:lstStyle/>
        <a:p>
          <a:endParaRPr lang="en-US"/>
        </a:p>
      </dgm:t>
    </dgm:pt>
    <dgm:pt modelId="{7F0763CC-0007-0340-905E-2220F8A71B8A}" type="sibTrans" cxnId="{86DCE62A-73DE-514D-8D1C-3A231A3C054A}">
      <dgm:prSet/>
      <dgm:spPr/>
      <dgm:t>
        <a:bodyPr/>
        <a:lstStyle/>
        <a:p>
          <a:endParaRPr lang="en-US"/>
        </a:p>
      </dgm:t>
    </dgm:pt>
    <dgm:pt modelId="{E7A77C12-3319-7B48-AF78-CF915603BA2E}">
      <dgm:prSet phldrT="[Text]"/>
      <dgm:spPr/>
      <dgm:t>
        <a:bodyPr/>
        <a:lstStyle/>
        <a:p>
          <a:r>
            <a:rPr lang="en-US" dirty="0" smtClean="0"/>
            <a:t>PE Web</a:t>
          </a:r>
          <a:endParaRPr lang="en-US" dirty="0"/>
        </a:p>
      </dgm:t>
    </dgm:pt>
    <dgm:pt modelId="{54D0E4E2-7068-314E-B6D9-A58BF21C0FA2}" type="sibTrans" cxnId="{82B5A96E-6DE7-6A43-B293-B03E8314DB10}">
      <dgm:prSet/>
      <dgm:spPr/>
      <dgm:t>
        <a:bodyPr/>
        <a:lstStyle/>
        <a:p>
          <a:endParaRPr lang="en-US"/>
        </a:p>
      </dgm:t>
    </dgm:pt>
    <dgm:pt modelId="{E93C3769-87D0-084C-ACF9-78E984F83DBD}" type="parTrans" cxnId="{82B5A96E-6DE7-6A43-B293-B03E8314DB10}">
      <dgm:prSet/>
      <dgm:spPr>
        <a:ln w="31750"/>
      </dgm:spPr>
      <dgm:t>
        <a:bodyPr/>
        <a:lstStyle/>
        <a:p>
          <a:endParaRPr lang="en-US"/>
        </a:p>
      </dgm:t>
    </dgm:pt>
    <dgm:pt modelId="{4D54530F-C01F-6D40-B51F-000805DBBE47}" type="pres">
      <dgm:prSet presAssocID="{06896A18-DA0F-8C4E-AB03-D860D6DF6E4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97AF4B-8F4C-CB40-B351-CE6B9B9746F7}" type="pres">
      <dgm:prSet presAssocID="{8127E70F-59EB-DD4D-BED4-AFA072B890D1}" presName="centerShape" presStyleLbl="node0" presStyleIdx="0" presStyleCnt="1" custScaleX="143016" custScaleY="143016"/>
      <dgm:spPr/>
      <dgm:t>
        <a:bodyPr/>
        <a:lstStyle/>
        <a:p>
          <a:endParaRPr lang="en-US"/>
        </a:p>
      </dgm:t>
    </dgm:pt>
    <dgm:pt modelId="{231CC485-DDAA-4C40-81EF-B3336D4DB702}" type="pres">
      <dgm:prSet presAssocID="{19BB3D70-4EB0-414D-8B12-1F84D9FF59B7}" presName="Name9" presStyleLbl="parChTrans1D2" presStyleIdx="0" presStyleCnt="3"/>
      <dgm:spPr/>
      <dgm:t>
        <a:bodyPr/>
        <a:lstStyle/>
        <a:p>
          <a:endParaRPr lang="en-US"/>
        </a:p>
      </dgm:t>
    </dgm:pt>
    <dgm:pt modelId="{BD7E3FF7-0B90-AC4E-A20F-1E1A62DB4978}" type="pres">
      <dgm:prSet presAssocID="{19BB3D70-4EB0-414D-8B12-1F84D9FF59B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3E68F8F-58CD-6F48-8B30-DCEA84008C4E}" type="pres">
      <dgm:prSet presAssocID="{C86DE314-734E-2C42-9C67-E41B0B8E6D34}" presName="node" presStyleLbl="node1" presStyleIdx="0" presStyleCnt="3" custScaleX="70722" custScaleY="70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A2C9D-3357-374D-B9EC-E6AFB826C830}" type="pres">
      <dgm:prSet presAssocID="{E93C3769-87D0-084C-ACF9-78E984F83DBD}" presName="Name9" presStyleLbl="parChTrans1D2" presStyleIdx="1" presStyleCnt="3"/>
      <dgm:spPr/>
      <dgm:t>
        <a:bodyPr/>
        <a:lstStyle/>
        <a:p>
          <a:endParaRPr lang="en-US"/>
        </a:p>
      </dgm:t>
    </dgm:pt>
    <dgm:pt modelId="{7AC44BD4-9563-C04C-AFB5-A1BAF4CC919D}" type="pres">
      <dgm:prSet presAssocID="{E93C3769-87D0-084C-ACF9-78E984F83DB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47B660F-6116-5741-8F1A-FD74EA2F0881}" type="pres">
      <dgm:prSet presAssocID="{E7A77C12-3319-7B48-AF78-CF915603BA2E}" presName="node" presStyleLbl="node1" presStyleIdx="1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6ACC5-B698-FB40-843F-887D8BF43902}" type="pres">
      <dgm:prSet presAssocID="{26D3CBB2-D163-B043-B819-17799A30D481}" presName="Name9" presStyleLbl="parChTrans1D2" presStyleIdx="2" presStyleCnt="3"/>
      <dgm:spPr/>
      <dgm:t>
        <a:bodyPr/>
        <a:lstStyle/>
        <a:p>
          <a:endParaRPr lang="en-US"/>
        </a:p>
      </dgm:t>
    </dgm:pt>
    <dgm:pt modelId="{9CF3769A-C2C8-B742-ACF9-A2E056D8209E}" type="pres">
      <dgm:prSet presAssocID="{26D3CBB2-D163-B043-B819-17799A30D4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CC7C8F9-34CC-B044-901F-9417FC3A9662}" type="pres">
      <dgm:prSet presAssocID="{BD0C88C7-8A76-C448-AE98-2AC2F55CA840}" presName="node" presStyleLbl="node1" presStyleIdx="2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E409A-BF23-EB4E-B733-F62D239CD05B}" type="presOf" srcId="{06896A18-DA0F-8C4E-AB03-D860D6DF6E47}" destId="{4D54530F-C01F-6D40-B51F-000805DBBE47}" srcOrd="0" destOrd="0" presId="urn:microsoft.com/office/officeart/2005/8/layout/radial1"/>
    <dgm:cxn modelId="{85639C4E-B338-9847-8309-369A5FC960A5}" srcId="{06896A18-DA0F-8C4E-AB03-D860D6DF6E47}" destId="{8127E70F-59EB-DD4D-BED4-AFA072B890D1}" srcOrd="0" destOrd="0" parTransId="{33C763DF-1328-DE48-886A-360B53956DA3}" sibTransId="{03855F3C-9E9A-8B44-98B3-437E36960DCC}"/>
    <dgm:cxn modelId="{E2BCF6B3-1A99-3D42-B4D5-2BC69E44E47C}" type="presOf" srcId="{E93C3769-87D0-084C-ACF9-78E984F83DBD}" destId="{D2CA2C9D-3357-374D-B9EC-E6AFB826C830}" srcOrd="0" destOrd="0" presId="urn:microsoft.com/office/officeart/2005/8/layout/radial1"/>
    <dgm:cxn modelId="{F794E7B1-B677-1940-9959-BD74A2D619D6}" type="presOf" srcId="{26D3CBB2-D163-B043-B819-17799A30D481}" destId="{9AF6ACC5-B698-FB40-843F-887D8BF43902}" srcOrd="0" destOrd="0" presId="urn:microsoft.com/office/officeart/2005/8/layout/radial1"/>
    <dgm:cxn modelId="{B889F1AA-D4B2-7F47-89AF-B20AF36E47E0}" type="presOf" srcId="{E7A77C12-3319-7B48-AF78-CF915603BA2E}" destId="{F47B660F-6116-5741-8F1A-FD74EA2F0881}" srcOrd="0" destOrd="0" presId="urn:microsoft.com/office/officeart/2005/8/layout/radial1"/>
    <dgm:cxn modelId="{FBA3B4B3-76A3-0245-97D6-112DDD47287F}" type="presOf" srcId="{26D3CBB2-D163-B043-B819-17799A30D481}" destId="{9CF3769A-C2C8-B742-ACF9-A2E056D8209E}" srcOrd="1" destOrd="0" presId="urn:microsoft.com/office/officeart/2005/8/layout/radial1"/>
    <dgm:cxn modelId="{82B5A96E-6DE7-6A43-B293-B03E8314DB10}" srcId="{8127E70F-59EB-DD4D-BED4-AFA072B890D1}" destId="{E7A77C12-3319-7B48-AF78-CF915603BA2E}" srcOrd="1" destOrd="0" parTransId="{E93C3769-87D0-084C-ACF9-78E984F83DBD}" sibTransId="{54D0E4E2-7068-314E-B6D9-A58BF21C0FA2}"/>
    <dgm:cxn modelId="{E96EE6E3-149C-0749-8F74-2E4B37FBB223}" type="presOf" srcId="{C86DE314-734E-2C42-9C67-E41B0B8E6D34}" destId="{53E68F8F-58CD-6F48-8B30-DCEA84008C4E}" srcOrd="0" destOrd="0" presId="urn:microsoft.com/office/officeart/2005/8/layout/radial1"/>
    <dgm:cxn modelId="{C58BF51C-537B-124F-AE6C-B6EFFEC39122}" type="presOf" srcId="{E93C3769-87D0-084C-ACF9-78E984F83DBD}" destId="{7AC44BD4-9563-C04C-AFB5-A1BAF4CC919D}" srcOrd="1" destOrd="0" presId="urn:microsoft.com/office/officeart/2005/8/layout/radial1"/>
    <dgm:cxn modelId="{BD27723C-EFB2-6D4B-A475-FC0200A39D01}" type="presOf" srcId="{BD0C88C7-8A76-C448-AE98-2AC2F55CA840}" destId="{7CC7C8F9-34CC-B044-901F-9417FC3A9662}" srcOrd="0" destOrd="0" presId="urn:microsoft.com/office/officeart/2005/8/layout/radial1"/>
    <dgm:cxn modelId="{470E5818-ABB7-DA41-9C83-C50004C0EACA}" srcId="{8127E70F-59EB-DD4D-BED4-AFA072B890D1}" destId="{C86DE314-734E-2C42-9C67-E41B0B8E6D34}" srcOrd="0" destOrd="0" parTransId="{19BB3D70-4EB0-414D-8B12-1F84D9FF59B7}" sibTransId="{FD282C47-5332-614B-816F-ECD0A297E321}"/>
    <dgm:cxn modelId="{79480854-4454-BC47-B79F-80DFB53B1629}" type="presOf" srcId="{19BB3D70-4EB0-414D-8B12-1F84D9FF59B7}" destId="{231CC485-DDAA-4C40-81EF-B3336D4DB702}" srcOrd="0" destOrd="0" presId="urn:microsoft.com/office/officeart/2005/8/layout/radial1"/>
    <dgm:cxn modelId="{86DCE62A-73DE-514D-8D1C-3A231A3C054A}" srcId="{8127E70F-59EB-DD4D-BED4-AFA072B890D1}" destId="{BD0C88C7-8A76-C448-AE98-2AC2F55CA840}" srcOrd="2" destOrd="0" parTransId="{26D3CBB2-D163-B043-B819-17799A30D481}" sibTransId="{7F0763CC-0007-0340-905E-2220F8A71B8A}"/>
    <dgm:cxn modelId="{BD079AC4-E425-9C4A-89E5-FC4173A52E51}" type="presOf" srcId="{19BB3D70-4EB0-414D-8B12-1F84D9FF59B7}" destId="{BD7E3FF7-0B90-AC4E-A20F-1E1A62DB4978}" srcOrd="1" destOrd="0" presId="urn:microsoft.com/office/officeart/2005/8/layout/radial1"/>
    <dgm:cxn modelId="{CC3A0DAF-5F25-E04C-AE8E-718BBA4CFCB0}" type="presOf" srcId="{8127E70F-59EB-DD4D-BED4-AFA072B890D1}" destId="{7B97AF4B-8F4C-CB40-B351-CE6B9B9746F7}" srcOrd="0" destOrd="0" presId="urn:microsoft.com/office/officeart/2005/8/layout/radial1"/>
    <dgm:cxn modelId="{46EFD5D0-3A99-3849-9703-A82D58FFADCA}" type="presParOf" srcId="{4D54530F-C01F-6D40-B51F-000805DBBE47}" destId="{7B97AF4B-8F4C-CB40-B351-CE6B9B9746F7}" srcOrd="0" destOrd="0" presId="urn:microsoft.com/office/officeart/2005/8/layout/radial1"/>
    <dgm:cxn modelId="{435813E1-6E8C-CD42-9B63-47ACF4AF7D07}" type="presParOf" srcId="{4D54530F-C01F-6D40-B51F-000805DBBE47}" destId="{231CC485-DDAA-4C40-81EF-B3336D4DB702}" srcOrd="1" destOrd="0" presId="urn:microsoft.com/office/officeart/2005/8/layout/radial1"/>
    <dgm:cxn modelId="{7D6ECD53-AB84-BD46-B0FF-E81859BFAACC}" type="presParOf" srcId="{231CC485-DDAA-4C40-81EF-B3336D4DB702}" destId="{BD7E3FF7-0B90-AC4E-A20F-1E1A62DB4978}" srcOrd="0" destOrd="0" presId="urn:microsoft.com/office/officeart/2005/8/layout/radial1"/>
    <dgm:cxn modelId="{633E30E4-7407-CB45-901D-B813ACCBE123}" type="presParOf" srcId="{4D54530F-C01F-6D40-B51F-000805DBBE47}" destId="{53E68F8F-58CD-6F48-8B30-DCEA84008C4E}" srcOrd="2" destOrd="0" presId="urn:microsoft.com/office/officeart/2005/8/layout/radial1"/>
    <dgm:cxn modelId="{5F1CBB71-9057-6841-B00C-88200EC9E290}" type="presParOf" srcId="{4D54530F-C01F-6D40-B51F-000805DBBE47}" destId="{D2CA2C9D-3357-374D-B9EC-E6AFB826C830}" srcOrd="3" destOrd="0" presId="urn:microsoft.com/office/officeart/2005/8/layout/radial1"/>
    <dgm:cxn modelId="{C337DB88-7007-864F-9D3A-14527B059213}" type="presParOf" srcId="{D2CA2C9D-3357-374D-B9EC-E6AFB826C830}" destId="{7AC44BD4-9563-C04C-AFB5-A1BAF4CC919D}" srcOrd="0" destOrd="0" presId="urn:microsoft.com/office/officeart/2005/8/layout/radial1"/>
    <dgm:cxn modelId="{0DBC4713-65A1-804C-A0DF-C51AB7FA928E}" type="presParOf" srcId="{4D54530F-C01F-6D40-B51F-000805DBBE47}" destId="{F47B660F-6116-5741-8F1A-FD74EA2F0881}" srcOrd="4" destOrd="0" presId="urn:microsoft.com/office/officeart/2005/8/layout/radial1"/>
    <dgm:cxn modelId="{BB23BDD8-A7B0-5D44-A528-139ECC9F1DDA}" type="presParOf" srcId="{4D54530F-C01F-6D40-B51F-000805DBBE47}" destId="{9AF6ACC5-B698-FB40-843F-887D8BF43902}" srcOrd="5" destOrd="0" presId="urn:microsoft.com/office/officeart/2005/8/layout/radial1"/>
    <dgm:cxn modelId="{465619C6-1E9E-F04F-99CD-187E3F327CD5}" type="presParOf" srcId="{9AF6ACC5-B698-FB40-843F-887D8BF43902}" destId="{9CF3769A-C2C8-B742-ACF9-A2E056D8209E}" srcOrd="0" destOrd="0" presId="urn:microsoft.com/office/officeart/2005/8/layout/radial1"/>
    <dgm:cxn modelId="{ED4C8A1F-D2EC-AD4E-9CB9-48D272503E7A}" type="presParOf" srcId="{4D54530F-C01F-6D40-B51F-000805DBBE47}" destId="{7CC7C8F9-34CC-B044-901F-9417FC3A966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AF4B-8F4C-CB40-B351-CE6B9B9746F7}">
      <dsp:nvSpPr>
        <dsp:cNvPr id="0" name=""/>
        <dsp:cNvSpPr/>
      </dsp:nvSpPr>
      <dsp:spPr>
        <a:xfrm>
          <a:off x="2890051" y="1601714"/>
          <a:ext cx="2106596" cy="21065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PE server</a:t>
          </a:r>
          <a:endParaRPr lang="en-US" sz="4300" kern="1200" dirty="0"/>
        </a:p>
      </dsp:txBody>
      <dsp:txXfrm>
        <a:off x="3198555" y="1910218"/>
        <a:ext cx="1489588" cy="1489588"/>
      </dsp:txXfrm>
    </dsp:sp>
    <dsp:sp modelId="{231CC485-DDAA-4C40-81EF-B3336D4DB702}">
      <dsp:nvSpPr>
        <dsp:cNvPr id="0" name=""/>
        <dsp:cNvSpPr/>
      </dsp:nvSpPr>
      <dsp:spPr>
        <a:xfrm rot="16200000">
          <a:off x="3772404" y="1413959"/>
          <a:ext cx="34189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1891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802" y="1422221"/>
        <a:ext cx="17094" cy="17094"/>
      </dsp:txXfrm>
    </dsp:sp>
    <dsp:sp modelId="{53E68F8F-58CD-6F48-8B30-DCEA84008C4E}">
      <dsp:nvSpPr>
        <dsp:cNvPr id="0" name=""/>
        <dsp:cNvSpPr/>
      </dsp:nvSpPr>
      <dsp:spPr>
        <a:xfrm>
          <a:off x="3422489" y="218102"/>
          <a:ext cx="1041720" cy="1041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Car</a:t>
          </a:r>
          <a:endParaRPr lang="en-US" sz="1900" kern="1200" dirty="0"/>
        </a:p>
      </dsp:txBody>
      <dsp:txXfrm>
        <a:off x="3575045" y="370658"/>
        <a:ext cx="736608" cy="736608"/>
      </dsp:txXfrm>
    </dsp:sp>
    <dsp:sp modelId="{D2CA2C9D-3357-374D-B9EC-E6AFB826C830}">
      <dsp:nvSpPr>
        <dsp:cNvPr id="0" name=""/>
        <dsp:cNvSpPr/>
      </dsp:nvSpPr>
      <dsp:spPr>
        <a:xfrm rot="1800000">
          <a:off x="4832586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299" y="3258737"/>
        <a:ext cx="17127" cy="17127"/>
      </dsp:txXfrm>
    </dsp:sp>
    <dsp:sp modelId="{F47B660F-6116-5741-8F1A-FD74EA2F0881}">
      <dsp:nvSpPr>
        <dsp:cNvPr id="0" name=""/>
        <dsp:cNvSpPr/>
      </dsp:nvSpPr>
      <dsp:spPr>
        <a:xfrm>
          <a:off x="5082500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Web</a:t>
          </a:r>
          <a:endParaRPr lang="en-US" sz="1900" kern="1200" dirty="0"/>
        </a:p>
      </dsp:txBody>
      <dsp:txXfrm>
        <a:off x="5234862" y="3245202"/>
        <a:ext cx="735671" cy="735671"/>
      </dsp:txXfrm>
    </dsp:sp>
    <dsp:sp modelId="{9AF6ACC5-B698-FB40-843F-887D8BF43902}">
      <dsp:nvSpPr>
        <dsp:cNvPr id="0" name=""/>
        <dsp:cNvSpPr/>
      </dsp:nvSpPr>
      <dsp:spPr>
        <a:xfrm rot="9000000">
          <a:off x="2711559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74272" y="3258737"/>
        <a:ext cx="17127" cy="17127"/>
      </dsp:txXfrm>
    </dsp:sp>
    <dsp:sp modelId="{7CC7C8F9-34CC-B044-901F-9417FC3A9662}">
      <dsp:nvSpPr>
        <dsp:cNvPr id="0" name=""/>
        <dsp:cNvSpPr/>
      </dsp:nvSpPr>
      <dsp:spPr>
        <a:xfrm>
          <a:off x="1763804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Mobile</a:t>
          </a:r>
          <a:endParaRPr lang="en-US" sz="1900" kern="1200" dirty="0"/>
        </a:p>
      </dsp:txBody>
      <dsp:txXfrm>
        <a:off x="1916166" y="3245202"/>
        <a:ext cx="735671" cy="73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5E73-7709-3942-9E29-76FEB334D01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907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RASD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83228"/>
            <a:ext cx="6858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Requirement Analysis and </a:t>
            </a:r>
          </a:p>
          <a:p>
            <a:r>
              <a:rPr lang="en-US" sz="4400" dirty="0"/>
              <a:t>Specification Document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94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Power </a:t>
            </a:r>
            <a:r>
              <a:rPr lang="en-US" sz="8800" dirty="0" err="1"/>
              <a:t>EnJoy</a:t>
            </a:r>
            <a:r>
              <a:rPr lang="en-US" dirty="0"/>
              <a:t/>
            </a:r>
            <a:br>
              <a:rPr lang="en-US" dirty="0"/>
            </a:b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6134583" y="5034060"/>
            <a:ext cx="393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Andrea </a:t>
            </a:r>
            <a:r>
              <a:rPr lang="en-US" dirty="0" err="1"/>
              <a:t>Battistello</a:t>
            </a:r>
            <a:r>
              <a:rPr lang="en-US" dirty="0"/>
              <a:t> : 	  873795</a:t>
            </a:r>
          </a:p>
          <a:p>
            <a:r>
              <a:rPr lang="en-US" dirty="0"/>
              <a:t>William di Luigi : 	  864165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841" y="5952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7F627E-EA13-DB47-86A6-F904E9402158}" type="datetime1">
              <a:rPr lang="it-IT"/>
              <a:t>14/11/16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G1.4 </a:t>
            </a:r>
            <a:r>
              <a:rPr lang="en-US" dirty="0"/>
              <a:t>Cancel the reservation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cancel a pending reservation only before he/she unlocks the car</a:t>
            </a:r>
            <a:r>
              <a:rPr lang="en-US" dirty="0"/>
              <a:t> for the first time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 view his/her pending reservation.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G1.5 </a:t>
            </a:r>
            <a:r>
              <a:rPr lang="en-US" dirty="0"/>
              <a:t>Allow users to access to PE and manage their account.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verify all the data </a:t>
            </a:r>
            <a:r>
              <a:rPr lang="en-US" dirty="0"/>
              <a:t>changed by the user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to: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password </a:t>
            </a:r>
          </a:p>
          <a:p>
            <a:pPr lvl="1"/>
            <a:r>
              <a:rPr lang="en-US" dirty="0" smtClean="0"/>
              <a:t>Change/update </a:t>
            </a:r>
            <a:r>
              <a:rPr lang="en-US" dirty="0"/>
              <a:t>driving license and ID card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phone number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pending reservation (if any) and all past reservation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bills to pay and/or already paid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payment </a:t>
            </a:r>
            <a:r>
              <a:rPr lang="en-US" dirty="0" err="1"/>
              <a:t>informations</a:t>
            </a:r>
            <a:r>
              <a:rPr lang="en-US" dirty="0"/>
              <a:t>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register and create an account.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log in with a previously created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G2 </a:t>
            </a:r>
            <a:r>
              <a:rPr lang="en-US" dirty="0"/>
              <a:t>Encourage drivers to behave correctly and with respect to the law.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be able to retrieve driver information for a specified car in a given time.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verify the correctness of the driving license and ID card of a driver </a:t>
            </a:r>
            <a:r>
              <a:rPr lang="en-US" dirty="0"/>
              <a:t>(e.g. using a governmental system)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discounts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is carrying at least 2 passengers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at least 50% of battery full.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in a PE safe area and plugs the car in the power grid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penalty fees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the car far from the nearest PE safe area (e.g. the </a:t>
            </a:r>
            <a:r>
              <a:rPr lang="en-US" dirty="0" smtClean="0"/>
              <a:t>nearest </a:t>
            </a:r>
            <a:r>
              <a:rPr lang="en-US" dirty="0"/>
              <a:t>PE safe area is at least 3 km far)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less than 20% of battery full.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periodically check the validity of the documents presented by each </a:t>
            </a:r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/>
              <a:t>and forbid user to reserve cars with out-of-date documents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G3 </a:t>
            </a:r>
            <a:r>
              <a:rPr lang="en-US" dirty="0"/>
              <a:t>Monitor cars and give assistance to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center operators should be able to: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position of all the cars on road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maintenance operators </a:t>
            </a:r>
          </a:p>
          <a:p>
            <a:pPr lvl="1"/>
            <a:r>
              <a:rPr lang="en-US" dirty="0" smtClean="0"/>
              <a:t>Reimburse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police/ambulance of emergencies.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reservation history of each car.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93" y="1825625"/>
            <a:ext cx="6415213" cy="4351338"/>
          </a:xfrm>
        </p:spPr>
      </p:pic>
    </p:spTree>
    <p:extLst>
      <p:ext uri="{BB962C8B-B14F-4D97-AF65-F5344CB8AC3E}">
        <p14:creationId xmlns:p14="http://schemas.microsoft.com/office/powerpoint/2010/main" val="401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17779"/>
            <a:ext cx="7886700" cy="1325563"/>
          </a:xfrm>
        </p:spPr>
        <p:txBody>
          <a:bodyPr/>
          <a:lstStyle/>
          <a:p>
            <a:r>
              <a:rPr lang="en-US" dirty="0" smtClean="0"/>
              <a:t>Reserve car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12" y="621861"/>
            <a:ext cx="6023376" cy="6236139"/>
          </a:xfrm>
        </p:spPr>
      </p:pic>
    </p:spTree>
    <p:extLst>
      <p:ext uri="{BB962C8B-B14F-4D97-AF65-F5344CB8AC3E}">
        <p14:creationId xmlns:p14="http://schemas.microsoft.com/office/powerpoint/2010/main" val="1765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 smtClean="0"/>
              <a:t>Calculate discounts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013"/>
          <a:stretch/>
        </p:blipFill>
        <p:spPr>
          <a:xfrm>
            <a:off x="1575745" y="1304150"/>
            <a:ext cx="6478648" cy="4605871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4287877" y="5847373"/>
            <a:ext cx="4768" cy="436329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7877" y="5890100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discounts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6" b="131"/>
          <a:stretch/>
        </p:blipFill>
        <p:spPr>
          <a:xfrm>
            <a:off x="1659696" y="2257458"/>
            <a:ext cx="5824607" cy="439485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118544" y="1417534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8544" y="1913860"/>
            <a:ext cx="0" cy="34359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469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We’re done.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1090930" y="1690689"/>
            <a:ext cx="6962140" cy="3533184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8650" y="49725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Any questions?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4" y="2113678"/>
            <a:ext cx="8757672" cy="3049547"/>
          </a:xfrm>
        </p:spPr>
      </p:pic>
    </p:spTree>
    <p:extLst>
      <p:ext uri="{BB962C8B-B14F-4D97-AF65-F5344CB8AC3E}">
        <p14:creationId xmlns:p14="http://schemas.microsoft.com/office/powerpoint/2010/main" val="19842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44" y="681038"/>
            <a:ext cx="7144359" cy="6176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57" y="-220663"/>
            <a:ext cx="8690578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err="1" smtClean="0"/>
              <a:t>EnJoy</a:t>
            </a:r>
            <a:r>
              <a:rPr lang="en-US" dirty="0" smtClean="0"/>
              <a:t>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273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937549" y="2280213"/>
            <a:ext cx="1469985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5327" y="2280213"/>
            <a:ext cx="1549079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Governmental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72541" y="2905246"/>
            <a:ext cx="2019783" cy="99542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5521124" y="2905246"/>
            <a:ext cx="1748743" cy="103976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[G1]  Build an effective and reliable electric car sharing system.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[G1.1]  Allow every user to view available cars near or in a given position.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[G1.2]  Allow (activated) registered users to reserve available cars.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[G1.3]  Allow users to drive their reserved car.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[G1.4]  Allow users to cancel the reservation.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[G1.5]  Allow users to access to PE and manage their account. </a:t>
            </a:r>
            <a:endParaRPr lang="en-US" dirty="0" smtClean="0">
              <a:effectLst/>
            </a:endParaRPr>
          </a:p>
          <a:p>
            <a:r>
              <a:rPr lang="en-US" b="1" dirty="0"/>
              <a:t>[G2]  Encourage drivers to behave correctly and with respect to the law. </a:t>
            </a:r>
            <a:endParaRPr lang="en-US" dirty="0" smtClean="0">
              <a:effectLst/>
            </a:endParaRPr>
          </a:p>
          <a:p>
            <a:r>
              <a:rPr lang="en-US" b="1" dirty="0"/>
              <a:t>[G3]  Offer an easy-to-use system for call center operators to monitor cars and give assistance to drivers.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G1.1 </a:t>
            </a:r>
            <a:r>
              <a:rPr lang="en-US" sz="3600" dirty="0"/>
              <a:t>View available cars nearby or in a given position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PEM </a:t>
            </a:r>
            <a:r>
              <a:rPr lang="en-US" dirty="0"/>
              <a:t>and PEW should be able to </a:t>
            </a:r>
            <a:r>
              <a:rPr lang="en-US" dirty="0">
                <a:solidFill>
                  <a:srgbClr val="FF0000"/>
                </a:solidFill>
              </a:rPr>
              <a:t>retrieve device position</a:t>
            </a:r>
            <a:r>
              <a:rPr lang="en-US" dirty="0"/>
              <a:t> either with a GPS antenna or by using browser </a:t>
            </a:r>
            <a:r>
              <a:rPr lang="en-US" dirty="0" err="1"/>
              <a:t>geolocalization</a:t>
            </a:r>
            <a:r>
              <a:rPr lang="en-US" dirty="0"/>
              <a:t> after obtaining the user’s permission.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find the GPS coordinate given a specific address.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must respond with their GPS coordinate when it is asked by PE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specify the range of the area where to find available cars.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visualize the battery level of available cars. </a:t>
            </a:r>
          </a:p>
        </p:txBody>
      </p:sp>
    </p:spTree>
    <p:extLst>
      <p:ext uri="{BB962C8B-B14F-4D97-AF65-F5344CB8AC3E}">
        <p14:creationId xmlns:p14="http://schemas.microsoft.com/office/powerpoint/2010/main" val="1054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G1.2 </a:t>
            </a:r>
            <a:r>
              <a:rPr lang="en-US" dirty="0"/>
              <a:t>Reserve available cars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user should have </a:t>
            </a:r>
            <a:r>
              <a:rPr lang="en-US" dirty="0">
                <a:solidFill>
                  <a:srgbClr val="FF0000"/>
                </a:solidFill>
              </a:rPr>
              <a:t>only one active reservation at a time</a:t>
            </a:r>
            <a:r>
              <a:rPr lang="en-US" dirty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reservations must be related to only one car and each car can be bound to at most one reservation at a time. </a:t>
            </a:r>
          </a:p>
          <a:p>
            <a:r>
              <a:rPr lang="en-US" dirty="0" smtClean="0"/>
              <a:t>When </a:t>
            </a:r>
            <a:r>
              <a:rPr lang="en-US" dirty="0"/>
              <a:t>the user reserves a car, it automatically becomes reserved and won’t be visible to other users until the reservation is cancelled or he/she stops driving.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reservation should expire after a fixed amount of time</a:t>
            </a:r>
            <a:r>
              <a:rPr lang="en-US" dirty="0"/>
              <a:t> (e.g. 1 hour). If the user forgets to cancel the reservation within that deadline, user should incur in a penalty fee.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car should be available only if it has at least 20% battery full. </a:t>
            </a:r>
          </a:p>
        </p:txBody>
      </p:sp>
    </p:spTree>
    <p:extLst>
      <p:ext uri="{BB962C8B-B14F-4D97-AF65-F5344CB8AC3E}">
        <p14:creationId xmlns:p14="http://schemas.microsoft.com/office/powerpoint/2010/main" val="14635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should be able to unlock every time they receive an unlock message by PE.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unlock the car either via SMS (e.g. with an ‘UNLOCK’ message) or PEM.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car should lock the door after a fixed amount of time (e.g. 30 seconds) </a:t>
            </a:r>
            <a:r>
              <a:rPr lang="en-US" dirty="0" smtClean="0"/>
              <a:t>it have </a:t>
            </a:r>
            <a:r>
              <a:rPr lang="en-US" dirty="0"/>
              <a:t>been unlocked. If the doors are still open after that time, the car will lock as soon as the doors closes.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stop the ride either via SMS (e.g. with a ‘STOP’ message) or PEM </a:t>
            </a:r>
          </a:p>
        </p:txBody>
      </p:sp>
    </p:spTree>
    <p:extLst>
      <p:ext uri="{BB962C8B-B14F-4D97-AF65-F5344CB8AC3E}">
        <p14:creationId xmlns:p14="http://schemas.microsoft.com/office/powerpoint/2010/main" val="536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user should be able to pay for all his rides monthly.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detect whether it is on a PE safe area or not.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</a:t>
            </a:r>
            <a:r>
              <a:rPr lang="en-US" dirty="0">
                <a:solidFill>
                  <a:srgbClr val="FF0000"/>
                </a:solidFill>
              </a:rPr>
              <a:t>detect the number of passengers</a:t>
            </a:r>
            <a:r>
              <a:rPr lang="en-US" dirty="0"/>
              <a:t> it is carrying.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aware of current charge when driving through a screen in the car.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start charging the user either when the car engine ignites or when a fixed amount of time (e.g. 10 minutes) is passed from the first unlock </a:t>
            </a:r>
            <a:r>
              <a:rPr lang="en-US" dirty="0"/>
              <a:t>made by the user.</a:t>
            </a:r>
          </a:p>
        </p:txBody>
      </p:sp>
    </p:spTree>
    <p:extLst>
      <p:ext uri="{BB962C8B-B14F-4D97-AF65-F5344CB8AC3E}">
        <p14:creationId xmlns:p14="http://schemas.microsoft.com/office/powerpoint/2010/main" val="10916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841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Impact</vt:lpstr>
      <vt:lpstr>Arial</vt:lpstr>
      <vt:lpstr>Office Theme</vt:lpstr>
      <vt:lpstr>RASD </vt:lpstr>
      <vt:lpstr>Safe areas</vt:lpstr>
      <vt:lpstr>Use case diagram</vt:lpstr>
      <vt:lpstr>Power EnJoy components</vt:lpstr>
      <vt:lpstr>Goals</vt:lpstr>
      <vt:lpstr>G1.1 View available cars nearby or in a given position </vt:lpstr>
      <vt:lpstr>G1.2 Reserve available cars </vt:lpstr>
      <vt:lpstr>G1.3 Drive the reserved car </vt:lpstr>
      <vt:lpstr>G1.3 Drive the reserved car (2)</vt:lpstr>
      <vt:lpstr>G1.4 Cancel the reservation </vt:lpstr>
      <vt:lpstr>G1.5 Allow users to access to PE and manage their account. </vt:lpstr>
      <vt:lpstr>G2 Encourage drivers to behave correctly and with respect to the law. </vt:lpstr>
      <vt:lpstr>G3 Monitor cars and give assistance to drivers </vt:lpstr>
      <vt:lpstr>Car state</vt:lpstr>
      <vt:lpstr>Reserve car sequence diagram</vt:lpstr>
      <vt:lpstr>Calculate discounts</vt:lpstr>
      <vt:lpstr>Calculate discounts (2)</vt:lpstr>
      <vt:lpstr>We’re done.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</dc:title>
  <dc:creator>Andrea Battistello</dc:creator>
  <cp:lastModifiedBy>Andrea Battistello</cp:lastModifiedBy>
  <cp:revision>12</cp:revision>
  <dcterms:created xsi:type="dcterms:W3CDTF">2016-11-14T13:17:27Z</dcterms:created>
  <dcterms:modified xsi:type="dcterms:W3CDTF">2016-11-14T21:23:45Z</dcterms:modified>
</cp:coreProperties>
</file>