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76" r:id="rId4"/>
    <p:sldId id="257" r:id="rId5"/>
    <p:sldId id="258" r:id="rId6"/>
    <p:sldId id="272" r:id="rId7"/>
    <p:sldId id="273" r:id="rId8"/>
    <p:sldId id="260" r:id="rId9"/>
    <p:sldId id="274" r:id="rId10"/>
    <p:sldId id="25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08D7-E00C-46F6-8F54-AA9AA02F7EC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74B2-05A3-4B49-84AC-4E5CBD6C3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2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Okay, this is totally random and you have absolutely no obligation to do this but I just thought the idea might be really FUN! 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few years ago you told me that your swim team only called you John Batty.  Not John.  Not Mr. Batty.  Or Coach Batty.  It was always John Batty.  </a:t>
            </a:r>
            <a:endParaRPr lang="en-US" sz="24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smtClean="0"/>
              <a:t>Then </a:t>
            </a:r>
            <a:r>
              <a:rPr lang="en-US" sz="2400" dirty="0"/>
              <a:t>there is the whole John Batty weekend thing</a:t>
            </a:r>
            <a:r>
              <a:rPr lang="en-US" sz="2400" dirty="0" smtClean="0"/>
              <a:t>.  I mean, you </a:t>
            </a:r>
            <a:r>
              <a:rPr lang="en-US" sz="2400" dirty="0"/>
              <a:t>really have a lot of name recognition on the </a:t>
            </a:r>
            <a:r>
              <a:rPr lang="en-US" sz="2400" dirty="0" smtClean="0"/>
              <a:t>internet!  </a:t>
            </a:r>
            <a:r>
              <a:rPr lang="en-US" sz="2400" dirty="0"/>
              <a:t>I think you might benefit from that in your </a:t>
            </a:r>
            <a:r>
              <a:rPr lang="en-US" sz="2400" dirty="0" smtClean="0"/>
              <a:t>business!  </a:t>
            </a:r>
            <a:r>
              <a:rPr lang="en-US" sz="2400" dirty="0"/>
              <a:t>Another time we talked you said you were interested in having the photo shoot be </a:t>
            </a:r>
            <a:r>
              <a:rPr lang="en-US" sz="2400" dirty="0" smtClean="0"/>
              <a:t>fun, as if I were shooting for Pixar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smtClean="0"/>
              <a:t>As I was working with your group of employees, I kept thinking this group of people reminded me of something … but what was it? … Then it occurred to me  …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9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7" t="20452" r="5417" b="42122"/>
          <a:stretch/>
        </p:blipFill>
        <p:spPr bwMode="auto">
          <a:xfrm>
            <a:off x="84981" y="0"/>
            <a:ext cx="905901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3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7429" b="-967"/>
          <a:stretch/>
        </p:blipFill>
        <p:spPr>
          <a:xfrm>
            <a:off x="1828800" y="35559"/>
            <a:ext cx="5222240" cy="68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mean … what if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0287000" cy="6858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3" t="52504" r="28524" b="44088"/>
          <a:stretch/>
        </p:blipFill>
        <p:spPr bwMode="auto">
          <a:xfrm>
            <a:off x="854221" y="562992"/>
            <a:ext cx="4022579" cy="92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4" t="24170" r="30168" b="72216"/>
          <a:stretch/>
        </p:blipFill>
        <p:spPr bwMode="auto">
          <a:xfrm>
            <a:off x="881206" y="583564"/>
            <a:ext cx="1787847" cy="73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5" t="24819" r="35372" b="72335"/>
          <a:stretch/>
        </p:blipFill>
        <p:spPr bwMode="auto">
          <a:xfrm>
            <a:off x="2055912" y="690880"/>
            <a:ext cx="613141" cy="62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0" t="45496" r="53417" b="49635"/>
          <a:stretch/>
        </p:blipFill>
        <p:spPr bwMode="auto">
          <a:xfrm>
            <a:off x="2778857" y="609600"/>
            <a:ext cx="497743" cy="79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0" t="45496" r="53417" b="49635"/>
          <a:stretch/>
        </p:blipFill>
        <p:spPr bwMode="auto">
          <a:xfrm>
            <a:off x="3355349" y="609600"/>
            <a:ext cx="530851" cy="8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4" t="35742" r="13718" b="60163"/>
          <a:stretch/>
        </p:blipFill>
        <p:spPr bwMode="auto">
          <a:xfrm>
            <a:off x="3893720" y="562992"/>
            <a:ext cx="602080" cy="89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24000" y="1488235"/>
            <a:ext cx="358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ranklin Gothic Demi Cond" panose="020B0706030402020204" pitchFamily="34" charset="0"/>
              </a:rPr>
              <a:t>JOHN BATTY </a:t>
            </a:r>
            <a:r>
              <a:rPr lang="en-US" dirty="0" smtClean="0">
                <a:latin typeface="Franklin Gothic Demi Cond" panose="020B0706030402020204" pitchFamily="34" charset="0"/>
              </a:rPr>
              <a:t>– BRAIN SQUAD 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3" t="22427" r="3833" b="30039"/>
          <a:stretch/>
        </p:blipFill>
        <p:spPr bwMode="auto">
          <a:xfrm>
            <a:off x="0" y="-21177"/>
            <a:ext cx="9144000" cy="69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5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3" t="52504" r="28524" b="44088"/>
          <a:stretch/>
        </p:blipFill>
        <p:spPr bwMode="auto">
          <a:xfrm rot="20794775">
            <a:off x="1149144" y="3182796"/>
            <a:ext cx="4510135" cy="94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3" t="24800" r="31741" b="72216"/>
          <a:stretch/>
        </p:blipFill>
        <p:spPr bwMode="auto">
          <a:xfrm rot="20778044">
            <a:off x="1632173" y="3607857"/>
            <a:ext cx="864219" cy="82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5" t="24819" r="35372" b="72335"/>
          <a:stretch/>
        </p:blipFill>
        <p:spPr bwMode="auto">
          <a:xfrm rot="20713861">
            <a:off x="2330288" y="3381971"/>
            <a:ext cx="767043" cy="78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0" t="45496" r="53417" b="50013"/>
          <a:stretch/>
        </p:blipFill>
        <p:spPr bwMode="auto">
          <a:xfrm rot="20677228">
            <a:off x="3074269" y="3202099"/>
            <a:ext cx="579943" cy="85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0" t="45496" r="53417" b="49635"/>
          <a:stretch/>
        </p:blipFill>
        <p:spPr bwMode="auto">
          <a:xfrm rot="20692502">
            <a:off x="3639709" y="3051027"/>
            <a:ext cx="591219" cy="94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4" t="36276" r="13965" b="60864"/>
          <a:stretch/>
        </p:blipFill>
        <p:spPr bwMode="auto">
          <a:xfrm rot="20802940">
            <a:off x="4200962" y="2914431"/>
            <a:ext cx="677434" cy="82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20812910">
            <a:off x="2425760" y="3923804"/>
            <a:ext cx="358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JOHN</a:t>
            </a:r>
            <a:r>
              <a:rPr lang="en-US" dirty="0" smtClean="0">
                <a:latin typeface="Franklin Gothic Demi Cond" panose="020B07060304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BATTY – </a:t>
            </a:r>
            <a:r>
              <a:rPr lang="en-US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BRAIN </a:t>
            </a:r>
            <a:r>
              <a:rPr lang="en-US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SQUAD 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1895"/>
            <a:ext cx="5181600" cy="67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0"/>
            <a:ext cx="516255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4965" cy="6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172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Sheryl</dc:creator>
  <cp:lastModifiedBy>Sheryl</cp:lastModifiedBy>
  <cp:revision>11</cp:revision>
  <dcterms:created xsi:type="dcterms:W3CDTF">2021-06-10T19:22:40Z</dcterms:created>
  <dcterms:modified xsi:type="dcterms:W3CDTF">2021-06-11T20:11:46Z</dcterms:modified>
</cp:coreProperties>
</file>