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99FF"/>
    <a:srgbClr val="FF0066"/>
    <a:srgbClr val="F20017"/>
    <a:srgbClr val="1A109C"/>
    <a:srgbClr val="66FF33"/>
    <a:srgbClr val="00CC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2824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e6da586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b1e6da586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30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e6da5868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b1e6da5868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511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e6da5868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b1e6da5868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54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14777" y="1477852"/>
            <a:ext cx="7479406" cy="88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101"/>
              </a:buClr>
              <a:buSzPts val="4500"/>
              <a:buFont typeface="Calibri"/>
              <a:buNone/>
            </a:pPr>
            <a:r>
              <a:rPr lang="en">
                <a:solidFill>
                  <a:srgbClr val="FF0101"/>
                </a:solidFill>
              </a:rPr>
              <a:t>C</a:t>
            </a:r>
            <a:r>
              <a:rPr lang="en">
                <a:solidFill>
                  <a:srgbClr val="7030A0"/>
                </a:solidFill>
              </a:rPr>
              <a:t>O</a:t>
            </a:r>
            <a:r>
              <a:rPr lang="en">
                <a:solidFill>
                  <a:srgbClr val="00CCFF"/>
                </a:solidFill>
              </a:rPr>
              <a:t>L</a:t>
            </a:r>
            <a:r>
              <a:rPr lang="en">
                <a:solidFill>
                  <a:schemeClr val="lt1"/>
                </a:solidFill>
              </a:rPr>
              <a:t>O</a:t>
            </a:r>
            <a:r>
              <a:rPr lang="en">
                <a:solidFill>
                  <a:srgbClr val="9FFA26"/>
                </a:solidFill>
              </a:rPr>
              <a:t>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4"/>
                </a:solidFill>
              </a:rPr>
              <a:t>S</a:t>
            </a:r>
            <a:r>
              <a:rPr lang="en">
                <a:solidFill>
                  <a:srgbClr val="FF0066"/>
                </a:solidFill>
              </a:rPr>
              <a:t>W</a:t>
            </a:r>
            <a:r>
              <a:rPr lang="en">
                <a:solidFill>
                  <a:srgbClr val="FFFF00"/>
                </a:solidFill>
              </a:rPr>
              <a:t>I</a:t>
            </a:r>
            <a:r>
              <a:rPr lang="en">
                <a:solidFill>
                  <a:srgbClr val="33CCFF"/>
                </a:solidFill>
              </a:rPr>
              <a:t>T</a:t>
            </a:r>
            <a:r>
              <a:rPr lang="en">
                <a:solidFill>
                  <a:srgbClr val="CCFF33"/>
                </a:solidFill>
              </a:rPr>
              <a:t>C</a:t>
            </a:r>
            <a:r>
              <a:rPr lang="en">
                <a:solidFill>
                  <a:srgbClr val="FF3300"/>
                </a:solidFill>
              </a:rPr>
              <a:t>H </a:t>
            </a:r>
            <a:r>
              <a:rPr lang="en">
                <a:solidFill>
                  <a:srgbClr val="FFFF00"/>
                </a:solidFill>
              </a:rPr>
              <a:t>G</a:t>
            </a:r>
            <a:r>
              <a:rPr lang="en">
                <a:solidFill>
                  <a:srgbClr val="7030A0"/>
                </a:solidFill>
              </a:rPr>
              <a:t>A</a:t>
            </a:r>
            <a:r>
              <a:rPr lang="en">
                <a:solidFill>
                  <a:srgbClr val="9FFA26"/>
                </a:solidFill>
              </a:rPr>
              <a:t>M</a:t>
            </a:r>
            <a:r>
              <a:rPr lang="en">
                <a:solidFill>
                  <a:srgbClr val="FF3300"/>
                </a:solidFill>
              </a:rPr>
              <a:t>E</a:t>
            </a:r>
            <a:endParaRPr>
              <a:solidFill>
                <a:srgbClr val="FF3300"/>
              </a:solidFill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1181636" y="3696422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800"/>
              <a:buNone/>
            </a:pPr>
            <a:r>
              <a:rPr lang="en" sz="1100">
                <a:solidFill>
                  <a:srgbClr val="CCFF33"/>
                </a:solidFill>
              </a:rPr>
              <a:t>DONE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rgbClr val="FF0101"/>
                </a:solidFill>
              </a:rPr>
              <a:t>BY</a:t>
            </a:r>
            <a:endParaRPr sz="11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1800"/>
              <a:buNone/>
            </a:pPr>
            <a:r>
              <a:rPr lang="en" sz="1100">
                <a:solidFill>
                  <a:srgbClr val="FFC000"/>
                </a:solidFill>
              </a:rPr>
              <a:t>GUGULOTHU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rgbClr val="33CCFF"/>
                </a:solidFill>
              </a:rPr>
              <a:t>SAI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rgbClr val="7030A0"/>
                </a:solidFill>
              </a:rPr>
              <a:t>CHANDAN</a:t>
            </a:r>
            <a:r>
              <a:rPr lang="en" sz="1100">
                <a:solidFill>
                  <a:srgbClr val="FF3300"/>
                </a:solidFill>
              </a:rPr>
              <a:t> </a:t>
            </a:r>
            <a:r>
              <a:rPr lang="en" sz="1100">
                <a:solidFill>
                  <a:srgbClr val="FF6600"/>
                </a:solidFill>
              </a:rPr>
              <a:t>2019242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rgbClr val="66FF33"/>
                </a:solidFill>
              </a:rPr>
              <a:t>CSAM</a:t>
            </a:r>
            <a:endParaRPr sz="11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FF33"/>
              </a:buClr>
              <a:buSzPts val="1800"/>
              <a:buNone/>
            </a:pPr>
            <a:r>
              <a:rPr lang="en" sz="1100">
                <a:solidFill>
                  <a:srgbClr val="CCFF33"/>
                </a:solidFill>
              </a:rPr>
              <a:t>RAHUL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rgbClr val="FFFF00"/>
                </a:solidFill>
              </a:rPr>
              <a:t>DAHIYA </a:t>
            </a:r>
            <a:r>
              <a:rPr lang="en" sz="1100">
                <a:solidFill>
                  <a:srgbClr val="FF0066"/>
                </a:solidFill>
              </a:rPr>
              <a:t>2019318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rgbClr val="FF0101"/>
                </a:solidFill>
              </a:rPr>
              <a:t>CSD</a:t>
            </a:r>
            <a:endParaRPr sz="1100">
              <a:solidFill>
                <a:srgbClr val="FF0101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l="16815" t="5100" r="17957" b="11771"/>
          <a:stretch/>
        </p:blipFill>
        <p:spPr>
          <a:xfrm>
            <a:off x="3738093" y="106250"/>
            <a:ext cx="1294328" cy="15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1757967" y="3284113"/>
            <a:ext cx="647163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CSE201-</a:t>
            </a:r>
            <a:r>
              <a:rPr lang="en" sz="2400" b="0" i="0" u="none" strike="noStrike" cap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r>
              <a:rPr lang="en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rgbClr val="FF0101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r>
              <a:rPr lang="en" sz="2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rgbClr val="99FF33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2400">
              <a:solidFill>
                <a:srgbClr val="99FF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1100"/>
          </a:p>
        </p:txBody>
      </p:sp>
      <p:pic>
        <p:nvPicPr>
          <p:cNvPr id="139" name="Google Shape;139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67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58375" y="0"/>
            <a:ext cx="44274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2400" dirty="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400" dirty="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413325" y="661300"/>
            <a:ext cx="6429300" cy="4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arenR"/>
            </a:pPr>
            <a:r>
              <a:rPr lang="en" dirty="0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10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A200"/>
                </a:solidFill>
                <a:latin typeface="Calibri"/>
                <a:ea typeface="Calibri"/>
                <a:cs typeface="Calibri"/>
                <a:sym typeface="Calibri"/>
              </a:rPr>
              <a:t> Scene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Builder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design </a:t>
            </a:r>
            <a:r>
              <a:rPr lang="en" dirty="0">
                <a:solidFill>
                  <a:srgbClr val="FFA2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graphical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arenR"/>
            </a:pPr>
            <a:r>
              <a:rPr lang="en" dirty="0">
                <a:solidFill>
                  <a:srgbClr val="00DD1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screens </a:t>
            </a:r>
            <a:r>
              <a:rPr lang="en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CCFF"/>
                </a:solidFill>
                <a:latin typeface="Calibri"/>
                <a:ea typeface="Calibri"/>
                <a:cs typeface="Calibri"/>
                <a:sym typeface="Calibri"/>
              </a:rPr>
              <a:t>linked </a:t>
            </a:r>
            <a:r>
              <a:rPr lang="en" dirty="0">
                <a:solidFill>
                  <a:srgbClr val="A800FF"/>
                </a:solidFill>
                <a:latin typeface="Calibri"/>
                <a:ea typeface="Calibri"/>
                <a:cs typeface="Calibri"/>
                <a:sym typeface="Calibri"/>
              </a:rPr>
              <a:t>together </a:t>
            </a:r>
            <a:r>
              <a:rPr lang="en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" dirty="0">
                <a:solidFill>
                  <a:srgbClr val="FFEF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dirty="0">
                <a:solidFill>
                  <a:srgbClr val="FF0582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7F00D6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A2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navigation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taking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place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FXML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arenR"/>
            </a:pP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gets </a:t>
            </a:r>
            <a:r>
              <a:rPr lang="en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the option </a:t>
            </a:r>
            <a:r>
              <a:rPr lang="en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Game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 smtClean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r>
              <a:rPr lang="en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games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arenR"/>
            </a:pPr>
            <a:r>
              <a:rPr lang="en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clicks </a:t>
            </a:r>
            <a:r>
              <a:rPr lang="en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on Start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Game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opens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game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starts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arenR"/>
            </a:pP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move </a:t>
            </a:r>
            <a:r>
              <a:rPr lang="en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ball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clicking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mouse </a:t>
            </a:r>
            <a:r>
              <a:rPr lang="en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anywhere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on the </a:t>
            </a:r>
            <a:r>
              <a:rPr lang="en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screen.</a:t>
            </a:r>
            <a:endParaRPr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arenR"/>
            </a:pP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Translate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Transition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used to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the ball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whereas the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Rotate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transition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to move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obstacles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circular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motions.</a:t>
            </a:r>
            <a:endParaRPr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arenR"/>
            </a:pP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During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the game </a:t>
            </a:r>
            <a:r>
              <a:rPr lang="en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pause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takes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pause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has 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option to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Resume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Restart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Menu.</a:t>
            </a:r>
            <a:endParaRPr dirty="0">
              <a:solidFill>
                <a:srgbClr val="1A10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arenR"/>
            </a:pP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the user </a:t>
            </a:r>
            <a:r>
              <a:rPr lang="en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clicks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Exit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on the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opened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arenR"/>
            </a:pP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 Design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Singleton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didn’t </a:t>
            </a:r>
            <a:r>
              <a:rPr lang="en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want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instance o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entire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game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Facade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Menu </a:t>
            </a:r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based </a:t>
            </a:r>
            <a:r>
              <a:rPr lang="en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Flyweight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toring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animations</a:t>
            </a: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650" y="80575"/>
            <a:ext cx="2018724" cy="1564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1625" y="3461225"/>
            <a:ext cx="2018725" cy="1582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2650" y="1792725"/>
            <a:ext cx="2066651" cy="163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1100"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67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28250" y="618025"/>
            <a:ext cx="3915600" cy="4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Rahul </a:t>
            </a:r>
            <a:r>
              <a:rPr lang="en" sz="1600" u="sng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Dahiya</a:t>
            </a:r>
            <a:endParaRPr sz="1600" u="sng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u="sng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arenR"/>
            </a:pPr>
            <a:r>
              <a:rPr lang="en" sz="1600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 sz="1600" dirty="0">
              <a:solidFill>
                <a:srgbClr val="66FF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arenR"/>
            </a:pP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Part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600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arenR"/>
            </a:pPr>
            <a:r>
              <a:rPr lang="en" sz="1600" dirty="0" smtClean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Obstacles</a:t>
            </a:r>
            <a:r>
              <a:rPr lang="en" sz="16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6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r>
              <a:rPr lang="en" sz="16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triangle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arenR"/>
            </a:pPr>
            <a:r>
              <a:rPr lang="en" sz="1600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Linking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screens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arenR"/>
            </a:pP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Animation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obstacle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movement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arenR"/>
            </a:pPr>
            <a:r>
              <a:rPr lang="en" sz="16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Enabling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stopping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animations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arenR"/>
            </a:pP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box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arenR"/>
            </a:pPr>
            <a:r>
              <a:rPr lang="en" sz="1600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r>
              <a:rPr lang="en" sz="16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30200">
              <a:buClr>
                <a:srgbClr val="FFFFFF"/>
              </a:buClr>
              <a:buSzPts val="1600"/>
              <a:buFont typeface="Calibri"/>
              <a:buAutoNum type="arabicParenR"/>
            </a:pPr>
            <a:r>
              <a:rPr lang="en" sz="1600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music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part</a:t>
            </a:r>
            <a:endParaRPr sz="1600" dirty="0">
              <a:solidFill>
                <a:srgbClr val="CC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arenR"/>
            </a:pP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968925" y="523825"/>
            <a:ext cx="3760200" cy="4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Gugulothu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Sai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Chandan</a:t>
            </a:r>
            <a:endParaRPr sz="1600" dirty="0">
              <a:solidFill>
                <a:srgbClr val="66FF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lang="en" sz="1600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 sz="1600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lang="en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Part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600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Pause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16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exit </a:t>
            </a:r>
            <a:r>
              <a:rPr lang="en" sz="1600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6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3)</a:t>
            </a:r>
            <a:r>
              <a:rPr lang="en" sz="1600" dirty="0" smtClean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Animation</a:t>
            </a:r>
            <a:r>
              <a:rPr lang="en" sz="16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ball </a:t>
            </a:r>
            <a:r>
              <a:rPr lang="en" sz="1600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movement</a:t>
            </a:r>
            <a:endParaRPr sz="1600" dirty="0">
              <a:solidFill>
                <a:srgbClr val="1A10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4)</a:t>
            </a:r>
            <a:r>
              <a:rPr lang="en" sz="1600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Initializing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1600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6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buttons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backgrounds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6)</a:t>
            </a:r>
            <a:r>
              <a:rPr lang="en" sz="1600" dirty="0" smtClean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600" dirty="0">
              <a:solidFill>
                <a:srgbClr val="0099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7)</a:t>
            </a:r>
            <a:r>
              <a:rPr lang="en" sz="16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Obstacles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600" dirty="0">
                <a:solidFill>
                  <a:srgbClr val="F20017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1A109C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plus</a:t>
            </a:r>
            <a:r>
              <a:rPr lang="en" sz="16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8)</a:t>
            </a:r>
            <a:r>
              <a:rPr lang="en" sz="1600" dirty="0" smtClean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r>
              <a:rPr lang="en" sz="16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 smtClean="0">
                <a:solidFill>
                  <a:srgbClr val="0099FF"/>
                </a:solidFill>
                <a:latin typeface="Calibri"/>
                <a:ea typeface="Calibri"/>
                <a:cs typeface="Calibri"/>
                <a:sym typeface="Calibri"/>
              </a:rPr>
              <a:t>music</a:t>
            </a:r>
            <a:r>
              <a:rPr lang="en" sz="16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part</a:t>
            </a:r>
            <a:endParaRPr sz="16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154112" y="102741"/>
            <a:ext cx="3164440" cy="44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Individual </a:t>
            </a:r>
            <a:r>
              <a:rPr lang="en" sz="24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  <a:endParaRPr sz="2400" dirty="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315</Words>
  <Application>Microsoft Office PowerPoint</Application>
  <PresentationFormat>On-screen Show (16:9)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COLOR SWITCH GAME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SWITCH GAME</dc:title>
  <dc:creator>Gugulothu Narsimha</dc:creator>
  <cp:lastModifiedBy>Gugulothu Narsimha</cp:lastModifiedBy>
  <cp:revision>5</cp:revision>
  <dcterms:modified xsi:type="dcterms:W3CDTF">2020-12-17T18:11:36Z</dcterms:modified>
</cp:coreProperties>
</file>