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2" r:id="rId1"/>
    <p:sldMasterId id="2147484046" r:id="rId2"/>
    <p:sldMasterId id="2147484064" r:id="rId3"/>
    <p:sldMasterId id="2147484100" r:id="rId4"/>
    <p:sldMasterId id="2147484115" r:id="rId5"/>
  </p:sldMasterIdLst>
  <p:sldIdLst>
    <p:sldId id="256" r:id="rId6"/>
    <p:sldId id="259" r:id="rId7"/>
    <p:sldId id="257" r:id="rId8"/>
    <p:sldId id="261" r:id="rId9"/>
    <p:sldId id="266" r:id="rId10"/>
    <p:sldId id="263" r:id="rId11"/>
    <p:sldId id="264" r:id="rId12"/>
    <p:sldId id="25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01/10/18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296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03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92847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889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8547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8751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456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77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01/10/18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58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6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689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9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27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01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149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91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83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82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41347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67252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75997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261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73566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50338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82711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148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323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01/10/18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9086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27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1146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518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2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892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330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547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828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146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596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8271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01/10/18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438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967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677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76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832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604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453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2617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11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5E72C73-2D91-4E12-BA25-F0AA0C03599B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339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78737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30406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43825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0455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1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9015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01/10/18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9707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8808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37966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57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998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4484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8032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365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77818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3983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7235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94222"/>
      </p:ext>
    </p:extLst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362330"/>
      </p:ext>
    </p:extLst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30898"/>
      </p:ext>
    </p:extLst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02548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86163"/>
      </p:ext>
    </p:extLst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6646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6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2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1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9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9.xml"/><Relationship Id="rId19" Type="http://schemas.openxmlformats.org/officeDocument/2006/relationships/image" Target="../media/image11.png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18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7" r:id="rId15"/>
    <p:sldLayoutId id="2147484008" r:id="rId16"/>
    <p:sldLayoutId id="21474840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27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  <p:sldLayoutId id="2147484058" r:id="rId12"/>
    <p:sldLayoutId id="2147484059" r:id="rId13"/>
    <p:sldLayoutId id="2147484060" r:id="rId14"/>
    <p:sldLayoutId id="2147484061" r:id="rId15"/>
    <p:sldLayoutId id="2147484062" r:id="rId16"/>
    <p:sldLayoutId id="214748406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25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  <p:sldLayoutId id="2147484112" r:id="rId12"/>
    <p:sldLayoutId id="2147484113" r:id="rId13"/>
    <p:sldLayoutId id="2147484114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01/10/18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24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  <p:sldLayoutId id="2147484128" r:id="rId13"/>
    <p:sldLayoutId id="2147484129" r:id="rId14"/>
    <p:sldLayoutId id="2147484130" r:id="rId15"/>
    <p:sldLayoutId id="2147484131" r:id="rId16"/>
    <p:sldLayoutId id="214748413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indoor&#10;&#10;Description generated with very high confidence">
            <a:extLst>
              <a:ext uri="{FF2B5EF4-FFF2-40B4-BE49-F238E27FC236}">
                <a16:creationId xmlns:a16="http://schemas.microsoft.com/office/drawing/2014/main" id="{B93781A3-4C83-48C2-A2E4-BD1AC1E1CE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06" r="24325" b="1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BFEFF673-A9DE-416D-A04E-1D5090454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F8D5B-6687-4E9D-B370-224CD18F3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1454964"/>
            <a:ext cx="3339281" cy="3308840"/>
          </a:xfrm>
        </p:spPr>
        <p:txBody>
          <a:bodyPr>
            <a:normAutofit/>
          </a:bodyPr>
          <a:lstStyle/>
          <a:p>
            <a:r>
              <a:rPr lang="en-US" sz="5100" dirty="0"/>
              <a:t>BloodPool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80E77-51B1-498A-B45E-4C2A2AFB4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1" y="4763803"/>
            <a:ext cx="3339281" cy="1464378"/>
          </a:xfrm>
        </p:spPr>
        <p:txBody>
          <a:bodyPr>
            <a:normAutofit/>
          </a:bodyPr>
          <a:lstStyle/>
          <a:p>
            <a:r>
              <a:rPr lang="en-US" sz="1800" dirty="0"/>
              <a:t>Using communication and software for better healthcare</a:t>
            </a:r>
          </a:p>
        </p:txBody>
      </p:sp>
    </p:spTree>
    <p:extLst>
      <p:ext uri="{BB962C8B-B14F-4D97-AF65-F5344CB8AC3E}">
        <p14:creationId xmlns:p14="http://schemas.microsoft.com/office/powerpoint/2010/main" val="145177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ADD4-66BA-4602-B6CC-6920BE67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BloodPool?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34716-CF78-4ADB-B6D4-3658EEC2B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11966"/>
            <a:ext cx="12192000" cy="5546034"/>
          </a:xfrm>
        </p:spPr>
        <p:txBody>
          <a:bodyPr>
            <a:normAutofit/>
          </a:bodyPr>
          <a:lstStyle/>
          <a:p>
            <a:r>
              <a:rPr lang="en-US" sz="3200" dirty="0"/>
              <a:t> State of Blood access in the country is poor</a:t>
            </a:r>
          </a:p>
          <a:p>
            <a:r>
              <a:rPr lang="en-US" sz="3200" dirty="0"/>
              <a:t> Shelf life of collected blood is only 30-45 days, which means excess of blood needs to be soon sent to all needy areas. </a:t>
            </a:r>
          </a:p>
          <a:p>
            <a:r>
              <a:rPr lang="en-US" sz="3200" dirty="0"/>
              <a:t>The system around Blood Banks is pretty faulty</a:t>
            </a:r>
          </a:p>
          <a:p>
            <a:r>
              <a:rPr lang="en-US" sz="3200" dirty="0"/>
              <a:t>WhatsApp, Facebook forwards requesting donation or donor card cover most of the process for Blood Requests in cases of emergency</a:t>
            </a:r>
          </a:p>
        </p:txBody>
      </p:sp>
    </p:spTree>
    <p:extLst>
      <p:ext uri="{BB962C8B-B14F-4D97-AF65-F5344CB8AC3E}">
        <p14:creationId xmlns:p14="http://schemas.microsoft.com/office/powerpoint/2010/main" val="60582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01E1-7A0B-461C-9AAF-CDAF0268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BloodPool offer?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1D04B-160D-4698-92F0-9318A2AE8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EE2F6-B887-4526-909D-B9015F2AA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2" t="21242" r="7934" b="17278"/>
          <a:stretch/>
        </p:blipFill>
        <p:spPr>
          <a:xfrm>
            <a:off x="0" y="1378227"/>
            <a:ext cx="12192000" cy="547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7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6508139-05AD-46A0-8B10-4B2DA7E2C7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D94F80-6266-4B2B-BDB8-4B7BA8C6B1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5AEA333-F3FA-4C80-A600-BC042B4CF7E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53842" y="2054826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4619358-41F6-42D5-A189-32EC728F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565574"/>
            <a:ext cx="3601362" cy="5331887"/>
          </a:xfrm>
          <a:noFill/>
          <a:ln w="12700" cmpd="sng"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Proposed Idea</a:t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Sending Request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EEE54-F0B0-439B-8DB8-239C08871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062" y="581891"/>
            <a:ext cx="6608574" cy="5315570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Our proposed solution presents a prototype that counters most problems. The </a:t>
            </a:r>
            <a:r>
              <a:rPr lang="en-US" sz="2800" b="1" dirty="0">
                <a:solidFill>
                  <a:schemeClr val="tx1"/>
                </a:solidFill>
              </a:rPr>
              <a:t>website</a:t>
            </a:r>
            <a:r>
              <a:rPr lang="en-US" sz="2800" dirty="0">
                <a:solidFill>
                  <a:schemeClr val="tx1"/>
                </a:solidFill>
              </a:rPr>
              <a:t> is available anywhere and the </a:t>
            </a:r>
            <a:r>
              <a:rPr lang="en-US" sz="2800" b="1" dirty="0">
                <a:solidFill>
                  <a:schemeClr val="tx1"/>
                </a:solidFill>
              </a:rPr>
              <a:t>application</a:t>
            </a:r>
            <a:r>
              <a:rPr lang="en-US" sz="2800" dirty="0">
                <a:solidFill>
                  <a:schemeClr val="tx1"/>
                </a:solidFill>
              </a:rPr>
              <a:t> can be installed on any compatible device (iOS or Android).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user has the ability to publish a request for themselves or someone else, cater to someone’s active request or check for donation drives happening in the city. </a:t>
            </a:r>
          </a:p>
        </p:txBody>
      </p:sp>
    </p:spTree>
    <p:extLst>
      <p:ext uri="{BB962C8B-B14F-4D97-AF65-F5344CB8AC3E}">
        <p14:creationId xmlns:p14="http://schemas.microsoft.com/office/powerpoint/2010/main" val="3158900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6508139-05AD-46A0-8B10-4B2DA7E2C7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D94F80-6266-4B2B-BDB8-4B7BA8C6B1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5AEA333-F3FA-4C80-A600-BC042B4CF7E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53842" y="2054826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4619358-41F6-42D5-A189-32EC728F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565574"/>
            <a:ext cx="3601362" cy="5331887"/>
          </a:xfrm>
          <a:noFill/>
          <a:ln w="12700" cmpd="sng"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Proposed Idea</a:t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Receiving a Request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EEE54-F0B0-439B-8DB8-239C08871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062" y="565575"/>
            <a:ext cx="6608574" cy="5662948"/>
          </a:xfrm>
          <a:noFill/>
          <a:ln w="28575">
            <a:noFill/>
          </a:ln>
        </p:spPr>
        <p:txBody>
          <a:bodyPr anchor="ctr">
            <a:normAutofit fontScale="92500" lnSpcReduction="10000"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On the receiving end are </a:t>
            </a:r>
            <a:r>
              <a:rPr lang="en-US" sz="3200" b="1" dirty="0">
                <a:solidFill>
                  <a:schemeClr val="tx1"/>
                </a:solidFill>
              </a:rPr>
              <a:t>either other willing donors or Blood Banks </a:t>
            </a:r>
            <a:r>
              <a:rPr lang="en-US" sz="3200" dirty="0">
                <a:solidFill>
                  <a:schemeClr val="tx1"/>
                </a:solidFill>
              </a:rPr>
              <a:t>already registered with BloodPool that are in a radius of 5 kilometers from the requester and the user meets certain </a:t>
            </a:r>
            <a:r>
              <a:rPr lang="en-US" sz="3200" dirty="0" err="1">
                <a:solidFill>
                  <a:schemeClr val="tx1"/>
                </a:solidFill>
              </a:rPr>
              <a:t>crieteria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</a:p>
          <a:p>
            <a:r>
              <a:rPr lang="en-US" sz="3200" dirty="0">
                <a:solidFill>
                  <a:schemeClr val="tx1"/>
                </a:solidFill>
              </a:rPr>
              <a:t>A user  receives a notification and </a:t>
            </a:r>
            <a:r>
              <a:rPr lang="en-US" sz="3200" dirty="0" err="1">
                <a:solidFill>
                  <a:schemeClr val="tx1"/>
                </a:solidFill>
              </a:rPr>
              <a:t>and</a:t>
            </a:r>
            <a:r>
              <a:rPr lang="en-US" sz="3200" dirty="0">
                <a:solidFill>
                  <a:schemeClr val="tx1"/>
                </a:solidFill>
              </a:rPr>
              <a:t> email and can choose to donate and contact the patient directly</a:t>
            </a:r>
          </a:p>
          <a:p>
            <a:r>
              <a:rPr lang="en-US" sz="3200" dirty="0">
                <a:solidFill>
                  <a:schemeClr val="tx1"/>
                </a:solidFill>
              </a:rPr>
              <a:t>A blood bank or hospital has a raspberry pi device with an attached speaker which reads out loud the details. They get the choice to respond positively, negatively or respond later. </a:t>
            </a:r>
          </a:p>
        </p:txBody>
      </p:sp>
    </p:spTree>
    <p:extLst>
      <p:ext uri="{BB962C8B-B14F-4D97-AF65-F5344CB8AC3E}">
        <p14:creationId xmlns:p14="http://schemas.microsoft.com/office/powerpoint/2010/main" val="3338746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71D5-937A-40A4-85E6-EC263A84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402957" cy="1391478"/>
          </a:xfrm>
        </p:spPr>
        <p:txBody>
          <a:bodyPr/>
          <a:lstStyle/>
          <a:p>
            <a:r>
              <a:rPr lang="en-US" sz="4000" dirty="0"/>
              <a:t>Selecting Suitable Donors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CD256-7965-45FE-BB62-58C59AA9B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67409"/>
            <a:ext cx="12192000" cy="571948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When the request is raised our algorithm checks for all registered users that fulfil these conditions: - </a:t>
            </a:r>
          </a:p>
          <a:p>
            <a:pPr marL="514350" indent="-514350">
              <a:buAutoNum type="arabicPeriod"/>
            </a:pPr>
            <a:r>
              <a:rPr lang="en-US" sz="3200" dirty="0"/>
              <a:t>Is the user </a:t>
            </a:r>
            <a:r>
              <a:rPr lang="en-US" sz="3200" b="1" dirty="0"/>
              <a:t>willing to donate blood</a:t>
            </a:r>
            <a:r>
              <a:rPr lang="en-US" sz="3200" dirty="0"/>
              <a:t>? </a:t>
            </a:r>
          </a:p>
          <a:p>
            <a:pPr marL="514350" indent="-514350">
              <a:buAutoNum type="arabicPeriod"/>
            </a:pPr>
            <a:r>
              <a:rPr lang="en-US" sz="3200" dirty="0"/>
              <a:t>Is the user </a:t>
            </a:r>
            <a:r>
              <a:rPr lang="en-US" sz="3200" b="1" dirty="0"/>
              <a:t>aged above 18</a:t>
            </a:r>
            <a:r>
              <a:rPr lang="en-US" sz="3200" dirty="0"/>
              <a:t>?  </a:t>
            </a:r>
          </a:p>
          <a:p>
            <a:pPr marL="514350" indent="-514350">
              <a:buAutoNum type="arabicPeriod"/>
            </a:pPr>
            <a:r>
              <a:rPr lang="en-US" sz="3200" dirty="0"/>
              <a:t>Is the user’s </a:t>
            </a:r>
            <a:r>
              <a:rPr lang="en-US" sz="3200" b="1" dirty="0"/>
              <a:t>donation status</a:t>
            </a:r>
            <a:r>
              <a:rPr lang="en-US" sz="3200" dirty="0"/>
              <a:t> good? </a:t>
            </a:r>
          </a:p>
          <a:p>
            <a:pPr marL="514350" indent="-514350">
              <a:buAutoNum type="arabicPeriod"/>
            </a:pPr>
            <a:r>
              <a:rPr lang="en-US" sz="3200" dirty="0"/>
              <a:t>Is the user </a:t>
            </a:r>
            <a:r>
              <a:rPr lang="en-US" sz="3200" b="1" dirty="0"/>
              <a:t>capable of donating </a:t>
            </a:r>
            <a:r>
              <a:rPr lang="en-US" sz="3200" dirty="0"/>
              <a:t>to that patient? </a:t>
            </a:r>
          </a:p>
          <a:p>
            <a:pPr marL="514350" indent="-514350">
              <a:buAutoNum type="arabicPeriod"/>
            </a:pPr>
            <a:r>
              <a:rPr lang="en-US" sz="3200" dirty="0"/>
              <a:t>Is the user </a:t>
            </a:r>
            <a:r>
              <a:rPr lang="en-US" sz="3200" b="1" dirty="0"/>
              <a:t>located within 5 km </a:t>
            </a:r>
            <a:r>
              <a:rPr lang="en-US" sz="3200" dirty="0"/>
              <a:t>of the patient’s hospital or not? (This radius is increased to 10km and so on if no user is found) </a:t>
            </a:r>
          </a:p>
          <a:p>
            <a:r>
              <a:rPr lang="en-US" sz="2800" b="1" dirty="0"/>
              <a:t>The selected users are then notified via an email and push notifications. </a:t>
            </a:r>
          </a:p>
        </p:txBody>
      </p:sp>
    </p:spTree>
    <p:extLst>
      <p:ext uri="{BB962C8B-B14F-4D97-AF65-F5344CB8AC3E}">
        <p14:creationId xmlns:p14="http://schemas.microsoft.com/office/powerpoint/2010/main" val="338194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6AFE-11DA-4D41-B4FA-25483B09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08974" cy="1400530"/>
          </a:xfrm>
        </p:spPr>
        <p:txBody>
          <a:bodyPr/>
          <a:lstStyle/>
          <a:p>
            <a:r>
              <a:rPr lang="en-US" dirty="0"/>
              <a:t>Working of the Raspberry Pi device at the Blood Banks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0FE072-C840-47E6-9FEB-EBB0A08D6356}"/>
              </a:ext>
            </a:extLst>
          </p:cNvPr>
          <p:cNvSpPr/>
          <p:nvPr/>
        </p:nvSpPr>
        <p:spPr>
          <a:xfrm>
            <a:off x="0" y="1580905"/>
            <a:ext cx="1219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devices are installed at different blood banks. After receiving a request, it then proceeds to voice loud and clear messages describing the patients’ details. </a:t>
            </a:r>
          </a:p>
          <a:p>
            <a:endParaRPr lang="en-US" sz="2800" dirty="0"/>
          </a:p>
          <a:p>
            <a:r>
              <a:rPr lang="en-US" sz="2800" dirty="0"/>
              <a:t>It can be used to revert back, and has 3 buttons with easy instructions of what they do.  </a:t>
            </a:r>
          </a:p>
          <a:p>
            <a:r>
              <a:rPr lang="en-US" sz="3200" b="1" dirty="0"/>
              <a:t>1. will send an affirmative mail back to the requester.  </a:t>
            </a:r>
          </a:p>
          <a:p>
            <a:r>
              <a:rPr lang="en-US" sz="3200" b="1" dirty="0"/>
              <a:t>2. will send a negative message to our server.  </a:t>
            </a:r>
          </a:p>
          <a:p>
            <a:r>
              <a:rPr lang="en-US" sz="3200" b="1" dirty="0"/>
              <a:t>3. will indicate the device to sleep for half an hour and begin the talk back again after that. </a:t>
            </a:r>
          </a:p>
        </p:txBody>
      </p:sp>
    </p:spTree>
    <p:extLst>
      <p:ext uri="{BB962C8B-B14F-4D97-AF65-F5344CB8AC3E}">
        <p14:creationId xmlns:p14="http://schemas.microsoft.com/office/powerpoint/2010/main" val="55618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84762E-7FCC-4EAF-B9E7-CE7214491E0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close up of a building&#10;&#10;Description generated with very high confidence">
            <a:extLst>
              <a:ext uri="{FF2B5EF4-FFF2-40B4-BE49-F238E27FC236}">
                <a16:creationId xmlns:a16="http://schemas.microsoft.com/office/drawing/2014/main" id="{927A1389-2A5D-4886-AD82-F213767E67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1038667-0C3F-4764-A24D-DA9D9B47485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C2195B-895A-4535-8ECD-9F5B669C5CA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71EEFCA-9235-4BC2-85C3-A4EC6EE57A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7FF92-8107-4BDB-8DBE-A80D95A354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143"/>
          <a:stretch/>
        </p:blipFill>
        <p:spPr>
          <a:xfrm>
            <a:off x="5984399" y="640080"/>
            <a:ext cx="4861377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50848A-F2EC-4B50-9D2C-7793B4683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b="0" i="0" kern="1200">
                <a:latin typeface="+mj-lt"/>
                <a:ea typeface="+mj-ea"/>
                <a:cs typeface="+mj-cs"/>
              </a:rPr>
              <a:t>The 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0181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9674F1F8-962D-4FF5-B378-D9D2FFDFD2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01CDB4-05E2-481A-9165-2455B6FE22A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6DC8076-5652-48B9-A0B1-BB2F42A33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118" y="1542024"/>
            <a:ext cx="5630441" cy="37442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F756-DFB1-4AC6-BDF8-4DF4D8252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062330"/>
            <a:ext cx="4635319" cy="179567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Thank You!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</a:rPr>
              <a:t>A </a:t>
            </a:r>
            <a:r>
              <a:rPr lang="en-US" sz="2000" dirty="0" err="1">
                <a:solidFill>
                  <a:srgbClr val="FFFFFF"/>
                </a:solidFill>
              </a:rPr>
              <a:t>presenation</a:t>
            </a:r>
            <a:r>
              <a:rPr lang="en-US" sz="2000" dirty="0">
                <a:solidFill>
                  <a:srgbClr val="FFFFFF"/>
                </a:solidFill>
              </a:rPr>
              <a:t> by 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</a:rPr>
              <a:t>Kartik Madan and </a:t>
            </a:r>
            <a:r>
              <a:rPr lang="en-US" sz="2000" dirty="0" err="1">
                <a:solidFill>
                  <a:srgbClr val="FFFFFF"/>
                </a:solidFill>
              </a:rPr>
              <a:t>Joyendra</a:t>
            </a:r>
            <a:r>
              <a:rPr lang="en-US" sz="2000" dirty="0">
                <a:solidFill>
                  <a:srgbClr val="FFFFFF"/>
                </a:solidFill>
              </a:rPr>
              <a:t> Roy Biswas</a:t>
            </a:r>
          </a:p>
        </p:txBody>
      </p:sp>
      <p:pic>
        <p:nvPicPr>
          <p:cNvPr id="10" name="Picture 9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D31C2011-1F5F-4170-BB38-E0CAE2D32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215" y="1365880"/>
            <a:ext cx="2870963" cy="312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52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2_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3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4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5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212</TotalTime>
  <Words>446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Century Gothic</vt:lpstr>
      <vt:lpstr>Corbel</vt:lpstr>
      <vt:lpstr>Trebuchet MS</vt:lpstr>
      <vt:lpstr>Wingdings 2</vt:lpstr>
      <vt:lpstr>Wingdings 3</vt:lpstr>
      <vt:lpstr>Ion</vt:lpstr>
      <vt:lpstr>2_Ion</vt:lpstr>
      <vt:lpstr>Basis</vt:lpstr>
      <vt:lpstr>Quotable</vt:lpstr>
      <vt:lpstr>Berlin</vt:lpstr>
      <vt:lpstr>BloodPool </vt:lpstr>
      <vt:lpstr>Why BloodPool?</vt:lpstr>
      <vt:lpstr>What does BloodPool offer? </vt:lpstr>
      <vt:lpstr>Proposed Idea Sending Request</vt:lpstr>
      <vt:lpstr>Proposed Idea Receiving a Request</vt:lpstr>
      <vt:lpstr>Selecting Suitable Donors </vt:lpstr>
      <vt:lpstr>Working of the Raspberry Pi device at the Blood Banks</vt:lpstr>
      <vt:lpstr>The System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Madan</dc:creator>
  <cp:lastModifiedBy>Piyush Madan</cp:lastModifiedBy>
  <cp:revision>12</cp:revision>
  <dcterms:created xsi:type="dcterms:W3CDTF">2018-01-09T19:37:38Z</dcterms:created>
  <dcterms:modified xsi:type="dcterms:W3CDTF">2018-01-09T23:10:07Z</dcterms:modified>
</cp:coreProperties>
</file>