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5.gif" ContentType="image/gif"/>
  <Override PartName="/ppt/media/image4.jpeg" ContentType="image/jpeg"/>
  <Override PartName="/ppt/media/image2.png" ContentType="image/png"/>
  <Override PartName="/ppt/media/image3.png" ContentType="image/png"/>
  <Override PartName="/ppt/media/image6.jpeg" ContentType="image/jpe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C6E6A01-7311-44D5-AC9B-3D3707D0A0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Ohio Election Estimator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659240" y="1786320"/>
            <a:ext cx="6753240" cy="41572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CUSTOMERS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you…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dishonest, cynical candidate for public office?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lying, manipulating political operative?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greedy, selfish plutocrat looking for someone to push your nefarious ends?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152320" y="1645920"/>
            <a:ext cx="4426920" cy="4663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Product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Uses political beliefs to predict political success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relate to bills run through Ohio House of Representatives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more your answers agree with a districts representative, the more of the vote you’ll get from that district.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152320" y="2489040"/>
            <a:ext cx="4426920" cy="29437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Making Decisions For You!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look at your choices and suggest ways to improve your vote total in a district!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recommend an easy path to victory without you having to lift a finger!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152320" y="2485440"/>
            <a:ext cx="4426920" cy="29509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Publish Your Resume!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store your results along with your name so donors can look you up!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your results to others who have taken our test!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152320" y="2854440"/>
            <a:ext cx="4426920" cy="22132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Districts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better control the unwashed masses, find correlations between the voting record of particular districts!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152320" y="2057760"/>
            <a:ext cx="4426920" cy="3806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2016-12-05T11:48:50Z</dcterms:created>
  <dc:creator/>
  <dc:description/>
  <dc:language>en-US</dc:language>
  <cp:lastModifiedBy/>
  <dcterms:modified xsi:type="dcterms:W3CDTF">2016-12-06T15:42:27Z</dcterms:modified>
  <cp:revision>4</cp:revision>
  <dc:subject/>
  <dc:title/>
</cp:coreProperties>
</file>