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4" r:id="rId4"/>
    <p:sldId id="276" r:id="rId5"/>
    <p:sldId id="275" r:id="rId6"/>
    <p:sldId id="277" r:id="rId7"/>
    <p:sldId id="272" r:id="rId8"/>
    <p:sldId id="273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44" autoAdjust="0"/>
  </p:normalViewPr>
  <p:slideViewPr>
    <p:cSldViewPr>
      <p:cViewPr varScale="1">
        <p:scale>
          <a:sx n="109" d="100"/>
          <a:sy n="109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37BC-7185-468A-8B9A-22EF1423CB2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4B733-6342-4E8F-8670-57B178AB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7832-D97A-4841-BC36-C70D6054B63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na.org/books/eog/eog.pdf" TargetMode="External"/><Relationship Id="rId2" Type="http://schemas.openxmlformats.org/officeDocument/2006/relationships/hyperlink" Target="https://www.youtube.com/watch?v=qOrfrHys8g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leaders do?</a:t>
            </a:r>
            <a:br>
              <a:rPr lang="en-US" dirty="0" smtClean="0"/>
            </a:br>
            <a:r>
              <a:rPr lang="en-US" b="1" dirty="0"/>
              <a:t>CORES-AD 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Pablo Hernandez-Lagos</a:t>
            </a:r>
          </a:p>
          <a:p>
            <a:endParaRPr lang="en-US" dirty="0" smtClean="0"/>
          </a:p>
          <a:p>
            <a:r>
              <a:rPr lang="en-US" dirty="0" smtClean="0"/>
              <a:t>February 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4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leaders do?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Gilgamesh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1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qacps.k12.md.us/mms/george/gilgamesh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1513"/>
            <a:ext cx="2971800" cy="66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2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41.media.tumblr.com/a65cdfe342dc09fd304cbe15bf2620ff/tumblr_nv8vj1YPfK1tfxtluo2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5725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56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leaders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and remain influential</a:t>
            </a:r>
          </a:p>
          <a:p>
            <a:r>
              <a:rPr lang="en-US" dirty="0" smtClean="0"/>
              <a:t>To solve other people’s problems</a:t>
            </a:r>
          </a:p>
          <a:p>
            <a:r>
              <a:rPr lang="en-US" dirty="0" smtClean="0"/>
              <a:t>To have an easy life</a:t>
            </a:r>
          </a:p>
          <a:p>
            <a:r>
              <a:rPr lang="en-US" dirty="0" smtClean="0"/>
              <a:t>To transcend life</a:t>
            </a:r>
          </a:p>
          <a:p>
            <a:r>
              <a:rPr lang="en-US" dirty="0" smtClean="0"/>
              <a:t>To sacrifice themselves for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Assertion: “Leaders want to be and remain influential”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Assertion: “Leaders want to be and remain influential”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Your first report will be based on this assertion. You may agree or disagree with it. In any case, you should follow the structure introduced in the first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4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of the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 2/9/2016</a:t>
            </a:r>
          </a:p>
          <a:p>
            <a:pPr lvl="1"/>
            <a:r>
              <a:rPr lang="en-US" dirty="0"/>
              <a:t>Al </a:t>
            </a:r>
            <a:r>
              <a:rPr lang="en-US" dirty="0" err="1"/>
              <a:t>Gergawi</a:t>
            </a:r>
            <a:r>
              <a:rPr lang="en-US" dirty="0" smtClean="0"/>
              <a:t>,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/>
              <a:t>Ismail Abdulla Ali</a:t>
            </a:r>
          </a:p>
          <a:p>
            <a:pPr lvl="1"/>
            <a:r>
              <a:rPr lang="en-US" dirty="0"/>
              <a:t>Al </a:t>
            </a:r>
            <a:r>
              <a:rPr lang="en-US" dirty="0" err="1"/>
              <a:t>Neaimi</a:t>
            </a:r>
            <a:r>
              <a:rPr lang="en-US" dirty="0" smtClean="0"/>
              <a:t>, </a:t>
            </a:r>
            <a:r>
              <a:rPr lang="en-US" dirty="0" err="1" smtClean="0"/>
              <a:t>Haneen</a:t>
            </a:r>
            <a:r>
              <a:rPr lang="en-US" dirty="0" smtClean="0"/>
              <a:t> </a:t>
            </a:r>
            <a:r>
              <a:rPr lang="en-US" dirty="0"/>
              <a:t>Ali</a:t>
            </a:r>
          </a:p>
          <a:p>
            <a:pPr lvl="1"/>
            <a:r>
              <a:rPr lang="en-US" dirty="0" err="1"/>
              <a:t>AlMemari</a:t>
            </a:r>
            <a:r>
              <a:rPr lang="en-US" dirty="0" smtClean="0"/>
              <a:t>, </a:t>
            </a:r>
            <a:r>
              <a:rPr lang="en-US" dirty="0" err="1" smtClean="0"/>
              <a:t>Maitha</a:t>
            </a:r>
            <a:r>
              <a:rPr lang="en-US" dirty="0" smtClean="0"/>
              <a:t> </a:t>
            </a:r>
            <a:r>
              <a:rPr lang="en-US" dirty="0"/>
              <a:t>Salem</a:t>
            </a:r>
          </a:p>
          <a:p>
            <a:pPr lvl="1"/>
            <a:r>
              <a:rPr lang="en-US" dirty="0" err="1"/>
              <a:t>AlMheiri</a:t>
            </a:r>
            <a:r>
              <a:rPr lang="en-US" dirty="0" smtClean="0"/>
              <a:t>, Sarah </a:t>
            </a:r>
            <a:r>
              <a:rPr lang="en-US" dirty="0"/>
              <a:t>Ali</a:t>
            </a:r>
          </a:p>
          <a:p>
            <a:pPr lvl="1"/>
            <a:r>
              <a:rPr lang="en-US" dirty="0" err="1"/>
              <a:t>Alblooshi</a:t>
            </a:r>
            <a:r>
              <a:rPr lang="en-US" dirty="0" smtClean="0"/>
              <a:t>, Mohammed Ahmed</a:t>
            </a:r>
          </a:p>
          <a:p>
            <a:r>
              <a:rPr lang="en-US" dirty="0" smtClean="0"/>
              <a:t>Any format, only constraint: 5 minutes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9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139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do leaders do? CORES-AD 66</vt:lpstr>
      <vt:lpstr>What do leaders do?</vt:lpstr>
      <vt:lpstr>Gilgamesh</vt:lpstr>
      <vt:lpstr>PowerPoint Presentation</vt:lpstr>
      <vt:lpstr>PowerPoint Presentation</vt:lpstr>
      <vt:lpstr>What do leaders want?</vt:lpstr>
      <vt:lpstr>Assertion: “Leaders want to be and remain influential”</vt:lpstr>
      <vt:lpstr>Assertion: “Leaders want to be and remain influential”</vt:lpstr>
      <vt:lpstr>Presentation of the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leaders do?</dc:title>
  <dc:creator>Pablo Ignacio Hernandez-Lagos</dc:creator>
  <cp:lastModifiedBy>Pablo Ignacio Hernandez-Lagos</cp:lastModifiedBy>
  <cp:revision>22</cp:revision>
  <dcterms:created xsi:type="dcterms:W3CDTF">2016-01-24T17:38:43Z</dcterms:created>
  <dcterms:modified xsi:type="dcterms:W3CDTF">2016-02-01T13:47:04Z</dcterms:modified>
</cp:coreProperties>
</file>