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80" r:id="rId4"/>
    <p:sldId id="276" r:id="rId5"/>
    <p:sldId id="279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4" autoAdjust="0"/>
  </p:normalViewPr>
  <p:slideViewPr>
    <p:cSldViewPr>
      <p:cViewPr varScale="1">
        <p:scale>
          <a:sx n="137" d="100"/>
          <a:sy n="137" d="100"/>
        </p:scale>
        <p:origin x="-27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37BC-7185-468A-8B9A-22EF1423CB29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4B733-6342-4E8F-8670-57B178AB0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peace talks to end the Korean War serve as an example. In August 10, 1951, US Admiral Charles Turner Joy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North Korean General Nam Il waited in silence, staring at each other, for 2 hours and 11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minutes for the counterpart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suggest a path of action regarding the 38th parallel as line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demarcation between North and South Korea (United States Department of State, 1983). Even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most observers expected a rapid agreement on this and other issues, talks (and consequently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war) extended for more than two years. Both, the opportunistic incentives the US faced if North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Korea would have agreed to cooperate and withdraw their armed forces to the 38th parallel,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opportunistic incentives North Korea faced if it would have been allowed to keep its military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positions beyond the 38th parallel, partly explain the stalemate (Xia, 2006;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2011/2012).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4B733-6342-4E8F-8670-57B178AB02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peace talks to end the Korean War serve as an example. In August 10, 1951, US Admiral Charles Turner Joy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North Korean General Nam Il waited in silence, staring at each other, for 2 hours and 11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minutes for the counterpart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suggest a path of action regarding the 38th parallel as line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demarcation between North and South Korea (United States Department of State, 1983). Even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most observers expected a rapid agreement on this and other issues, talks (and consequently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war) extended for more than two years. Both, the opportunistic incentives the US faced if North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Korea would have agreed to cooperate and withdraw their armed forces to the 38th parallel,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opportunistic incentives North Korea faced if it would have been allowed to keep its military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positions beyond the 38th parallel, partly explain the stalemate (Xia, 2006;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2011/2012).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4B733-6342-4E8F-8670-57B178AB02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peace talks to end the Korean War serve as an example. In August 10, 1951, US Admiral Charles Turner Joy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North Korean General Nam Il waited in silence, staring at each other, for 2 hours and 11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minutes for the counterpart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suggest a path of action regarding the 38th parallel as line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demarcation between North and South Korea (United States Department of State, 1983). Even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most observers expected a rapid agreement on this and other issues, talks (and consequently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war) extended for more than two years. Both, the opportunistic incentives the US faced if North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Korea would have agreed to cooperate and withdraw their armed forces to the 38th parallel,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opportunistic incentives North Korea faced if it would have been allowed to keep its military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positions beyond the 38th parallel, partly explain the stalemate (Xia, 2006;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2011/2012).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4B733-6342-4E8F-8670-57B178AB02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7832-D97A-4841-BC36-C70D6054B630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leaders do?</a:t>
            </a:r>
            <a:br>
              <a:rPr lang="en-US" dirty="0" smtClean="0"/>
            </a:br>
            <a:r>
              <a:rPr lang="en-US" b="1" dirty="0"/>
              <a:t>CORES-AD 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Pablo Hernandez-Lagos</a:t>
            </a:r>
          </a:p>
          <a:p>
            <a:endParaRPr lang="en-US" dirty="0" smtClean="0"/>
          </a:p>
          <a:p>
            <a:r>
              <a:rPr lang="en-US" dirty="0" smtClean="0"/>
              <a:t>January 28,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Leadership emergence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 emergence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Action: A,P,M,A,M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Talent: F,H,B,E,L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Opportunity:M,S,S,I,Y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2381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" y="2209800"/>
            <a:ext cx="2781300" cy="346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1721033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Admiral Charles Turner Joy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916" y="1721033"/>
            <a:ext cx="29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 Korean General Nam Il </a:t>
            </a:r>
          </a:p>
        </p:txBody>
      </p:sp>
    </p:spTree>
    <p:extLst>
      <p:ext uri="{BB962C8B-B14F-4D97-AF65-F5344CB8AC3E}">
        <p14:creationId xmlns:p14="http://schemas.microsoft.com/office/powerpoint/2010/main" val="32864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2381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" y="2209800"/>
            <a:ext cx="2781300" cy="346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1721033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Admiral Charles Turner Joy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916" y="1721033"/>
            <a:ext cx="29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 Korean General Nam Il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4917" y="2935877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hours and 11 minutes of silence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83691"/>
            <a:ext cx="3124200" cy="261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1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poprama.com/wp-content/uploads/2013/05/awkward-silen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28658"/>
            <a:ext cx="1981200" cy="149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2381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6" y="2209800"/>
            <a:ext cx="2781300" cy="346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1721033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Admiral Charles Turner Joy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916" y="1721033"/>
            <a:ext cx="29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 Korean General Nam Il </a:t>
            </a:r>
          </a:p>
        </p:txBody>
      </p:sp>
    </p:spTree>
    <p:extLst>
      <p:ext uri="{BB962C8B-B14F-4D97-AF65-F5344CB8AC3E}">
        <p14:creationId xmlns:p14="http://schemas.microsoft.com/office/powerpoint/2010/main" val="36971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563</Words>
  <Application>Microsoft Office PowerPoint</Application>
  <PresentationFormat>On-screen Show (4:3)</PresentationFormat>
  <Paragraphs>53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do leaders do? CORES-AD 66</vt:lpstr>
      <vt:lpstr>Leadership emergence</vt:lpstr>
      <vt:lpstr>Leadership emergence</vt:lpstr>
      <vt:lpstr>Initiative</vt:lpstr>
      <vt:lpstr>Initiative</vt:lpstr>
      <vt:lpstr>Initiative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leaders do?</dc:title>
  <dc:creator>Pablo Ignacio Hernandez-Lagos</dc:creator>
  <cp:lastModifiedBy>Pablo Ignacio Hernandez-Lagos</cp:lastModifiedBy>
  <cp:revision>22</cp:revision>
  <dcterms:created xsi:type="dcterms:W3CDTF">2016-01-24T17:38:43Z</dcterms:created>
  <dcterms:modified xsi:type="dcterms:W3CDTF">2016-02-04T08:10:56Z</dcterms:modified>
</cp:coreProperties>
</file>