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80" r:id="rId4"/>
    <p:sldId id="281" r:id="rId5"/>
    <p:sldId id="284" r:id="rId6"/>
    <p:sldId id="282" r:id="rId7"/>
    <p:sldId id="28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44" autoAdjust="0"/>
  </p:normalViewPr>
  <p:slideViewPr>
    <p:cSldViewPr>
      <p:cViewPr varScale="1">
        <p:scale>
          <a:sx n="139" d="100"/>
          <a:sy n="139" d="100"/>
        </p:scale>
        <p:origin x="-27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B37BC-7185-468A-8B9A-22EF1423CB2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4B733-6342-4E8F-8670-57B178AB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3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7832-D97A-4841-BC36-C70D6054B630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 leaders do?</a:t>
            </a:r>
            <a:br>
              <a:rPr lang="en-US" dirty="0" smtClean="0"/>
            </a:br>
            <a:r>
              <a:rPr lang="en-US" b="1" dirty="0"/>
              <a:t>CORES-AD 66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Pablo Hernandez-Lagos</a:t>
            </a:r>
          </a:p>
          <a:p>
            <a:endParaRPr lang="en-US" dirty="0" smtClean="0"/>
          </a:p>
          <a:p>
            <a:r>
              <a:rPr lang="en-US" dirty="0" smtClean="0"/>
              <a:t>February 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Leadership emergence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 emergence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Action: A,P,M,A,M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Talent: F,H,B,E,L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Opportunity: M,S,S,I,Y -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 </a:t>
            </a:r>
            <a:r>
              <a:rPr lang="en-US" dirty="0" err="1"/>
              <a:t>Gergawi,Amal</a:t>
            </a:r>
            <a:r>
              <a:rPr lang="en-US" dirty="0"/>
              <a:t> Ismail Abdulla Ali</a:t>
            </a:r>
          </a:p>
          <a:p>
            <a:r>
              <a:rPr lang="en-US" dirty="0"/>
              <a:t>Al </a:t>
            </a:r>
            <a:r>
              <a:rPr lang="en-US" dirty="0" err="1"/>
              <a:t>Neaimi,Haneen</a:t>
            </a:r>
            <a:r>
              <a:rPr lang="en-US" dirty="0"/>
              <a:t> Ali</a:t>
            </a:r>
          </a:p>
          <a:p>
            <a:r>
              <a:rPr lang="en-US" dirty="0" err="1"/>
              <a:t>AlMemari,Maitha</a:t>
            </a:r>
            <a:r>
              <a:rPr lang="en-US" dirty="0"/>
              <a:t> Salem</a:t>
            </a:r>
          </a:p>
          <a:p>
            <a:r>
              <a:rPr lang="en-US" dirty="0" err="1"/>
              <a:t>AlMheiri,Sarah</a:t>
            </a:r>
            <a:r>
              <a:rPr lang="en-US" dirty="0"/>
              <a:t> Ali</a:t>
            </a:r>
          </a:p>
          <a:p>
            <a:r>
              <a:rPr lang="en-US" dirty="0" err="1"/>
              <a:t>Alblooshi,Mohammed</a:t>
            </a:r>
            <a:r>
              <a:rPr lang="en-US" dirty="0"/>
              <a:t> Ahmed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‘We are born to action . . </a:t>
            </a:r>
            <a:r>
              <a:rPr lang="en-US" dirty="0" smtClean="0"/>
              <a:t>.’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(Charles </a:t>
            </a:r>
            <a:r>
              <a:rPr lang="en-US" dirty="0" smtClean="0"/>
              <a:t>Horton Cooley</a:t>
            </a:r>
            <a:r>
              <a:rPr lang="en-US" dirty="0"/>
              <a:t>, 1902)</a:t>
            </a:r>
          </a:p>
        </p:txBody>
      </p:sp>
    </p:spTree>
    <p:extLst>
      <p:ext uri="{BB962C8B-B14F-4D97-AF65-F5344CB8AC3E}">
        <p14:creationId xmlns:p14="http://schemas.microsoft.com/office/powerpoint/2010/main" val="37121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Tuesday short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 </a:t>
            </a:r>
            <a:r>
              <a:rPr lang="en-US" dirty="0" err="1"/>
              <a:t>Mannaee,Maryam</a:t>
            </a:r>
            <a:endParaRPr lang="en-US" dirty="0"/>
          </a:p>
          <a:p>
            <a:r>
              <a:rPr lang="en-US" dirty="0" err="1" smtClean="0"/>
              <a:t>Almehairi,Sarah</a:t>
            </a:r>
            <a:r>
              <a:rPr lang="en-US" dirty="0" smtClean="0"/>
              <a:t> </a:t>
            </a:r>
            <a:r>
              <a:rPr lang="en-US" dirty="0"/>
              <a:t>Mubarak</a:t>
            </a:r>
          </a:p>
          <a:p>
            <a:r>
              <a:rPr lang="en-US" dirty="0" err="1"/>
              <a:t>Aytemiz,Batu</a:t>
            </a:r>
            <a:endParaRPr lang="en-US" dirty="0"/>
          </a:p>
          <a:p>
            <a:r>
              <a:rPr lang="en-US" dirty="0" err="1"/>
              <a:t>Cho,Peter</a:t>
            </a:r>
            <a:endParaRPr lang="en-US" dirty="0"/>
          </a:p>
          <a:p>
            <a:r>
              <a:rPr lang="en-US" dirty="0" err="1"/>
              <a:t>Ghobash,Fatima</a:t>
            </a:r>
            <a:r>
              <a:rPr lang="en-US" dirty="0"/>
              <a:t>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70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What do leaders do? CORES-AD 66</vt:lpstr>
      <vt:lpstr>Leadership emergence</vt:lpstr>
      <vt:lpstr>Leadership emergence</vt:lpstr>
      <vt:lpstr>Presentations</vt:lpstr>
      <vt:lpstr>Presentations</vt:lpstr>
      <vt:lpstr>‘We are born to action . . .’</vt:lpstr>
      <vt:lpstr>Next Tuesday short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leaders do?</dc:title>
  <dc:creator>Pablo Ignacio Hernandez-Lagos</dc:creator>
  <cp:lastModifiedBy>Pablo Ignacio Hernandez-Lagos</cp:lastModifiedBy>
  <cp:revision>27</cp:revision>
  <dcterms:created xsi:type="dcterms:W3CDTF">2016-01-24T17:38:43Z</dcterms:created>
  <dcterms:modified xsi:type="dcterms:W3CDTF">2016-02-09T07:55:31Z</dcterms:modified>
</cp:coreProperties>
</file>