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1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4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984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66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211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0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33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774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539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0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358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83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781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994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50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477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2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3" descr="ağ, örüntü, örümcek ağı, örümcek içeren bir resim&#10;&#10;Açıklama otomatik olarak oluşturuldu">
            <a:extLst>
              <a:ext uri="{FF2B5EF4-FFF2-40B4-BE49-F238E27FC236}">
                <a16:creationId xmlns:a16="http://schemas.microsoft.com/office/drawing/2014/main" id="{7F1DDD8D-B7D5-3268-E85B-7A7922C5C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1C678ED-2F5A-A18A-CC06-9F220D145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tx1"/>
                </a:solidFill>
              </a:rPr>
              <a:t>Sau Toyota 32bit </a:t>
            </a:r>
            <a:br>
              <a:rPr lang="en-GB" b="1">
                <a:solidFill>
                  <a:schemeClr val="tx1"/>
                </a:solidFill>
              </a:rPr>
            </a:br>
            <a:r>
              <a:rPr lang="en-GB" b="1">
                <a:solidFill>
                  <a:schemeClr val="tx1"/>
                </a:solidFill>
              </a:rPr>
              <a:t>Yazar Kasa Uygulmas</a:t>
            </a:r>
            <a:r>
              <a:rPr lang="tr-TR" b="1">
                <a:solidFill>
                  <a:schemeClr val="tx1"/>
                </a:solidFill>
              </a:rPr>
              <a:t>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97122F-1E65-D45A-3E2D-1B0A35817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Hazırlayan</a:t>
            </a:r>
            <a:r>
              <a:rPr lang="en-GB">
                <a:solidFill>
                  <a:schemeClr val="tx1"/>
                </a:solidFill>
              </a:rPr>
              <a:t>:</a:t>
            </a:r>
          </a:p>
          <a:p>
            <a:r>
              <a:rPr lang="en-GB">
                <a:solidFill>
                  <a:schemeClr val="tx1"/>
                </a:solidFill>
              </a:rPr>
              <a:t>Batuhan BAHAYETMEZ</a:t>
            </a:r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9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614154-1C7B-A34A-1CC7-93C5F834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58516A7-A07E-811D-03E7-C90C04B6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Gösterge Paneli Sayfası</a:t>
            </a:r>
          </a:p>
        </p:txBody>
      </p:sp>
      <p:pic>
        <p:nvPicPr>
          <p:cNvPr id="8" name="İçerik Yer Tutucusu 7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99A90033-0B7B-0844-8CD4-5E438312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6" y="2075404"/>
            <a:ext cx="4677833" cy="3508375"/>
          </a:xfrm>
        </p:spPr>
      </p:pic>
      <p:pic>
        <p:nvPicPr>
          <p:cNvPr id="10" name="İçerik Yer Tutucusu 7">
            <a:extLst>
              <a:ext uri="{FF2B5EF4-FFF2-40B4-BE49-F238E27FC236}">
                <a16:creationId xmlns:a16="http://schemas.microsoft.com/office/drawing/2014/main" id="{891116A1-9E52-5BAF-0C6E-26066422E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387" y="2075403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3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BBB457D-D19B-BE42-3A8C-06F499B2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Ürünler Sayfası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D1B82709-EC53-48EA-B363-A649C7075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6" y="2032898"/>
            <a:ext cx="4677833" cy="35083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1B8EF71-F056-D288-1C52-4945601D5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112" y="2032897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576C055-E11B-0A69-E931-69FACCB2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Satış Sayfası</a:t>
            </a:r>
          </a:p>
        </p:txBody>
      </p:sp>
      <p:pic>
        <p:nvPicPr>
          <p:cNvPr id="5" name="İçerik Yer Tutucusu 4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F85701BD-4129-99F4-49F3-C8B2D881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5" y="2221741"/>
            <a:ext cx="4677833" cy="35083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F90F663F-95C1-9737-AD9A-8078EBC59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0518" y="2221742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17E95C3-D6B1-3D11-8E8D-B9567A54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Ödeme Sayfası</a:t>
            </a:r>
          </a:p>
        </p:txBody>
      </p:sp>
      <p:pic>
        <p:nvPicPr>
          <p:cNvPr id="5" name="İçerik Yer Tutucusu 4" descr="metin, ekran görüntüsü, yazılım, bilgisayar simgesi içeren bir resim">
            <a:extLst>
              <a:ext uri="{FF2B5EF4-FFF2-40B4-BE49-F238E27FC236}">
                <a16:creationId xmlns:a16="http://schemas.microsoft.com/office/drawing/2014/main" id="{DAD1D529-A1D2-AABC-08FA-E65D4C97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6" y="1993141"/>
            <a:ext cx="4677833" cy="35083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9DF55B8D-DA6C-832C-170D-989801D4B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1074" y="1993141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4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887A441-228C-F6F4-41DB-CCFC0E9C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Barkod Okuyucu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6171BD3-2C96-C8A2-332D-41C73D05D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6" y="1891004"/>
            <a:ext cx="4677833" cy="35083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EFC077B-C7F6-4D3A-FFED-375452A6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3258" y="1891003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0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0317D3A-66EF-3435-6230-BD818032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Ayarlar Sayfası</a:t>
            </a:r>
          </a:p>
        </p:txBody>
      </p:sp>
      <p:pic>
        <p:nvPicPr>
          <p:cNvPr id="5" name="İçerik Yer Tutucusu 4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C3B4D8FB-E37F-4673-8C70-F89C2A33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6" y="1891004"/>
            <a:ext cx="4677833" cy="35083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DF716A00-354D-0EE1-951D-76AC60C9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834" y="1891004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8AF45AA-0340-7B52-E51F-983C86EF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Sunuma Vakit Ayırdığınız İçin Teşekkür Ederim</a:t>
            </a:r>
          </a:p>
        </p:txBody>
      </p:sp>
    </p:spTree>
    <p:extLst>
      <p:ext uri="{BB962C8B-B14F-4D97-AF65-F5344CB8AC3E}">
        <p14:creationId xmlns:p14="http://schemas.microsoft.com/office/powerpoint/2010/main" val="144402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4782CE2-E77A-DD30-3EBA-71430379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Ben </a:t>
            </a:r>
            <a:r>
              <a:rPr lang="en-GB" dirty="0" err="1">
                <a:solidFill>
                  <a:schemeClr val="tx1"/>
                </a:solidFill>
              </a:rPr>
              <a:t>Kimim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Abadi" panose="020F0502020204030204" pitchFamily="34" charset="0"/>
              </a:rPr>
              <a:t>?</a:t>
            </a:r>
            <a:endParaRPr lang="tr-TR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A68F9C-59A8-99BB-7A88-A009DFA3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>
                <a:solidFill>
                  <a:schemeClr val="tx1"/>
                </a:solidFill>
              </a:rPr>
              <a:t>Adım Batuhan Bahayetmez ve 2002 yılında Afyon'da doğdum. Şu an Sakarya Üniversitesi'nde bilgisayar mühendisliği bölümünde 2. sınıf öğrencisiyim. Kendimi yazılım alanında etkin bir birey olarak yetiştirmeyi hedefliyorum.</a:t>
            </a:r>
          </a:p>
        </p:txBody>
      </p:sp>
    </p:spTree>
    <p:extLst>
      <p:ext uri="{BB962C8B-B14F-4D97-AF65-F5344CB8AC3E}">
        <p14:creationId xmlns:p14="http://schemas.microsoft.com/office/powerpoint/2010/main" val="24675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4C5586-28E0-027C-3B95-1B83BC62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Uygulamamız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Hakkında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20" name="Graphic 19" descr="Sorular">
            <a:extLst>
              <a:ext uri="{FF2B5EF4-FFF2-40B4-BE49-F238E27FC236}">
                <a16:creationId xmlns:a16="http://schemas.microsoft.com/office/drawing/2014/main" id="{1520BC6E-323F-684D-2BAD-3EC9066F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4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58" name="Rectangle 15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0" name="İçerik Yer Tutucusu 2">
            <a:extLst>
              <a:ext uri="{FF2B5EF4-FFF2-40B4-BE49-F238E27FC236}">
                <a16:creationId xmlns:a16="http://schemas.microsoft.com/office/drawing/2014/main" id="{ED465540-F18C-B7D7-56F9-8A3D457D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562" y="1442300"/>
            <a:ext cx="4897976" cy="454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F9F9F9"/>
                </a:solidFill>
                <a:effectLst/>
                <a:latin typeface="Söhne"/>
              </a:rPr>
              <a:t>Bu uygulama, işletmelerin satış işlemlerini yönetmek için geliştirilmiş bir e-yazar kasa sistemidir ve React.js kullanılarak geliştirilmiştir. Müşterilere farklı ödeme seçenekleri sunarak alışveriş deneyimini iyileştirmeyi amaçlamaktadır.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F291E33-0324-24BD-6F0A-C3B80CE8292E}"/>
              </a:ext>
            </a:extLst>
          </p:cNvPr>
          <p:cNvCxnSpPr>
            <a:cxnSpLocks/>
          </p:cNvCxnSpPr>
          <p:nvPr/>
        </p:nvCxnSpPr>
        <p:spPr>
          <a:xfrm>
            <a:off x="6095997" y="939407"/>
            <a:ext cx="0" cy="5263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E760C20E-CA37-18DC-BA3A-6C8FD351A1D7}"/>
              </a:ext>
            </a:extLst>
          </p:cNvPr>
          <p:cNvSpPr txBox="1"/>
          <p:nvPr/>
        </p:nvSpPr>
        <p:spPr>
          <a:xfrm>
            <a:off x="1170562" y="939407"/>
            <a:ext cx="49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Uygulamanın Genel Tanımı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85A8669E-6589-03A9-612E-9CCA088244F0}"/>
              </a:ext>
            </a:extLst>
          </p:cNvPr>
          <p:cNvSpPr txBox="1"/>
          <p:nvPr/>
        </p:nvSpPr>
        <p:spPr>
          <a:xfrm>
            <a:off x="6068538" y="937820"/>
            <a:ext cx="49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Uygulamanın Özellikleri</a:t>
            </a:r>
            <a:endParaRPr lang="tr-TR" dirty="0"/>
          </a:p>
        </p:txBody>
      </p:sp>
      <p:sp>
        <p:nvSpPr>
          <p:cNvPr id="33" name="İçerik Yer Tutucusu 2">
            <a:extLst>
              <a:ext uri="{FF2B5EF4-FFF2-40B4-BE49-F238E27FC236}">
                <a16:creationId xmlns:a16="http://schemas.microsoft.com/office/drawing/2014/main" id="{551845FF-B19A-5C83-7D43-EBF37C357FB5}"/>
              </a:ext>
            </a:extLst>
          </p:cNvPr>
          <p:cNvSpPr txBox="1">
            <a:spLocks/>
          </p:cNvSpPr>
          <p:nvPr/>
        </p:nvSpPr>
        <p:spPr>
          <a:xfrm>
            <a:off x="6202838" y="1442299"/>
            <a:ext cx="5109323" cy="4549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 err="1">
                <a:solidFill>
                  <a:schemeClr val="tx1"/>
                </a:solidFill>
              </a:rPr>
              <a:t>Aydılık</a:t>
            </a:r>
            <a:r>
              <a:rPr lang="tr-TR" dirty="0">
                <a:solidFill>
                  <a:schemeClr val="tx1"/>
                </a:solidFill>
              </a:rPr>
              <a:t>/Koyu tema geçişi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Tablet ve bilgisayarlarla tam uyumluluk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Kullanıcı arayüzünü bloke edebilme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Çoklu dil desteği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Grafiklerle mağaza verilerini gösterme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Kredi kartı ve nakit ödeme yöntemlerini destekleme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Mobil cihazlarda sanal klavye sağlama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Sepette kullanılabilen kampanyaları görme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Ürün, kasiyer ve ürünlere göre fatura oluşturma ve yazdırma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Sanallaştırma ile büyük verileri gösterme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r>
              <a:rPr lang="tr-TR" dirty="0">
                <a:solidFill>
                  <a:schemeClr val="tx1"/>
                </a:solidFill>
              </a:rPr>
              <a:t>Ürünün barkodunu tarayıp bulabilme</a:t>
            </a: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endParaRPr lang="tr-TR" dirty="0">
              <a:solidFill>
                <a:schemeClr val="tx1"/>
              </a:solidFill>
            </a:endParaRP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endParaRPr lang="tr-TR" dirty="0">
              <a:solidFill>
                <a:schemeClr val="tx1"/>
              </a:solidFill>
            </a:endParaRP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endParaRPr lang="tr-TR" dirty="0">
              <a:solidFill>
                <a:schemeClr val="tx1"/>
              </a:solidFill>
            </a:endParaRPr>
          </a:p>
          <a:p>
            <a:pPr marL="400050" indent="-400050">
              <a:buClr>
                <a:schemeClr val="tx1"/>
              </a:buClr>
              <a:buFont typeface="+mj-lt"/>
              <a:buAutoNum type="romanUcPeriod"/>
            </a:pP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5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4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2" name="Rectangle 5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D8CBEC-887A-F39A-0785-84D476C2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Uygulamada Kullandığım Teknolojiler Ve Kütüphaneler</a:t>
            </a:r>
          </a:p>
        </p:txBody>
      </p:sp>
      <p:grpSp>
        <p:nvGrpSpPr>
          <p:cNvPr id="63" name="Group 53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64" name="Rectangle 54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7" name="Graphic 6" descr="Bilgisayar">
            <a:extLst>
              <a:ext uri="{FF2B5EF4-FFF2-40B4-BE49-F238E27FC236}">
                <a16:creationId xmlns:a16="http://schemas.microsoft.com/office/drawing/2014/main" id="{F828A887-7EC4-0FBB-9D0C-963EF81B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252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076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C64E6F-F923-1DAC-2D88-4CD574D8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7" y="939139"/>
            <a:ext cx="1657237" cy="16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15A15E-D505-C773-EEED-04867458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60" y="2762169"/>
            <a:ext cx="1978741" cy="17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erial Icons - Material UI">
            <a:extLst>
              <a:ext uri="{FF2B5EF4-FFF2-40B4-BE49-F238E27FC236}">
                <a16:creationId xmlns:a16="http://schemas.microsoft.com/office/drawing/2014/main" id="{648B1DFA-E71B-38DC-F566-FBF741D7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44" y="698928"/>
            <a:ext cx="2325122" cy="23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02C8845-1665-C727-253C-AAEC9A95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15" y="2631104"/>
            <a:ext cx="1557803" cy="15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jaredpalmer/formik: Build forms in React, without ...">
            <a:extLst>
              <a:ext uri="{FF2B5EF4-FFF2-40B4-BE49-F238E27FC236}">
                <a16:creationId xmlns:a16="http://schemas.microsoft.com/office/drawing/2014/main" id="{3388BE7B-C7E9-240F-E114-FF2A2D77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8" y="3946582"/>
            <a:ext cx="1994062" cy="17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9E500587-72EA-902E-032D-30D9971E576D}"/>
              </a:ext>
            </a:extLst>
          </p:cNvPr>
          <p:cNvSpPr/>
          <p:nvPr/>
        </p:nvSpPr>
        <p:spPr>
          <a:xfrm>
            <a:off x="4316345" y="4510633"/>
            <a:ext cx="17796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393192">
              <a:spcAft>
                <a:spcPts val="600"/>
              </a:spcAft>
            </a:pPr>
            <a:r>
              <a:rPr lang="en-GB" sz="6600" b="1" kern="1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YUP</a:t>
            </a:r>
            <a:endParaRPr lang="tr-TR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70" name="Picture 22" descr="react router&quot; Icon - Download for free – Iconduck">
            <a:extLst>
              <a:ext uri="{FF2B5EF4-FFF2-40B4-BE49-F238E27FC236}">
                <a16:creationId xmlns:a16="http://schemas.microsoft.com/office/drawing/2014/main" id="{11946003-4387-3802-1AED-65D34B89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16" y="1076674"/>
            <a:ext cx="2085072" cy="113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0ADB2849-2269-8BC3-52E6-98B01337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51" y="2646081"/>
            <a:ext cx="1801575" cy="16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9A28B560-200E-9A90-E5CF-D1580AEB3AC6}"/>
              </a:ext>
            </a:extLst>
          </p:cNvPr>
          <p:cNvSpPr/>
          <p:nvPr/>
        </p:nvSpPr>
        <p:spPr>
          <a:xfrm>
            <a:off x="6849474" y="4660281"/>
            <a:ext cx="4443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  <a:r>
              <a:rPr lang="tr-TR" sz="5400" b="0" cap="none" spc="0" dirty="0" err="1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Recharts</a:t>
            </a:r>
            <a:r>
              <a:rPr lang="tr-TR" sz="54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/&gt;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EDFEF-D356-35E5-7242-73FA4252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71" y="326254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37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D3CF441-4A94-7857-87D3-47A35C5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tr-TR" sz="3000">
                <a:solidFill>
                  <a:schemeClr val="tx1"/>
                </a:solidFill>
              </a:rPr>
              <a:t>Kütüphanelerin Kullanım Alanları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973A47-1A3E-64E9-0294-259DDE4F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Yup</a:t>
            </a:r>
            <a:r>
              <a:rPr lang="en-GB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Form </a:t>
            </a:r>
            <a:r>
              <a:rPr lang="tr-TR" dirty="0" err="1">
                <a:solidFill>
                  <a:schemeClr val="tx1"/>
                </a:solidFill>
              </a:rPr>
              <a:t>Dağrulama</a:t>
            </a:r>
            <a:r>
              <a:rPr lang="tr-TR" dirty="0">
                <a:solidFill>
                  <a:schemeClr val="tx1"/>
                </a:solidFill>
              </a:rPr>
              <a:t> için </a:t>
            </a:r>
          </a:p>
          <a:p>
            <a:r>
              <a:rPr lang="tr-TR" dirty="0">
                <a:solidFill>
                  <a:schemeClr val="tx1"/>
                </a:solidFill>
              </a:rPr>
              <a:t>MUI</a:t>
            </a:r>
            <a:r>
              <a:rPr lang="en-GB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Component Tasarımı Ve Tema İçin UI Kütüphanesi</a:t>
            </a:r>
          </a:p>
          <a:p>
            <a:r>
              <a:rPr lang="tr-TR" dirty="0" err="1">
                <a:solidFill>
                  <a:schemeClr val="tx1"/>
                </a:solidFill>
              </a:rPr>
              <a:t>Reac</a:t>
            </a:r>
            <a:r>
              <a:rPr lang="en-GB" dirty="0">
                <a:solidFill>
                  <a:schemeClr val="tx1"/>
                </a:solidFill>
              </a:rPr>
              <a:t>-</a:t>
            </a:r>
            <a:r>
              <a:rPr lang="en-GB" dirty="0" err="1">
                <a:solidFill>
                  <a:schemeClr val="tx1"/>
                </a:solidFill>
              </a:rPr>
              <a:t>Pdf:PDF</a:t>
            </a:r>
            <a:r>
              <a:rPr lang="en-GB" dirty="0">
                <a:solidFill>
                  <a:schemeClr val="tx1"/>
                </a:solidFill>
              </a:rPr>
              <a:t> Olu</a:t>
            </a:r>
            <a:r>
              <a:rPr lang="tr-TR" dirty="0" err="1">
                <a:solidFill>
                  <a:schemeClr val="tx1"/>
                </a:solidFill>
              </a:rPr>
              <a:t>şturmak</a:t>
            </a:r>
            <a:r>
              <a:rPr lang="tr-TR" dirty="0">
                <a:solidFill>
                  <a:schemeClr val="tx1"/>
                </a:solidFill>
              </a:rPr>
              <a:t> İçin</a:t>
            </a:r>
          </a:p>
          <a:p>
            <a:r>
              <a:rPr lang="tr-TR" dirty="0">
                <a:solidFill>
                  <a:schemeClr val="tx1"/>
                </a:solidFill>
              </a:rPr>
              <a:t>Formik</a:t>
            </a:r>
            <a:r>
              <a:rPr lang="en-GB" dirty="0">
                <a:solidFill>
                  <a:schemeClr val="tx1"/>
                </a:solidFill>
              </a:rPr>
              <a:t>: Form Y</a:t>
            </a:r>
            <a:r>
              <a:rPr lang="tr-TR" dirty="0" err="1">
                <a:solidFill>
                  <a:schemeClr val="tx1"/>
                </a:solidFill>
              </a:rPr>
              <a:t>önetimi</a:t>
            </a:r>
            <a:r>
              <a:rPr lang="tr-TR" dirty="0">
                <a:solidFill>
                  <a:schemeClr val="tx1"/>
                </a:solidFill>
              </a:rPr>
              <a:t> İçin</a:t>
            </a:r>
          </a:p>
          <a:p>
            <a:r>
              <a:rPr lang="tr-TR" dirty="0" err="1">
                <a:solidFill>
                  <a:schemeClr val="tx1"/>
                </a:solidFill>
              </a:rPr>
              <a:t>Recharts</a:t>
            </a:r>
            <a:r>
              <a:rPr lang="tr-TR" dirty="0">
                <a:solidFill>
                  <a:schemeClr val="tx1"/>
                </a:solidFill>
              </a:rPr>
              <a:t>: Grafik Gösterimleri İçin</a:t>
            </a:r>
          </a:p>
          <a:p>
            <a:r>
              <a:rPr lang="tr-TR" dirty="0" err="1">
                <a:solidFill>
                  <a:schemeClr val="tx1"/>
                </a:solidFill>
              </a:rPr>
              <a:t>react-virtualized</a:t>
            </a:r>
            <a:r>
              <a:rPr lang="tr-TR" dirty="0">
                <a:solidFill>
                  <a:schemeClr val="tx1"/>
                </a:solidFill>
              </a:rPr>
              <a:t>: Çok Sayıda Eleman </a:t>
            </a:r>
            <a:r>
              <a:rPr lang="tr-TR" dirty="0" err="1">
                <a:solidFill>
                  <a:schemeClr val="tx1"/>
                </a:solidFill>
              </a:rPr>
              <a:t>Render</a:t>
            </a:r>
            <a:r>
              <a:rPr lang="tr-TR" dirty="0">
                <a:solidFill>
                  <a:schemeClr val="tx1"/>
                </a:solidFill>
              </a:rPr>
              <a:t> Edebilmek İçin Sanallaştırma</a:t>
            </a:r>
          </a:p>
          <a:p>
            <a:r>
              <a:rPr lang="tr-TR" dirty="0">
                <a:solidFill>
                  <a:schemeClr val="tx1"/>
                </a:solidFill>
              </a:rPr>
              <a:t>i18n: Çoklu Dil Desteği İçin</a:t>
            </a:r>
          </a:p>
          <a:p>
            <a:r>
              <a:rPr lang="tr-TR" dirty="0" err="1">
                <a:solidFill>
                  <a:schemeClr val="tx1"/>
                </a:solidFill>
              </a:rPr>
              <a:t>Mock</a:t>
            </a:r>
            <a:r>
              <a:rPr lang="tr-TR" dirty="0">
                <a:solidFill>
                  <a:schemeClr val="tx1"/>
                </a:solidFill>
              </a:rPr>
              <a:t> Service </a:t>
            </a:r>
            <a:r>
              <a:rPr lang="tr-TR" dirty="0" err="1">
                <a:solidFill>
                  <a:schemeClr val="tx1"/>
                </a:solidFill>
              </a:rPr>
              <a:t>Worker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Yerel</a:t>
            </a:r>
            <a:r>
              <a:rPr lang="en-GB" dirty="0">
                <a:solidFill>
                  <a:schemeClr val="tx1"/>
                </a:solidFill>
              </a:rPr>
              <a:t> Mock </a:t>
            </a:r>
            <a:r>
              <a:rPr lang="en-GB" dirty="0" err="1">
                <a:solidFill>
                  <a:schemeClr val="tx1"/>
                </a:solidFill>
              </a:rPr>
              <a:t>Servisi</a:t>
            </a:r>
            <a:r>
              <a:rPr lang="tr-TR" dirty="0">
                <a:solidFill>
                  <a:schemeClr val="tx1"/>
                </a:solidFill>
              </a:rPr>
              <a:t> İçin</a:t>
            </a:r>
          </a:p>
        </p:txBody>
      </p:sp>
    </p:spTree>
    <p:extLst>
      <p:ext uri="{BB962C8B-B14F-4D97-AF65-F5344CB8AC3E}">
        <p14:creationId xmlns:p14="http://schemas.microsoft.com/office/powerpoint/2010/main" val="32540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3E6B1E-39A0-7567-6C8D-DE2B392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Uygulamanın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Bazı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Ekran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Görüntüleri</a:t>
            </a:r>
            <a:endParaRPr lang="en-US" sz="5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7" name="Graphic 6" descr="Monitör">
            <a:extLst>
              <a:ext uri="{FF2B5EF4-FFF2-40B4-BE49-F238E27FC236}">
                <a16:creationId xmlns:a16="http://schemas.microsoft.com/office/drawing/2014/main" id="{4E647558-0CB3-6D8E-9F74-5C96B7728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2DFD48D-A682-56C8-3DEA-6264C89F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6"/>
            <a:ext cx="9230185" cy="929884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tx1"/>
                </a:solidFill>
              </a:rPr>
              <a:t>Giriş Yap Sayfası</a:t>
            </a:r>
          </a:p>
        </p:txBody>
      </p:sp>
      <p:pic>
        <p:nvPicPr>
          <p:cNvPr id="5" name="İçerik Yer Tutucusu 4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2EF6C677-FC00-221F-095B-5BE35C34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6" y="2269957"/>
            <a:ext cx="4677833" cy="3508375"/>
          </a:xfrm>
        </p:spPr>
      </p:pic>
      <p:pic>
        <p:nvPicPr>
          <p:cNvPr id="9" name="İçerik Yer Tutucusu 4">
            <a:extLst>
              <a:ext uri="{FF2B5EF4-FFF2-40B4-BE49-F238E27FC236}">
                <a16:creationId xmlns:a16="http://schemas.microsoft.com/office/drawing/2014/main" id="{B048A231-0E05-CEF1-D98B-83B9341F3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1074" y="2269957"/>
            <a:ext cx="4677833" cy="3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FE84019-A413-4E2C-9936-9630BCD373E8}">
  <we:reference id="wa200005566" version="3.0.0.2" store="tr-T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234</Words>
  <Application>Microsoft Office PowerPoint</Application>
  <PresentationFormat>Geniş ekran</PresentationFormat>
  <Paragraphs>43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Abadi</vt:lpstr>
      <vt:lpstr>Arial</vt:lpstr>
      <vt:lpstr>Century Gothic</vt:lpstr>
      <vt:lpstr>Söhne</vt:lpstr>
      <vt:lpstr>Wingdings 3</vt:lpstr>
      <vt:lpstr>İyon Toplantı Odası</vt:lpstr>
      <vt:lpstr>Sau Toyota 32bit  Yazar Kasa Uygulması</vt:lpstr>
      <vt:lpstr>Ben Kimim ?</vt:lpstr>
      <vt:lpstr>Uygulamamız Hakkında</vt:lpstr>
      <vt:lpstr>PowerPoint Sunusu</vt:lpstr>
      <vt:lpstr>Uygulamada Kullandığım Teknolojiler Ve Kütüphaneler</vt:lpstr>
      <vt:lpstr>PowerPoint Sunusu</vt:lpstr>
      <vt:lpstr>Kütüphanelerin Kullanım Alanları</vt:lpstr>
      <vt:lpstr>Uygulamanın Bazı Ekran Görüntüleri</vt:lpstr>
      <vt:lpstr>Giriş Yap Sayfası</vt:lpstr>
      <vt:lpstr>Gösterge Paneli Sayfası</vt:lpstr>
      <vt:lpstr>Ürünler Sayfası</vt:lpstr>
      <vt:lpstr>Satış Sayfası</vt:lpstr>
      <vt:lpstr>Ödeme Sayfası</vt:lpstr>
      <vt:lpstr>Barkod Okuyucu</vt:lpstr>
      <vt:lpstr>Ayarlar Sayfası</vt:lpstr>
      <vt:lpstr>Sunuma Vakit Ayırdığınız İçin 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 Toyota 32bit  Yazar Kasa Uygulması</dc:title>
  <dc:creator>Batuhan Bahayetmez</dc:creator>
  <cp:lastModifiedBy>Batuhan Bahayetmez</cp:lastModifiedBy>
  <cp:revision>2</cp:revision>
  <dcterms:created xsi:type="dcterms:W3CDTF">2024-02-12T17:34:16Z</dcterms:created>
  <dcterms:modified xsi:type="dcterms:W3CDTF">2024-02-12T18:54:28Z</dcterms:modified>
</cp:coreProperties>
</file>