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T Sans Narrow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v3Z1l18sF4KKmSPfg7s85DrsH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PTSansNarr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76f973cc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76f973c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76f973ccd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76f973c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76f973ccd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76f973cc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 rot="5400000">
            <a:off x="3920332" y="-1256507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194250" y="2154875"/>
            <a:ext cx="12580500" cy="2332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1711250" y="2864250"/>
            <a:ext cx="90780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 Narrow"/>
              <a:buNone/>
            </a:pPr>
            <a:r>
              <a:rPr b="1" lang="en-US" sz="77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PenToPrint with Arduino</a:t>
            </a:r>
            <a:endParaRPr sz="9300">
              <a:solidFill>
                <a:schemeClr val="lt1"/>
              </a:solidFill>
            </a:endParaRPr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2424325" y="3751625"/>
            <a:ext cx="7495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0" i="0" lang="en-US" sz="247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Vishnu Pr</a:t>
            </a:r>
            <a:r>
              <a:rPr lang="en-US" sz="2470">
                <a:solidFill>
                  <a:schemeClr val="lt1"/>
                </a:solidFill>
              </a:rPr>
              <a:t>adheep Raveendran </a:t>
            </a:r>
            <a:r>
              <a:rPr b="0" i="0" lang="en-US" sz="247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lang="en-US" sz="2470">
                <a:solidFill>
                  <a:schemeClr val="lt1"/>
                </a:solidFill>
              </a:rPr>
              <a:t>Yuyang Jin &amp; Sofía Boselli</a:t>
            </a:r>
            <a:endParaRPr sz="2160">
              <a:solidFill>
                <a:schemeClr val="lt1"/>
              </a:solidFill>
            </a:endParaRPr>
          </a:p>
        </p:txBody>
      </p:sp>
      <p:pic>
        <p:nvPicPr>
          <p:cNvPr descr="LTH's logotype.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600" y="379175"/>
            <a:ext cx="2911475" cy="15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585175"/>
            <a:ext cx="10515600" cy="891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level objectives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443050" y="1825625"/>
            <a:ext cx="11676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</a:t>
            </a:r>
            <a:r>
              <a:rPr lang="en-US"/>
              <a:t> collection - u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images collected from both o</a:t>
            </a:r>
            <a:r>
              <a:rPr lang="en-US"/>
              <a:t>nline dataset and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IoT device (camera OV7675)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Pre-training - train Convolutional Neural Network on personal computer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On-device training - transfer the output from CNN to Arduino and continue training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Evaluation - evaluate the performance of the trained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76f973ccd_0_1"/>
          <p:cNvSpPr txBox="1"/>
          <p:nvPr>
            <p:ph type="title"/>
          </p:nvPr>
        </p:nvSpPr>
        <p:spPr>
          <a:xfrm>
            <a:off x="838200" y="167275"/>
            <a:ext cx="10515600" cy="737400"/>
          </a:xfrm>
          <a:prstGeom prst="rect">
            <a:avLst/>
          </a:prstGeom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Dataset - IAM Dataset</a:t>
            </a:r>
            <a:endParaRPr sz="4100"/>
          </a:p>
        </p:txBody>
      </p:sp>
      <p:pic>
        <p:nvPicPr>
          <p:cNvPr id="99" name="Google Shape;99;g2a76f973cc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825" y="980725"/>
            <a:ext cx="83629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a76f973ccd_0_1"/>
          <p:cNvSpPr txBox="1"/>
          <p:nvPr>
            <p:ph type="title"/>
          </p:nvPr>
        </p:nvSpPr>
        <p:spPr>
          <a:xfrm>
            <a:off x="838200" y="2123875"/>
            <a:ext cx="10515600" cy="737400"/>
          </a:xfrm>
          <a:prstGeom prst="rect">
            <a:avLst/>
          </a:prstGeom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Dataset - generated by the team:</a:t>
            </a:r>
            <a:endParaRPr sz="4100"/>
          </a:p>
        </p:txBody>
      </p:sp>
      <p:pic>
        <p:nvPicPr>
          <p:cNvPr id="101" name="Google Shape;101;g2a76f973ccd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250" y="3042325"/>
            <a:ext cx="9412544" cy="21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a76f973ccd_0_1"/>
          <p:cNvSpPr txBox="1"/>
          <p:nvPr/>
        </p:nvSpPr>
        <p:spPr>
          <a:xfrm>
            <a:off x="732550" y="5409000"/>
            <a:ext cx="111039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initial images represent sentences, and as part of the pre-processing, we performed cropping and padding on these images.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835700" y="380450"/>
            <a:ext cx="10733100" cy="753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CNN structure</a:t>
            </a:r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00" y="1795350"/>
            <a:ext cx="11391900" cy="38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688" y="1310875"/>
            <a:ext cx="5460581" cy="51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0" y="0"/>
            <a:ext cx="3000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>
            <p:ph type="title"/>
          </p:nvPr>
        </p:nvSpPr>
        <p:spPr>
          <a:xfrm>
            <a:off x="835700" y="380450"/>
            <a:ext cx="10733100" cy="753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On-device training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76f973ccd_0_21"/>
          <p:cNvSpPr txBox="1"/>
          <p:nvPr>
            <p:ph type="title"/>
          </p:nvPr>
        </p:nvSpPr>
        <p:spPr>
          <a:xfrm>
            <a:off x="990600" y="18432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Dropout</a:t>
            </a:r>
            <a:endParaRPr sz="3500"/>
          </a:p>
        </p:txBody>
      </p:sp>
      <p:sp>
        <p:nvSpPr>
          <p:cNvPr id="121" name="Google Shape;121;g2a76f973ccd_0_21"/>
          <p:cNvSpPr txBox="1"/>
          <p:nvPr>
            <p:ph type="title"/>
          </p:nvPr>
        </p:nvSpPr>
        <p:spPr>
          <a:xfrm>
            <a:off x="838200" y="473500"/>
            <a:ext cx="10515600" cy="862500"/>
          </a:xfrm>
          <a:prstGeom prst="rect">
            <a:avLst/>
          </a:prstGeom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</a:t>
            </a:r>
            <a:r>
              <a:rPr lang="en-US"/>
              <a:t>improve</a:t>
            </a:r>
            <a:r>
              <a:rPr lang="en-US"/>
              <a:t> model performance…</a:t>
            </a:r>
            <a:endParaRPr/>
          </a:p>
        </p:txBody>
      </p:sp>
      <p:sp>
        <p:nvSpPr>
          <p:cNvPr id="122" name="Google Shape;122;g2a76f973ccd_0_21"/>
          <p:cNvSpPr txBox="1"/>
          <p:nvPr>
            <p:ph type="title"/>
          </p:nvPr>
        </p:nvSpPr>
        <p:spPr>
          <a:xfrm>
            <a:off x="925975" y="34434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L2 - regularization</a:t>
            </a:r>
            <a:endParaRPr sz="3500"/>
          </a:p>
        </p:txBody>
      </p:sp>
      <p:sp>
        <p:nvSpPr>
          <p:cNvPr id="123" name="Google Shape;123;g2a76f973ccd_0_21"/>
          <p:cNvSpPr txBox="1"/>
          <p:nvPr/>
        </p:nvSpPr>
        <p:spPr>
          <a:xfrm>
            <a:off x="5058125" y="2054275"/>
            <a:ext cx="48366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the accuracy from 0.60 to around 0.77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a76f973ccd_0_21"/>
          <p:cNvSpPr txBox="1"/>
          <p:nvPr/>
        </p:nvSpPr>
        <p:spPr>
          <a:xfrm>
            <a:off x="5058125" y="3811425"/>
            <a:ext cx="48366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evident improvement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2a76f973ccd_0_21"/>
          <p:cNvSpPr/>
          <p:nvPr/>
        </p:nvSpPr>
        <p:spPr>
          <a:xfrm>
            <a:off x="705775" y="2382775"/>
            <a:ext cx="220200" cy="246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2a76f973ccd_0_21"/>
          <p:cNvSpPr/>
          <p:nvPr/>
        </p:nvSpPr>
        <p:spPr>
          <a:xfrm>
            <a:off x="705775" y="3983025"/>
            <a:ext cx="220200" cy="246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76f973ccd_0_38"/>
          <p:cNvSpPr txBox="1"/>
          <p:nvPr>
            <p:ph type="title"/>
          </p:nvPr>
        </p:nvSpPr>
        <p:spPr>
          <a:xfrm>
            <a:off x="679725" y="373925"/>
            <a:ext cx="10515600" cy="747600"/>
          </a:xfrm>
          <a:prstGeom prst="rect">
            <a:avLst/>
          </a:prstGeom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Prediction and Evaluation </a:t>
            </a:r>
            <a:endParaRPr/>
          </a:p>
        </p:txBody>
      </p:sp>
      <p:pic>
        <p:nvPicPr>
          <p:cNvPr id="132" name="Google Shape;132;g2a76f973ccd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550" y="1629188"/>
            <a:ext cx="4514850" cy="39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a76f973ccd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575" y="1629200"/>
            <a:ext cx="5067106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a76f973ccd_0_38"/>
          <p:cNvSpPr txBox="1"/>
          <p:nvPr/>
        </p:nvSpPr>
        <p:spPr>
          <a:xfrm>
            <a:off x="2299825" y="5834325"/>
            <a:ext cx="105156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Achieved a final test accuracy of 0.77 on 40 words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-102300" y="-57075"/>
            <a:ext cx="12492300" cy="6915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 txBox="1"/>
          <p:nvPr>
            <p:ph type="title"/>
          </p:nvPr>
        </p:nvSpPr>
        <p:spPr>
          <a:xfrm>
            <a:off x="2680200" y="1740319"/>
            <a:ext cx="6831600" cy="19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descr="LTH's logotype."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0250" y="3535975"/>
            <a:ext cx="2911475" cy="15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2022-12-14T20:56:17Z</dcterms:created>
  <dc:creator>Nikhil Challa</dc:creator>
</cp:coreProperties>
</file>