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10"/>
  </p:notesMasterIdLst>
  <p:handoutMasterIdLst>
    <p:handoutMasterId r:id="rId11"/>
  </p:handoutMasterIdLst>
  <p:sldIdLst>
    <p:sldId id="257" r:id="rId5"/>
    <p:sldId id="260" r:id="rId6"/>
    <p:sldId id="259" r:id="rId7"/>
    <p:sldId id="261" r:id="rId8"/>
    <p:sldId id="262" r:id="rId9"/>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19CEDA-FE33-4800-83E8-7A5A45E8A44B}" v="2" dt="2021-04-03T14:29:28.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DCEF498-99A3-42FC-8C99-5D9EBE8F5D9F}" type="datetime1">
              <a:rPr lang="tr-TR" smtClean="0"/>
              <a:t>3.04.2021</a:t>
            </a:fld>
            <a:endParaRPr lang="en-US"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6193448-CC2D-4299-9E0C-71868B72063B}" type="datetime1">
              <a:rPr lang="tr-TR" smtClean="0"/>
              <a:t>3.04.2021</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
              <a:t>Asıl metin stillerini düzenlemek için tıklayın</a:t>
            </a:r>
            <a:endParaRPr lang="en-US"/>
          </a:p>
          <a:p>
            <a:pPr lvl="1" rtl="0"/>
            <a:r>
              <a:rPr lang="tr"/>
              <a:t>İkinci düzey</a:t>
            </a:r>
          </a:p>
          <a:p>
            <a:pPr lvl="2" rtl="0"/>
            <a:r>
              <a:rPr lang="tr"/>
              <a:t>Üçüncü düzey</a:t>
            </a:r>
          </a:p>
          <a:p>
            <a:pPr lvl="3" rtl="0"/>
            <a:r>
              <a:rPr lang="tr"/>
              <a:t>Dördüncü düzey</a:t>
            </a:r>
          </a:p>
          <a:p>
            <a:pPr lvl="4" rtl="0"/>
            <a:r>
              <a:rPr lang="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tr-TR"/>
              <a:t>Asıl başlık stilini düzenlemek için tıklayın</a:t>
            </a:r>
            <a:endParaRPr lang="en-US" dirty="0"/>
          </a:p>
        </p:txBody>
      </p:sp>
      <p:sp>
        <p:nvSpPr>
          <p:cNvPr id="3" name="Alt Başlık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tr-TR"/>
              <a:t>Asıl alt başlık stilini düzenlemek için tıklayın</a:t>
            </a:r>
            <a:endParaRPr lang="en-US" dirty="0"/>
          </a:p>
        </p:txBody>
      </p:sp>
      <p:cxnSp>
        <p:nvCxnSpPr>
          <p:cNvPr id="9" name="Düz Bağlayıcı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arih Yer Tutucusu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E0AE17E-57CC-4046-BB97-65C2A83F5EC7}" type="datetime1">
              <a:rPr lang="tr-TR" smtClean="0"/>
              <a:t>3.04.2021</a:t>
            </a:fld>
            <a:endParaRPr lang="en-US" dirty="0"/>
          </a:p>
        </p:txBody>
      </p:sp>
      <p:sp>
        <p:nvSpPr>
          <p:cNvPr id="5" name="Alt Bilgi Yer Tutucusu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Slayt Numarası Yer Tutucusu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3" name="Dikey Metin Yer Tutucusu 2"/>
          <p:cNvSpPr>
            <a:spLocks noGrp="1"/>
          </p:cNvSpPr>
          <p:nvPr>
            <p:ph type="body" orient="vert" idx="1"/>
          </p:nvPr>
        </p:nvSpPr>
        <p:spPr/>
        <p:txBody>
          <a:bodyPr vert="eaVert" lIns="45720" tIns="0" rIns="45720" bIns="0"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7" name="Tarih Yer Tutucusu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388ABED7-75A7-4337-8539-39229310A32F}" type="datetime1">
              <a:rPr lang="tr-TR" smtClean="0"/>
              <a:t>3.04.2021</a:t>
            </a:fld>
            <a:endParaRPr lang="en-US" dirty="0"/>
          </a:p>
        </p:txBody>
      </p:sp>
      <p:sp>
        <p:nvSpPr>
          <p:cNvPr id="8" name="Alt Bilgi Yer Tutucusu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Slayt Numarası Yer Tutucusu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9" name="Dikdörtgen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ikey Başlık 1"/>
          <p:cNvSpPr>
            <a:spLocks noGrp="1"/>
          </p:cNvSpPr>
          <p:nvPr>
            <p:ph type="title" orient="vert"/>
          </p:nvPr>
        </p:nvSpPr>
        <p:spPr>
          <a:xfrm>
            <a:off x="8724900" y="412302"/>
            <a:ext cx="2628900" cy="5759898"/>
          </a:xfrm>
        </p:spPr>
        <p:txBody>
          <a:bodyPr vert="eaVert" rtlCol="0"/>
          <a:lstStyle/>
          <a:p>
            <a:pPr rtl="0"/>
            <a:r>
              <a:rPr lang="tr-TR"/>
              <a:t>Asıl başlık stilini düzenlemek için tıklayın</a:t>
            </a:r>
            <a:endParaRPr lang="en-US" dirty="0"/>
          </a:p>
        </p:txBody>
      </p:sp>
      <p:sp>
        <p:nvSpPr>
          <p:cNvPr id="3" name="Dikey Metin Yer Tutucusu 2"/>
          <p:cNvSpPr>
            <a:spLocks noGrp="1"/>
          </p:cNvSpPr>
          <p:nvPr>
            <p:ph type="body" orient="vert" idx="1"/>
          </p:nvPr>
        </p:nvSpPr>
        <p:spPr>
          <a:xfrm>
            <a:off x="838200" y="412302"/>
            <a:ext cx="7734300" cy="5759898"/>
          </a:xfrm>
        </p:spPr>
        <p:txBody>
          <a:bodyPr vert="eaVert" lIns="45720" tIns="0" rIns="45720" bIns="0"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7" name="Tarih Yer Tutucusu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2D10E36F-8066-4E4E-B659-BD927AF700C4}" type="datetime1">
              <a:rPr lang="tr-TR" smtClean="0"/>
              <a:t>3.04.2021</a:t>
            </a:fld>
            <a:endParaRPr lang="en-US" dirty="0"/>
          </a:p>
        </p:txBody>
      </p:sp>
      <p:sp>
        <p:nvSpPr>
          <p:cNvPr id="8" name="Alt Bilgi Yer Tutucusu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Slayt Numarası Yer Tutucusu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3" name="İçerik Yer Tutucusu 2"/>
          <p:cNvSpPr>
            <a:spLocks noGrp="1"/>
          </p:cNvSpPr>
          <p:nvPr>
            <p:ph idx="1"/>
          </p:nvPr>
        </p:nvSpPr>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7" name="Tarih Yer Tutucusu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94E745DE-C81E-4AB0-A4DC-D933D3D60995}" type="datetime1">
              <a:rPr lang="tr-TR" smtClean="0"/>
              <a:t>3.04.2021</a:t>
            </a:fld>
            <a:endParaRPr lang="en-US" dirty="0"/>
          </a:p>
        </p:txBody>
      </p:sp>
      <p:sp>
        <p:nvSpPr>
          <p:cNvPr id="8" name="Alt Bilgi Yer Tutucusu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Slayt Numarası Yer Tutucusu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tr-TR"/>
              <a:t>Asıl başlık stilini düzenlemek için tıklayın</a:t>
            </a:r>
            <a:endParaRPr lang="en-US" dirty="0"/>
          </a:p>
        </p:txBody>
      </p:sp>
      <p:sp>
        <p:nvSpPr>
          <p:cNvPr id="3" name="Metin Yer Tutucusu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a:t>Asıl metin stillerini düzenlemek için tıklayın</a:t>
            </a:r>
          </a:p>
        </p:txBody>
      </p:sp>
      <p:cxnSp>
        <p:nvCxnSpPr>
          <p:cNvPr id="9" name="Düz Bağlayıcı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arih Yer Tutucusu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32C5FEE0-998F-4936-A0AA-C60707409371}" type="datetime1">
              <a:rPr lang="tr-TR" smtClean="0"/>
              <a:t>3.04.2021</a:t>
            </a:fld>
            <a:endParaRPr lang="en-US" dirty="0"/>
          </a:p>
        </p:txBody>
      </p:sp>
      <p:sp>
        <p:nvSpPr>
          <p:cNvPr id="8" name="Alt Bilgi Yer Tutucusu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Slayt Numarası Yer Tutucusu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Başlık 7"/>
          <p:cNvSpPr>
            <a:spLocks noGrp="1"/>
          </p:cNvSpPr>
          <p:nvPr>
            <p:ph type="title"/>
          </p:nvPr>
        </p:nvSpPr>
        <p:spPr>
          <a:xfrm>
            <a:off x="1097280" y="286603"/>
            <a:ext cx="10058400" cy="1450757"/>
          </a:xfrm>
        </p:spPr>
        <p:txBody>
          <a:bodyPr rtlCol="0"/>
          <a:lstStyle/>
          <a:p>
            <a:pPr rtl="0"/>
            <a:r>
              <a:rPr lang="tr-TR"/>
              <a:t>Asıl başlık stilini düzenlemek için tıklayın</a:t>
            </a:r>
            <a:endParaRPr lang="en-US" dirty="0"/>
          </a:p>
        </p:txBody>
      </p:sp>
      <p:sp>
        <p:nvSpPr>
          <p:cNvPr id="3" name="İçerik Yer Tutucusu 2"/>
          <p:cNvSpPr>
            <a:spLocks noGrp="1"/>
          </p:cNvSpPr>
          <p:nvPr>
            <p:ph sz="half" idx="1"/>
          </p:nvPr>
        </p:nvSpPr>
        <p:spPr>
          <a:xfrm>
            <a:off x="1097280" y="2120900"/>
            <a:ext cx="4639736" cy="3748193"/>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İçerik Yer Tutucusu 3"/>
          <p:cNvSpPr>
            <a:spLocks noGrp="1"/>
          </p:cNvSpPr>
          <p:nvPr>
            <p:ph sz="half" idx="2"/>
          </p:nvPr>
        </p:nvSpPr>
        <p:spPr>
          <a:xfrm>
            <a:off x="6515944" y="2120900"/>
            <a:ext cx="4639736" cy="3748194"/>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2" name="Tarih Yer Tutucusu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F358F89C-E02C-47E7-AE2C-E7D5D56A7D38}" type="datetime1">
              <a:rPr lang="tr-TR" smtClean="0"/>
              <a:t>3.04.2021</a:t>
            </a:fld>
            <a:endParaRPr lang="en-US" dirty="0"/>
          </a:p>
        </p:txBody>
      </p:sp>
      <p:sp>
        <p:nvSpPr>
          <p:cNvPr id="9" name="Alt Bilgi Yer Tutucusu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Slayt Numarası Yer Tutucusu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Başlık 9"/>
          <p:cNvSpPr>
            <a:spLocks noGrp="1"/>
          </p:cNvSpPr>
          <p:nvPr>
            <p:ph type="title"/>
          </p:nvPr>
        </p:nvSpPr>
        <p:spPr>
          <a:xfrm>
            <a:off x="1097280" y="286603"/>
            <a:ext cx="10058400" cy="1450757"/>
          </a:xfrm>
        </p:spPr>
        <p:txBody>
          <a:bodyPr rtlCol="0"/>
          <a:lstStyle/>
          <a:p>
            <a:pPr rtl="0"/>
            <a:r>
              <a:rPr lang="tr-TR"/>
              <a:t>Asıl başlık stilini düzenlemek için tıklayın</a:t>
            </a:r>
            <a:endParaRPr lang="en-US" dirty="0"/>
          </a:p>
        </p:txBody>
      </p:sp>
      <p:sp>
        <p:nvSpPr>
          <p:cNvPr id="3" name="Metin Yer Tutucusu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4" name="İçerik Yer Tutucusu 3"/>
          <p:cNvSpPr>
            <a:spLocks noGrp="1"/>
          </p:cNvSpPr>
          <p:nvPr>
            <p:ph sz="half" idx="2"/>
          </p:nvPr>
        </p:nvSpPr>
        <p:spPr>
          <a:xfrm>
            <a:off x="1097280" y="2958274"/>
            <a:ext cx="4639736" cy="2910821"/>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5" name="Metin Yer Tutucusu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6" name="İçerik Yer Tutucusu 5"/>
          <p:cNvSpPr>
            <a:spLocks noGrp="1"/>
          </p:cNvSpPr>
          <p:nvPr>
            <p:ph sz="quarter" idx="4"/>
          </p:nvPr>
        </p:nvSpPr>
        <p:spPr>
          <a:xfrm>
            <a:off x="6515944" y="2958273"/>
            <a:ext cx="4639736" cy="2910821"/>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2" name="Tarih Yer Tutucusu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80AC511-DD1A-42D0-B5F4-F0B8E8AB092D}" type="datetime1">
              <a:rPr lang="tr-TR" smtClean="0"/>
              <a:t>3.04.2021</a:t>
            </a:fld>
            <a:endParaRPr lang="en-US" dirty="0"/>
          </a:p>
        </p:txBody>
      </p:sp>
      <p:sp>
        <p:nvSpPr>
          <p:cNvPr id="11" name="Alt Bilgi Yer Tutucusu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Slayt Numarası Yer Tutucusu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6" name="Tarih Yer Tutucusu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D68AF3CF-2F18-4CC9-A875-FCB045B085F1}" type="datetime1">
              <a:rPr lang="tr-TR" smtClean="0"/>
              <a:t>3.04.2021</a:t>
            </a:fld>
            <a:endParaRPr lang="en-US" dirty="0"/>
          </a:p>
        </p:txBody>
      </p:sp>
      <p:sp>
        <p:nvSpPr>
          <p:cNvPr id="7" name="Alt Bilgi Yer Tutucusu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Slayt Numarası Yer Tutucusu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arih Yer Tutucusu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6F8553B3-F124-4BA5-876E-0628064B1660}" type="datetime1">
              <a:rPr lang="tr-TR" smtClean="0"/>
              <a:t>3.04.2021</a:t>
            </a:fld>
            <a:endParaRPr lang="en-US" dirty="0"/>
          </a:p>
        </p:txBody>
      </p:sp>
      <p:sp>
        <p:nvSpPr>
          <p:cNvPr id="3" name="Alt Bilgi Yer Tutucusu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Slayt Numarası Yer Tutucusu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Resim Yazılı İçerik">
    <p:spTree>
      <p:nvGrpSpPr>
        <p:cNvPr id="1" name=""/>
        <p:cNvGrpSpPr/>
        <p:nvPr/>
      </p:nvGrpSpPr>
      <p:grpSpPr>
        <a:xfrm>
          <a:off x="0" y="0"/>
          <a:ext cx="0" cy="0"/>
          <a:chOff x="0" y="0"/>
          <a:chExt cx="0" cy="0"/>
        </a:xfrm>
      </p:grpSpPr>
      <p:sp>
        <p:nvSpPr>
          <p:cNvPr id="8" name="Dikdörtgen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tr-TR"/>
              <a:t>Asıl başlık stilini düzenlemek için tıklayın</a:t>
            </a:r>
            <a:endParaRPr lang="en-US" dirty="0"/>
          </a:p>
        </p:txBody>
      </p:sp>
      <p:sp>
        <p:nvSpPr>
          <p:cNvPr id="3" name="İçerik Yer Tutucusu 2"/>
          <p:cNvSpPr>
            <a:spLocks noGrp="1"/>
          </p:cNvSpPr>
          <p:nvPr>
            <p:ph idx="1"/>
          </p:nvPr>
        </p:nvSpPr>
        <p:spPr>
          <a:xfrm>
            <a:off x="5458984" y="812799"/>
            <a:ext cx="5928344" cy="5294757"/>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Metin Yer Tutucusu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
        <p:nvSpPr>
          <p:cNvPr id="5" name="Tarih Yer Tutucusu 4"/>
          <p:cNvSpPr>
            <a:spLocks noGrp="1"/>
          </p:cNvSpPr>
          <p:nvPr>
            <p:ph type="dt" sz="half" idx="10"/>
          </p:nvPr>
        </p:nvSpPr>
        <p:spPr>
          <a:xfrm>
            <a:off x="643464" y="6446520"/>
            <a:ext cx="3517568" cy="365125"/>
          </a:xfrm>
        </p:spPr>
        <p:txBody>
          <a:bodyPr rtlCol="0"/>
          <a:lstStyle>
            <a:lvl1pPr algn="l">
              <a:defRPr/>
            </a:lvl1pPr>
          </a:lstStyle>
          <a:p>
            <a:pPr rtl="0"/>
            <a:fld id="{5A9D949F-BC9C-44DB-81BB-156AFB5B32AB}" type="datetime1">
              <a:rPr lang="tr-TR" smtClean="0"/>
              <a:t>3.04.2021</a:t>
            </a:fld>
            <a:endParaRPr lang="en-US" dirty="0"/>
          </a:p>
        </p:txBody>
      </p:sp>
      <p:sp>
        <p:nvSpPr>
          <p:cNvPr id="6" name="Alt Bilgi Yer Tutucusu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Slayt Numarası Yer Tutucusu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Resim Yazılı Resim">
    <p:spTree>
      <p:nvGrpSpPr>
        <p:cNvPr id="1" name=""/>
        <p:cNvGrpSpPr/>
        <p:nvPr/>
      </p:nvGrpSpPr>
      <p:grpSpPr>
        <a:xfrm>
          <a:off x="0" y="0"/>
          <a:ext cx="0" cy="0"/>
          <a:chOff x="0" y="0"/>
          <a:chExt cx="0" cy="0"/>
        </a:xfrm>
      </p:grpSpPr>
      <p:sp>
        <p:nvSpPr>
          <p:cNvPr id="3" name="Resim Yer Tutucusu 2"/>
          <p:cNvSpPr>
            <a:spLocks noGrp="1" noChangeAspect="1"/>
          </p:cNvSpPr>
          <p:nvPr>
            <p:ph type="pic" idx="1"/>
          </p:nvPr>
        </p:nvSpPr>
        <p:spPr>
          <a:xfrm>
            <a:off x="15" y="1612413"/>
            <a:ext cx="12191985" cy="5245587"/>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a:t>Resim eklemek için simgeye tıklayın</a:t>
            </a:r>
            <a:endParaRPr lang="en-US" dirty="0"/>
          </a:p>
        </p:txBody>
      </p:sp>
      <p:sp>
        <p:nvSpPr>
          <p:cNvPr id="2" name="Başlık 1"/>
          <p:cNvSpPr>
            <a:spLocks noGrp="1"/>
          </p:cNvSpPr>
          <p:nvPr>
            <p:ph type="title"/>
          </p:nvPr>
        </p:nvSpPr>
        <p:spPr>
          <a:xfrm>
            <a:off x="423948" y="3453302"/>
            <a:ext cx="10113645" cy="743682"/>
          </a:xfrm>
        </p:spPr>
        <p:txBody>
          <a:bodyPr tIns="0" bIns="0" rtlCol="0" anchor="b">
            <a:noAutofit/>
          </a:bodyPr>
          <a:lstStyle>
            <a:lvl1pPr>
              <a:defRPr sz="3600" b="0">
                <a:solidFill>
                  <a:srgbClr val="FFFFFF"/>
                </a:solidFill>
              </a:defRPr>
            </a:lvl1pPr>
          </a:lstStyle>
          <a:p>
            <a:pPr rtl="0"/>
            <a:r>
              <a:rPr lang="tr-TR"/>
              <a:t>Asıl başlık stilini düzenlemek için tıklayın</a:t>
            </a:r>
            <a:endParaRPr lang="en-US" dirty="0"/>
          </a:p>
        </p:txBody>
      </p:sp>
      <p:sp>
        <p:nvSpPr>
          <p:cNvPr id="4" name="Metin Yer Tutucusu 3"/>
          <p:cNvSpPr>
            <a:spLocks noGrp="1"/>
          </p:cNvSpPr>
          <p:nvPr>
            <p:ph type="body" sz="half" idx="2"/>
          </p:nvPr>
        </p:nvSpPr>
        <p:spPr>
          <a:xfrm>
            <a:off x="424329" y="4407511"/>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dirty="0"/>
              <a:t>Asıl metin stillerini düzenlemek için tıklayın</a:t>
            </a:r>
          </a:p>
        </p:txBody>
      </p:sp>
      <p:sp>
        <p:nvSpPr>
          <p:cNvPr id="5" name="Tarih Yer Tutucusu 4"/>
          <p:cNvSpPr>
            <a:spLocks noGrp="1"/>
          </p:cNvSpPr>
          <p:nvPr>
            <p:ph type="dt" sz="half" idx="10"/>
          </p:nvPr>
        </p:nvSpPr>
        <p:spPr/>
        <p:txBody>
          <a:bodyPr rtlCol="0"/>
          <a:lstStyle>
            <a:lvl1pPr>
              <a:defRPr/>
            </a:lvl1pPr>
          </a:lstStyle>
          <a:p>
            <a:pPr rtl="0"/>
            <a:fld id="{D07BF869-CED7-4B9F-A96F-EFAFC681FDFB}" type="datetime1">
              <a:rPr lang="tr-TR" smtClean="0"/>
              <a:t>3.04.2021</a:t>
            </a:fld>
            <a:endParaRPr lang="en-US" dirty="0"/>
          </a:p>
        </p:txBody>
      </p:sp>
      <p:sp>
        <p:nvSpPr>
          <p:cNvPr id="6" name="Alt Bilgi Yer Tutucusu 5"/>
          <p:cNvSpPr>
            <a:spLocks noGrp="1"/>
          </p:cNvSpPr>
          <p:nvPr>
            <p:ph type="ftr" sz="quarter" idx="11"/>
          </p:nvPr>
        </p:nvSpPr>
        <p:spPr>
          <a:xfrm>
            <a:off x="423948" y="5184287"/>
            <a:ext cx="6818262" cy="365125"/>
          </a:xfrm>
        </p:spPr>
        <p:txBody>
          <a:bodyPr rtlCol="0"/>
          <a:lstStyle/>
          <a:p>
            <a:pPr algn="l" rtl="0"/>
            <a:endParaRPr lang="en-US" dirty="0"/>
          </a:p>
        </p:txBody>
      </p:sp>
      <p:sp>
        <p:nvSpPr>
          <p:cNvPr id="7" name="Slayt Numarası Yer Tutucusu 6"/>
          <p:cNvSpPr>
            <a:spLocks noGrp="1"/>
          </p:cNvSpPr>
          <p:nvPr>
            <p:ph type="sldNum" sz="quarter" idx="12"/>
          </p:nvPr>
        </p:nvSpPr>
        <p:spPr/>
        <p:txBody>
          <a:bodyPr rtlCol="0"/>
          <a:lstStyle/>
          <a:p>
            <a:pPr rtl="0"/>
            <a:fld id="{3A98EE3D-8CD1-4C3F-BD1C-C98C9596463C}" type="slidenum">
              <a:rPr lang="en-US" smtClean="0"/>
              <a:t>‹#›</a:t>
            </a:fld>
            <a:endParaRPr lang="en-US" dirty="0"/>
          </a:p>
        </p:txBody>
      </p:sp>
      <p:sp>
        <p:nvSpPr>
          <p:cNvPr id="8" name="Dikdörtgen 7">
            <a:extLst>
              <a:ext uri="{FF2B5EF4-FFF2-40B4-BE49-F238E27FC236}">
                <a16:creationId xmlns:a16="http://schemas.microsoft.com/office/drawing/2014/main" id="{DA134939-39C0-4522-A125-A13DFDA66490}"/>
              </a:ext>
            </a:extLst>
          </p:cNvPr>
          <p:cNvSpPr/>
          <p:nvPr/>
        </p:nvSpPr>
        <p:spPr>
          <a:xfrm>
            <a:off x="0" y="0"/>
            <a:ext cx="12188825" cy="161241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Yer Tutucusu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89A918C5-53DD-41D2-B8D3-A2402E985BFE}" type="datetime1">
              <a:rPr lang="tr-TR" smtClean="0"/>
              <a:t>3.04.2021</a:t>
            </a:fld>
            <a:endParaRPr lang="en-US" dirty="0"/>
          </a:p>
        </p:txBody>
      </p:sp>
      <p:sp>
        <p:nvSpPr>
          <p:cNvPr id="5" name="Alt Bilgi Yer Tutucusu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Slayt Numarası Yer Tutucusu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a:t>
            </a:fld>
            <a:endParaRPr lang="en-US" dirty="0"/>
          </a:p>
        </p:txBody>
      </p:sp>
      <p:cxnSp>
        <p:nvCxnSpPr>
          <p:cNvPr id="10" name="Düz Bağlayıcı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8.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8.xml"/><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Dikdörtgen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Başlık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tr" sz="8000" dirty="0"/>
              <a:t>IoT1929 Kampı Projesi</a:t>
            </a:r>
          </a:p>
        </p:txBody>
      </p:sp>
      <p:sp>
        <p:nvSpPr>
          <p:cNvPr id="3" name="Alt Başlık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tr-TR" sz="2400" dirty="0">
                <a:solidFill>
                  <a:schemeClr val="tx1">
                    <a:lumMod val="85000"/>
                    <a:lumOff val="15000"/>
                  </a:schemeClr>
                </a:solidFill>
              </a:rPr>
              <a:t>Ü</a:t>
            </a:r>
            <a:r>
              <a:rPr lang="tr" sz="2400" dirty="0">
                <a:solidFill>
                  <a:schemeClr val="tx1">
                    <a:lumMod val="85000"/>
                    <a:lumOff val="15000"/>
                  </a:schemeClr>
                </a:solidFill>
              </a:rPr>
              <a:t>zerimde gözüm var</a:t>
            </a:r>
          </a:p>
          <a:p>
            <a:pPr rtl="0"/>
            <a:r>
              <a:rPr lang="tr" sz="1800" dirty="0">
                <a:solidFill>
                  <a:schemeClr val="tx1">
                    <a:lumMod val="85000"/>
                    <a:lumOff val="15000"/>
                  </a:schemeClr>
                </a:solidFill>
              </a:rPr>
              <a:t>Batuhan GÜlen</a:t>
            </a:r>
          </a:p>
        </p:txBody>
      </p:sp>
      <p:pic>
        <p:nvPicPr>
          <p:cNvPr id="5" name="Resim 4" descr="Bina, oturma alanı, bank içeren resim, yandan görünüm&#10;&#10;Otomatik oluşturulan açıklama">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Düz Bağlayıcı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çerik Yer Tutucusu 6" descr="metin, açık hava, yol, gök içeren bir resim&#10;&#10;Açıklama otomatik olarak oluşturuldu">
            <a:extLst>
              <a:ext uri="{FF2B5EF4-FFF2-40B4-BE49-F238E27FC236}">
                <a16:creationId xmlns:a16="http://schemas.microsoft.com/office/drawing/2014/main" id="{F10E40C0-A7FE-4C10-9726-FF3CC23516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9289" y="3880571"/>
            <a:ext cx="4464992" cy="2226984"/>
          </a:xfrm>
        </p:spPr>
      </p:pic>
      <p:sp>
        <p:nvSpPr>
          <p:cNvPr id="4" name="Metin Yer Tutucusu 3">
            <a:extLst>
              <a:ext uri="{FF2B5EF4-FFF2-40B4-BE49-F238E27FC236}">
                <a16:creationId xmlns:a16="http://schemas.microsoft.com/office/drawing/2014/main" id="{9D982EFA-0170-4AC9-BD2B-001C987EB5E9}"/>
              </a:ext>
            </a:extLst>
          </p:cNvPr>
          <p:cNvSpPr>
            <a:spLocks noGrp="1"/>
          </p:cNvSpPr>
          <p:nvPr>
            <p:ph type="body" sz="half" idx="2"/>
          </p:nvPr>
        </p:nvSpPr>
        <p:spPr>
          <a:xfrm>
            <a:off x="643465" y="729842"/>
            <a:ext cx="3517567" cy="5377713"/>
          </a:xfrm>
        </p:spPr>
        <p:txBody>
          <a:bodyPr>
            <a:normAutofit/>
          </a:bodyPr>
          <a:lstStyle/>
          <a:p>
            <a:r>
              <a:rPr lang="tr-TR" sz="2500"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Proje genel olarak görme zorluğu çeken vatandaşlarımız için tasarlanmış ve tabi ki de geliştirilmesi halinde görme engeli veya zorluğu çeken vatandaşlarımıza büyük faydasının dokunacağını düşündüğüm bir projedir.</a:t>
            </a:r>
            <a:endParaRPr lang="tr-TR" sz="2500" dirty="0">
              <a:solidFill>
                <a:schemeClr val="bg1"/>
              </a:solidFill>
            </a:endParaRPr>
          </a:p>
        </p:txBody>
      </p:sp>
      <p:pic>
        <p:nvPicPr>
          <p:cNvPr id="9" name="Resim 8" descr="metin, gök, açık hava, çayır içeren bir resim&#10;&#10;Açıklama otomatik olarak oluşturuldu">
            <a:extLst>
              <a:ext uri="{FF2B5EF4-FFF2-40B4-BE49-F238E27FC236}">
                <a16:creationId xmlns:a16="http://schemas.microsoft.com/office/drawing/2014/main" id="{05406AF0-BD22-4272-AAE8-4BF5DD50A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1520" y="1833370"/>
            <a:ext cx="2543175" cy="1905000"/>
          </a:xfrm>
          <a:prstGeom prst="rect">
            <a:avLst/>
          </a:prstGeom>
        </p:spPr>
      </p:pic>
      <p:pic>
        <p:nvPicPr>
          <p:cNvPr id="11" name="Resim 10" descr="açık hava, beton, çimento, kaldırım kenarı içeren bir resim&#10;&#10;Açıklama otomatik olarak oluşturuldu">
            <a:extLst>
              <a:ext uri="{FF2B5EF4-FFF2-40B4-BE49-F238E27FC236}">
                <a16:creationId xmlns:a16="http://schemas.microsoft.com/office/drawing/2014/main" id="{0E881643-34EB-4DC4-9181-05A627BEEA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9602" y="547753"/>
            <a:ext cx="4181475" cy="2143125"/>
          </a:xfrm>
          <a:prstGeom prst="rect">
            <a:avLst/>
          </a:prstGeom>
        </p:spPr>
      </p:pic>
    </p:spTree>
    <p:extLst>
      <p:ext uri="{BB962C8B-B14F-4D97-AF65-F5344CB8AC3E}">
        <p14:creationId xmlns:p14="http://schemas.microsoft.com/office/powerpoint/2010/main" val="4031155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sim Yer Tutucusu 1">
            <a:extLst>
              <a:ext uri="{FF2B5EF4-FFF2-40B4-BE49-F238E27FC236}">
                <a16:creationId xmlns:a16="http://schemas.microsoft.com/office/drawing/2014/main" id="{6439467E-BE5C-4871-B895-22AE14DE77F3}"/>
              </a:ext>
            </a:extLst>
          </p:cNvPr>
          <p:cNvSpPr>
            <a:spLocks noGrp="1"/>
          </p:cNvSpPr>
          <p:nvPr>
            <p:ph type="pic" idx="1"/>
          </p:nvPr>
        </p:nvSpPr>
        <p:spPr/>
      </p:sp>
      <p:sp>
        <p:nvSpPr>
          <p:cNvPr id="3" name="Başlık 2">
            <a:extLst>
              <a:ext uri="{FF2B5EF4-FFF2-40B4-BE49-F238E27FC236}">
                <a16:creationId xmlns:a16="http://schemas.microsoft.com/office/drawing/2014/main" id="{74FA0B0B-FD76-4B13-BAB4-0B224DE17654}"/>
              </a:ext>
            </a:extLst>
          </p:cNvPr>
          <p:cNvSpPr>
            <a:spLocks noGrp="1"/>
          </p:cNvSpPr>
          <p:nvPr>
            <p:ph type="title"/>
          </p:nvPr>
        </p:nvSpPr>
        <p:spPr>
          <a:xfrm>
            <a:off x="423948" y="315820"/>
            <a:ext cx="10113645" cy="743682"/>
          </a:xfrm>
        </p:spPr>
        <p:txBody>
          <a:bodyPr/>
          <a:lstStyle/>
          <a:p>
            <a:r>
              <a:rPr lang="tr-TR" dirty="0"/>
              <a:t>Projenin Amacı</a:t>
            </a:r>
          </a:p>
        </p:txBody>
      </p:sp>
      <p:sp>
        <p:nvSpPr>
          <p:cNvPr id="4" name="Metin Yer Tutucusu 3">
            <a:extLst>
              <a:ext uri="{FF2B5EF4-FFF2-40B4-BE49-F238E27FC236}">
                <a16:creationId xmlns:a16="http://schemas.microsoft.com/office/drawing/2014/main" id="{B33F9901-7B96-40E0-A862-B56E8AC56B09}"/>
              </a:ext>
            </a:extLst>
          </p:cNvPr>
          <p:cNvSpPr>
            <a:spLocks noGrp="1"/>
          </p:cNvSpPr>
          <p:nvPr>
            <p:ph type="body" sz="half" idx="2"/>
          </p:nvPr>
        </p:nvSpPr>
        <p:spPr>
          <a:xfrm>
            <a:off x="264938" y="1848868"/>
            <a:ext cx="10113264" cy="4693311"/>
          </a:xfrm>
        </p:spPr>
        <p:txBody>
          <a:bodyPr>
            <a:noAutofit/>
          </a:bodyPr>
          <a:lstStyle/>
          <a:p>
            <a:r>
              <a:rPr lang="tr-TR" sz="250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Özellikle ülkemizde görme engelli vatandaşlarımız için her ne kadar tırtıklı yollar gibi hizmetler yapılsa da diğer vatandaşlarımız maalesef ki bu zorlukları çeken vatandaşlarımıza saygı duymamaktadırlar. Görme engelli vatandaşlar için yapılmış yolları yerinden söküp çıkaranlar ya da o yollar üzerine engeller koyabilecek kadar kötü insanların ülkemizde bulunması çok üzücü bir durumdur. Bu ve bunlar gibi nedenden dolayı bu projeyi daha da geliştirmek ve görme engelli vatandaşlarımıza faydamın dokunmasını istiyorum.</a:t>
            </a:r>
          </a:p>
          <a:p>
            <a:endParaRPr lang="tr-TR" sz="2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Veri Yer Tutucusu 4">
            <a:extLst>
              <a:ext uri="{FF2B5EF4-FFF2-40B4-BE49-F238E27FC236}">
                <a16:creationId xmlns:a16="http://schemas.microsoft.com/office/drawing/2014/main" id="{D0D00A6F-366C-4007-9789-1B7BC40960AC}"/>
              </a:ext>
            </a:extLst>
          </p:cNvPr>
          <p:cNvSpPr>
            <a:spLocks noGrp="1"/>
          </p:cNvSpPr>
          <p:nvPr>
            <p:ph type="dt" sz="half" idx="10"/>
          </p:nvPr>
        </p:nvSpPr>
        <p:spPr/>
        <p:txBody>
          <a:bodyPr/>
          <a:lstStyle/>
          <a:p>
            <a:pPr rtl="0"/>
            <a:fld id="{D07BF869-CED7-4B9F-A96F-EFAFC681FDFB}" type="datetime1">
              <a:rPr lang="tr-TR" smtClean="0"/>
              <a:t>3.04.2021</a:t>
            </a:fld>
            <a:endParaRPr lang="en-US" dirty="0"/>
          </a:p>
        </p:txBody>
      </p:sp>
    </p:spTree>
    <p:extLst>
      <p:ext uri="{BB962C8B-B14F-4D97-AF65-F5344CB8AC3E}">
        <p14:creationId xmlns:p14="http://schemas.microsoft.com/office/powerpoint/2010/main" val="1619151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çerik Yer Tutucusu 6">
            <a:extLst>
              <a:ext uri="{FF2B5EF4-FFF2-40B4-BE49-F238E27FC236}">
                <a16:creationId xmlns:a16="http://schemas.microsoft.com/office/drawing/2014/main" id="{CCBFF274-9FE2-4313-9257-4B1E344536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22455" y="3176252"/>
            <a:ext cx="3071013" cy="2682019"/>
          </a:xfrm>
        </p:spPr>
      </p:pic>
      <p:pic>
        <p:nvPicPr>
          <p:cNvPr id="13" name="Resim 12" descr="mutfak eşyası içeren bir resim&#10;&#10;Açıklama otomatik olarak oluşturuldu">
            <a:extLst>
              <a:ext uri="{FF2B5EF4-FFF2-40B4-BE49-F238E27FC236}">
                <a16:creationId xmlns:a16="http://schemas.microsoft.com/office/drawing/2014/main" id="{60C743C0-7229-4BB3-A857-8D3AC5F535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1178" y="750444"/>
            <a:ext cx="2616201" cy="2616201"/>
          </a:xfrm>
          <a:prstGeom prst="rect">
            <a:avLst/>
          </a:prstGeom>
        </p:spPr>
      </p:pic>
      <p:sp>
        <p:nvSpPr>
          <p:cNvPr id="4" name="Metin Yer Tutucusu 3">
            <a:extLst>
              <a:ext uri="{FF2B5EF4-FFF2-40B4-BE49-F238E27FC236}">
                <a16:creationId xmlns:a16="http://schemas.microsoft.com/office/drawing/2014/main" id="{2ADCC7E0-1E4A-4FE6-9F9B-D8814176E8BA}"/>
              </a:ext>
            </a:extLst>
          </p:cNvPr>
          <p:cNvSpPr>
            <a:spLocks noGrp="1"/>
          </p:cNvSpPr>
          <p:nvPr>
            <p:ph type="body" sz="half" idx="2"/>
          </p:nvPr>
        </p:nvSpPr>
        <p:spPr>
          <a:xfrm>
            <a:off x="467296" y="812799"/>
            <a:ext cx="3517567" cy="5294757"/>
          </a:xfrm>
        </p:spPr>
        <p:txBody>
          <a:bodyPr/>
          <a:lstStyle/>
          <a:p>
            <a:pPr>
              <a:lnSpc>
                <a:spcPct val="150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Projemde kullandığım malzeme listesi;</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Times New Roman" panose="02020603050405020304" pitchFamily="18" charset="0"/>
              <a:buChar char="-"/>
            </a:pP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Arduino</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Leonardo</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Times New Roman" panose="02020603050405020304" pitchFamily="18" charset="0"/>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HC-SR04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Sensörü</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ve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Sensör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Tutucu</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Times New Roman" panose="02020603050405020304" pitchFamily="18" charset="0"/>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Mini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Breadboard</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Times New Roman" panose="02020603050405020304" pitchFamily="18" charset="0"/>
              <a:buChar char="-"/>
            </a:pP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Buzzer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Times New Roman" panose="02020603050405020304" pitchFamily="18" charset="0"/>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6 Adet Erkek-Erkek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Jumper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Kablo</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Resim 8" descr="elektronik eşyalar içeren bir resim&#10;&#10;Açıklama otomatik olarak oluşturuldu">
            <a:extLst>
              <a:ext uri="{FF2B5EF4-FFF2-40B4-BE49-F238E27FC236}">
                <a16:creationId xmlns:a16="http://schemas.microsoft.com/office/drawing/2014/main" id="{CC25D7D9-1212-40B6-AA3A-3876C3127B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7185" y="3176252"/>
            <a:ext cx="3517566" cy="2931304"/>
          </a:xfrm>
          <a:prstGeom prst="rect">
            <a:avLst/>
          </a:prstGeom>
        </p:spPr>
      </p:pic>
      <p:pic>
        <p:nvPicPr>
          <p:cNvPr id="11" name="Resim 10" descr="elektronik eşyalar, devre içeren bir resim&#10;&#10;Açıklama otomatik olarak oluşturuldu">
            <a:extLst>
              <a:ext uri="{FF2B5EF4-FFF2-40B4-BE49-F238E27FC236}">
                <a16:creationId xmlns:a16="http://schemas.microsoft.com/office/drawing/2014/main" id="{19E44E24-F454-4275-89D8-69728E05CA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7185" y="594380"/>
            <a:ext cx="2999183" cy="2266825"/>
          </a:xfrm>
          <a:prstGeom prst="rect">
            <a:avLst/>
          </a:prstGeom>
        </p:spPr>
      </p:pic>
    </p:spTree>
    <p:extLst>
      <p:ext uri="{BB962C8B-B14F-4D97-AF65-F5344CB8AC3E}">
        <p14:creationId xmlns:p14="http://schemas.microsoft.com/office/powerpoint/2010/main" val="2558978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sim Yer Tutucusu 1">
            <a:extLst>
              <a:ext uri="{FF2B5EF4-FFF2-40B4-BE49-F238E27FC236}">
                <a16:creationId xmlns:a16="http://schemas.microsoft.com/office/drawing/2014/main" id="{66D9DAD0-3F15-49FC-AB3B-BC019CEC1683}"/>
              </a:ext>
            </a:extLst>
          </p:cNvPr>
          <p:cNvSpPr>
            <a:spLocks noGrp="1"/>
          </p:cNvSpPr>
          <p:nvPr>
            <p:ph type="pic" idx="1"/>
          </p:nvPr>
        </p:nvSpPr>
        <p:spPr/>
      </p:sp>
      <p:sp>
        <p:nvSpPr>
          <p:cNvPr id="3" name="Başlık 2">
            <a:extLst>
              <a:ext uri="{FF2B5EF4-FFF2-40B4-BE49-F238E27FC236}">
                <a16:creationId xmlns:a16="http://schemas.microsoft.com/office/drawing/2014/main" id="{60C697DB-BAC9-41C5-9C58-D2A707003E29}"/>
              </a:ext>
            </a:extLst>
          </p:cNvPr>
          <p:cNvSpPr>
            <a:spLocks noGrp="1"/>
          </p:cNvSpPr>
          <p:nvPr>
            <p:ph type="title"/>
          </p:nvPr>
        </p:nvSpPr>
        <p:spPr>
          <a:xfrm>
            <a:off x="423948" y="523612"/>
            <a:ext cx="10113645" cy="743682"/>
          </a:xfrm>
        </p:spPr>
        <p:txBody>
          <a:bodyPr/>
          <a:lstStyle/>
          <a:p>
            <a:r>
              <a:rPr lang="tr-TR" dirty="0"/>
              <a:t>Proje Fikrinin Bulunması</a:t>
            </a:r>
          </a:p>
        </p:txBody>
      </p:sp>
      <p:sp>
        <p:nvSpPr>
          <p:cNvPr id="4" name="Metin Yer Tutucusu 3">
            <a:extLst>
              <a:ext uri="{FF2B5EF4-FFF2-40B4-BE49-F238E27FC236}">
                <a16:creationId xmlns:a16="http://schemas.microsoft.com/office/drawing/2014/main" id="{F9FC26B4-6ABE-4CCE-A8C5-5F7BEE5DF05D}"/>
              </a:ext>
            </a:extLst>
          </p:cNvPr>
          <p:cNvSpPr>
            <a:spLocks noGrp="1"/>
          </p:cNvSpPr>
          <p:nvPr>
            <p:ph type="body" sz="half" idx="2"/>
          </p:nvPr>
        </p:nvSpPr>
        <p:spPr>
          <a:xfrm>
            <a:off x="314891" y="1907592"/>
            <a:ext cx="10113264" cy="4107314"/>
          </a:xfrm>
        </p:spPr>
        <p:txBody>
          <a:bodyPr>
            <a:noAutofit/>
          </a:bodyPr>
          <a:lstStyle/>
          <a:p>
            <a:r>
              <a:rPr lang="tr-TR" sz="2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2017-2018 Eğitim - Öğretim yılında okumuş olduğum Kadıköy Göztepe Mesleki ve Teknik Anadolu Lisesi’nde okulum ile birlikte katılmış olduğum TÜBİTAK Bilim Fuarlarında gerçekleştirdiğim ancak o zamanın şartlarıyla projenin yeterli tepkiyi çekmemesinden dolayı sizlerin gerçekleştirmiş olduğu bu değerli IoT1929 kampında hem böyle güzel bir konuya parmak basan bu projenin önceden alamadığı tepkiyi alabileceğini düşündüğüm hem de kampı kendi adıma faydalı bir şekilde bitirmem gerektiğini hissettiğim için bu projeyi tekrar yapmak ve hayata geçirmek istedim. </a:t>
            </a:r>
          </a:p>
          <a:p>
            <a:endParaRPr lang="tr-TR" sz="2500" dirty="0">
              <a:solidFill>
                <a:schemeClr val="tx1"/>
              </a:solidFill>
              <a:latin typeface="Times New Roman" panose="02020603050405020304" pitchFamily="18" charset="0"/>
              <a:cs typeface="Times New Roman" panose="02020603050405020304" pitchFamily="18" charset="0"/>
            </a:endParaRPr>
          </a:p>
        </p:txBody>
      </p:sp>
      <p:sp>
        <p:nvSpPr>
          <p:cNvPr id="5" name="Veri Yer Tutucusu 4">
            <a:extLst>
              <a:ext uri="{FF2B5EF4-FFF2-40B4-BE49-F238E27FC236}">
                <a16:creationId xmlns:a16="http://schemas.microsoft.com/office/drawing/2014/main" id="{6FBF76A0-2552-44A1-AE40-56BA2C4E3629}"/>
              </a:ext>
            </a:extLst>
          </p:cNvPr>
          <p:cNvSpPr>
            <a:spLocks noGrp="1"/>
          </p:cNvSpPr>
          <p:nvPr>
            <p:ph type="dt" sz="half" idx="10"/>
          </p:nvPr>
        </p:nvSpPr>
        <p:spPr/>
        <p:txBody>
          <a:bodyPr/>
          <a:lstStyle/>
          <a:p>
            <a:pPr rtl="0"/>
            <a:fld id="{D07BF869-CED7-4B9F-A96F-EFAFC681FDFB}" type="datetime1">
              <a:rPr lang="tr-TR" smtClean="0"/>
              <a:t>3.04.2021</a:t>
            </a:fld>
            <a:endParaRPr lang="en-US" dirty="0"/>
          </a:p>
        </p:txBody>
      </p:sp>
    </p:spTree>
    <p:extLst>
      <p:ext uri="{BB962C8B-B14F-4D97-AF65-F5344CB8AC3E}">
        <p14:creationId xmlns:p14="http://schemas.microsoft.com/office/powerpoint/2010/main" val="302044307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9100_TF56160789.potx" id="{1475BF6E-3EBA-4BF5-B50E-96804CF0840F}" vid="{25F776C3-3BE1-49C9-933A-F6FA353D5EA2}"/>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elge" ma:contentTypeID="0x010100ED978BF1FDB78547825AB29244E39656" ma:contentTypeVersion="2" ma:contentTypeDescription="Yeni belge oluşturun." ma:contentTypeScope="" ma:versionID="e91895b400aa5934a8022c9a46cb278f">
  <xsd:schema xmlns:xsd="http://www.w3.org/2001/XMLSchema" xmlns:xs="http://www.w3.org/2001/XMLSchema" xmlns:p="http://schemas.microsoft.com/office/2006/metadata/properties" xmlns:ns3="c8c0a21b-9595-4949-9139-b4f9657063fe" targetNamespace="http://schemas.microsoft.com/office/2006/metadata/properties" ma:root="true" ma:fieldsID="469e3ef2af83acb0a9f01a13f87d3be7" ns3:_="">
    <xsd:import namespace="c8c0a21b-9595-4949-9139-b4f9657063f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c0a21b-9595-4949-9139-b4f9657063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F7F2ED-1DF1-4E52-AC6B-1ABF452B2161}">
  <ds:schemaRefs>
    <ds:schemaRef ds:uri="http://schemas.openxmlformats.org/package/2006/metadata/core-properties"/>
    <ds:schemaRef ds:uri="http://www.w3.org/XML/1998/namespace"/>
    <ds:schemaRef ds:uri="http://schemas.microsoft.com/office/2006/documentManagement/types"/>
    <ds:schemaRef ds:uri="http://schemas.microsoft.com/office/2006/metadata/properties"/>
    <ds:schemaRef ds:uri="http://schemas.microsoft.com/office/infopath/2007/PartnerControls"/>
    <ds:schemaRef ds:uri="http://purl.org/dc/dcmitype/"/>
    <ds:schemaRef ds:uri="http://purl.org/dc/terms/"/>
    <ds:schemaRef ds:uri="http://purl.org/dc/elements/1.1/"/>
    <ds:schemaRef ds:uri="c8c0a21b-9595-4949-9139-b4f9657063fe"/>
  </ds:schemaRefs>
</ds:datastoreItem>
</file>

<file path=customXml/itemProps2.xml><?xml version="1.0" encoding="utf-8"?>
<ds:datastoreItem xmlns:ds="http://schemas.openxmlformats.org/officeDocument/2006/customXml" ds:itemID="{19F8EC26-F345-4569-9C50-3216F3E1BCDE}">
  <ds:schemaRefs>
    <ds:schemaRef ds:uri="http://schemas.microsoft.com/sharepoint/v3/contenttype/forms"/>
  </ds:schemaRefs>
</ds:datastoreItem>
</file>

<file path=customXml/itemProps3.xml><?xml version="1.0" encoding="utf-8"?>
<ds:datastoreItem xmlns:ds="http://schemas.openxmlformats.org/officeDocument/2006/customXml" ds:itemID="{1C4CF728-F052-4061-ACB4-D030B325D3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c0a21b-9595-4949-9139-b4f9657063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{78862646-5688-4A30-8655-FF26772A4945}tf56160789_win32</Template>
  <TotalTime>18</TotalTime>
  <Words>209</Words>
  <Application>Microsoft Office PowerPoint</Application>
  <PresentationFormat>Geniş ekran</PresentationFormat>
  <Paragraphs>16</Paragraphs>
  <Slides>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5</vt:i4>
      </vt:variant>
    </vt:vector>
  </HeadingPairs>
  <TitlesOfParts>
    <vt:vector size="10" baseType="lpstr">
      <vt:lpstr>Bookman Old Style</vt:lpstr>
      <vt:lpstr>Calibri</vt:lpstr>
      <vt:lpstr>Franklin Gothic Book</vt:lpstr>
      <vt:lpstr>Times New Roman</vt:lpstr>
      <vt:lpstr>1_RetrospectVTI</vt:lpstr>
      <vt:lpstr>IoT1929 Kampı Projesi</vt:lpstr>
      <vt:lpstr>PowerPoint Sunusu</vt:lpstr>
      <vt:lpstr>Projenin Amacı</vt:lpstr>
      <vt:lpstr>PowerPoint Sunusu</vt:lpstr>
      <vt:lpstr>Proje Fikrinin Bulunması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IoT1929 Kampı Projesi</dc:title>
  <dc:creator>Batuhan Gülen</dc:creator>
  <cp:lastModifiedBy>Batuhan Gülen</cp:lastModifiedBy>
  <cp:revision>2</cp:revision>
  <dcterms:created xsi:type="dcterms:W3CDTF">2021-04-03T14:20:11Z</dcterms:created>
  <dcterms:modified xsi:type="dcterms:W3CDTF">2021-04-03T14:41:26Z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0x010100ED978BF1FDB78547825AB29244E39656</vt:lpwstr>
  </property>
</Properties>
</file>