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70" r:id="rId2"/>
    <p:sldId id="271" r:id="rId3"/>
    <p:sldId id="272" r:id="rId4"/>
    <p:sldId id="275" r:id="rId5"/>
    <p:sldId id="276" r:id="rId6"/>
    <p:sldId id="278" r:id="rId7"/>
    <p:sldId id="277" r:id="rId8"/>
    <p:sldId id="279" r:id="rId9"/>
    <p:sldId id="273" r:id="rId10"/>
    <p:sldId id="281" r:id="rId11"/>
    <p:sldId id="280" r:id="rId12"/>
    <p:sldId id="274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C4F40-CC12-4DF1-9DAE-244CA92CC880}" v="5" dt="2022-10-27T07:34:34.639"/>
    <p1510:client id="{34C5D982-0668-4A17-A8A2-50DEB6366114}" v="16" dt="2022-10-27T15:41:34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7" autoAdjust="0"/>
    <p:restoredTop sz="94660"/>
  </p:normalViewPr>
  <p:slideViewPr>
    <p:cSldViewPr snapToGrid="0">
      <p:cViewPr>
        <p:scale>
          <a:sx n="100" d="100"/>
          <a:sy n="100" d="100"/>
        </p:scale>
        <p:origin x="7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ualmanya@outlook.de" userId="8c26168082b61a51" providerId="LiveId" clId="{78EC30D4-9F75-41F1-BD6E-C13243EA5D95}"/>
    <pc:docChg chg="undo custSel addSld delSld modSld sldOrd addMainMaster delMainMaster modMainMaster">
      <pc:chgData name="batualmanya@outlook.de" userId="8c26168082b61a51" providerId="LiveId" clId="{78EC30D4-9F75-41F1-BD6E-C13243EA5D95}" dt="2022-10-26T15:38:37.642" v="536" actId="20577"/>
      <pc:docMkLst>
        <pc:docMk/>
      </pc:docMkLst>
      <pc:sldChg chg="modSp del mod">
        <pc:chgData name="batualmanya@outlook.de" userId="8c26168082b61a51" providerId="LiveId" clId="{78EC30D4-9F75-41F1-BD6E-C13243EA5D95}" dt="2022-10-20T07:06:23.267" v="315" actId="47"/>
        <pc:sldMkLst>
          <pc:docMk/>
          <pc:sldMk cId="0" sldId="256"/>
        </pc:sldMkLst>
        <pc:spChg chg="mod">
          <ac:chgData name="batualmanya@outlook.de" userId="8c26168082b61a51" providerId="LiveId" clId="{78EC30D4-9F75-41F1-BD6E-C13243EA5D95}" dt="2022-10-20T06:52:39.305" v="14" actId="113"/>
          <ac:spMkLst>
            <pc:docMk/>
            <pc:sldMk cId="0" sldId="256"/>
            <ac:spMk id="86" creationId="{00000000-0000-0000-0000-000000000000}"/>
          </ac:spMkLst>
        </pc:spChg>
        <pc:spChg chg="mod">
          <ac:chgData name="batualmanya@outlook.de" userId="8c26168082b61a51" providerId="LiveId" clId="{78EC30D4-9F75-41F1-BD6E-C13243EA5D95}" dt="2022-10-20T06:52:20.805" v="12" actId="20577"/>
          <ac:spMkLst>
            <pc:docMk/>
            <pc:sldMk cId="0" sldId="256"/>
            <ac:spMk id="87" creationId="{00000000-0000-0000-0000-000000000000}"/>
          </ac:spMkLst>
        </pc:spChg>
      </pc:sldChg>
      <pc:sldChg chg="addSp delSp modSp del mod">
        <pc:chgData name="batualmanya@outlook.de" userId="8c26168082b61a51" providerId="LiveId" clId="{78EC30D4-9F75-41F1-BD6E-C13243EA5D95}" dt="2022-10-26T08:35:02.585" v="519" actId="47"/>
        <pc:sldMkLst>
          <pc:docMk/>
          <pc:sldMk cId="0" sldId="257"/>
        </pc:sldMkLst>
        <pc:spChg chg="add mod">
          <ac:chgData name="batualmanya@outlook.de" userId="8c26168082b61a51" providerId="LiveId" clId="{78EC30D4-9F75-41F1-BD6E-C13243EA5D95}" dt="2022-10-20T06:59:58.622" v="110" actId="571"/>
          <ac:spMkLst>
            <pc:docMk/>
            <pc:sldMk cId="0" sldId="257"/>
            <ac:spMk id="3" creationId="{71235777-A578-95D3-63C6-A2028703A19E}"/>
          </ac:spMkLst>
        </pc:spChg>
        <pc:spChg chg="add mod">
          <ac:chgData name="batualmanya@outlook.de" userId="8c26168082b61a51" providerId="LiveId" clId="{78EC30D4-9F75-41F1-BD6E-C13243EA5D95}" dt="2022-10-20T06:59:58.622" v="110" actId="571"/>
          <ac:spMkLst>
            <pc:docMk/>
            <pc:sldMk cId="0" sldId="257"/>
            <ac:spMk id="5" creationId="{4064829C-6941-45E9-BFD3-1F4135141641}"/>
          </ac:spMkLst>
        </pc:spChg>
        <pc:spChg chg="mod">
          <ac:chgData name="batualmanya@outlook.de" userId="8c26168082b61a51" providerId="LiveId" clId="{78EC30D4-9F75-41F1-BD6E-C13243EA5D95}" dt="2022-10-20T06:59:53.165" v="108" actId="1076"/>
          <ac:spMkLst>
            <pc:docMk/>
            <pc:sldMk cId="0" sldId="257"/>
            <ac:spMk id="91" creationId="{00000000-0000-0000-0000-000000000000}"/>
          </ac:spMkLst>
        </pc:spChg>
        <pc:spChg chg="mod">
          <ac:chgData name="batualmanya@outlook.de" userId="8c26168082b61a51" providerId="LiveId" clId="{78EC30D4-9F75-41F1-BD6E-C13243EA5D95}" dt="2022-10-20T07:00:00.987" v="111" actId="1076"/>
          <ac:spMkLst>
            <pc:docMk/>
            <pc:sldMk cId="0" sldId="257"/>
            <ac:spMk id="95" creationId="{00000000-0000-0000-0000-000000000000}"/>
          </ac:spMkLst>
        </pc:spChg>
        <pc:spChg chg="del">
          <ac:chgData name="batualmanya@outlook.de" userId="8c26168082b61a51" providerId="LiveId" clId="{78EC30D4-9F75-41F1-BD6E-C13243EA5D95}" dt="2022-10-20T06:51:38.940" v="4" actId="478"/>
          <ac:spMkLst>
            <pc:docMk/>
            <pc:sldMk cId="0" sldId="257"/>
            <ac:spMk id="96" creationId="{00000000-0000-0000-0000-000000000000}"/>
          </ac:spMkLst>
        </pc:spChg>
        <pc:spChg chg="mod">
          <ac:chgData name="batualmanya@outlook.de" userId="8c26168082b61a51" providerId="LiveId" clId="{78EC30D4-9F75-41F1-BD6E-C13243EA5D95}" dt="2022-10-20T07:00:00.987" v="111" actId="1076"/>
          <ac:spMkLst>
            <pc:docMk/>
            <pc:sldMk cId="0" sldId="257"/>
            <ac:spMk id="98" creationId="{00000000-0000-0000-0000-000000000000}"/>
          </ac:spMkLst>
        </pc:spChg>
        <pc:spChg chg="del">
          <ac:chgData name="batualmanya@outlook.de" userId="8c26168082b61a51" providerId="LiveId" clId="{78EC30D4-9F75-41F1-BD6E-C13243EA5D95}" dt="2022-10-20T06:51:36.472" v="0" actId="478"/>
          <ac:spMkLst>
            <pc:docMk/>
            <pc:sldMk cId="0" sldId="257"/>
            <ac:spMk id="101" creationId="{00000000-0000-0000-0000-000000000000}"/>
          </ac:spMkLst>
        </pc:spChg>
        <pc:picChg chg="add mod">
          <ac:chgData name="batualmanya@outlook.de" userId="8c26168082b61a51" providerId="LiveId" clId="{78EC30D4-9F75-41F1-BD6E-C13243EA5D95}" dt="2022-10-20T06:59:58.622" v="110" actId="571"/>
          <ac:picMkLst>
            <pc:docMk/>
            <pc:sldMk cId="0" sldId="257"/>
            <ac:picMk id="2" creationId="{194B6B18-159F-7707-7216-BAF14B023BE6}"/>
          </ac:picMkLst>
        </pc:picChg>
        <pc:picChg chg="add mod">
          <ac:chgData name="batualmanya@outlook.de" userId="8c26168082b61a51" providerId="LiveId" clId="{78EC30D4-9F75-41F1-BD6E-C13243EA5D95}" dt="2022-10-20T06:59:58.622" v="110" actId="571"/>
          <ac:picMkLst>
            <pc:docMk/>
            <pc:sldMk cId="0" sldId="257"/>
            <ac:picMk id="4" creationId="{AD1E981A-3A06-6F4F-B868-AA125455C345}"/>
          </ac:picMkLst>
        </pc:picChg>
        <pc:picChg chg="mod">
          <ac:chgData name="batualmanya@outlook.de" userId="8c26168082b61a51" providerId="LiveId" clId="{78EC30D4-9F75-41F1-BD6E-C13243EA5D95}" dt="2022-10-20T07:00:00.987" v="111" actId="1076"/>
          <ac:picMkLst>
            <pc:docMk/>
            <pc:sldMk cId="0" sldId="257"/>
            <ac:picMk id="94" creationId="{00000000-0000-0000-0000-000000000000}"/>
          </ac:picMkLst>
        </pc:picChg>
        <pc:picChg chg="mod">
          <ac:chgData name="batualmanya@outlook.de" userId="8c26168082b61a51" providerId="LiveId" clId="{78EC30D4-9F75-41F1-BD6E-C13243EA5D95}" dt="2022-10-20T07:00:00.987" v="111" actId="1076"/>
          <ac:picMkLst>
            <pc:docMk/>
            <pc:sldMk cId="0" sldId="257"/>
            <ac:picMk id="97" creationId="{00000000-0000-0000-0000-000000000000}"/>
          </ac:picMkLst>
        </pc:picChg>
        <pc:picChg chg="del">
          <ac:chgData name="batualmanya@outlook.de" userId="8c26168082b61a51" providerId="LiveId" clId="{78EC30D4-9F75-41F1-BD6E-C13243EA5D95}" dt="2022-10-20T06:51:37.116" v="1" actId="478"/>
          <ac:picMkLst>
            <pc:docMk/>
            <pc:sldMk cId="0" sldId="257"/>
            <ac:picMk id="99" creationId="{00000000-0000-0000-0000-000000000000}"/>
          </ac:picMkLst>
        </pc:picChg>
        <pc:picChg chg="del mod">
          <ac:chgData name="batualmanya@outlook.de" userId="8c26168082b61a51" providerId="LiveId" clId="{78EC30D4-9F75-41F1-BD6E-C13243EA5D95}" dt="2022-10-20T06:51:37.631" v="3" actId="478"/>
          <ac:picMkLst>
            <pc:docMk/>
            <pc:sldMk cId="0" sldId="257"/>
            <ac:picMk id="100" creationId="{00000000-0000-0000-0000-000000000000}"/>
          </ac:picMkLst>
        </pc:picChg>
      </pc:sldChg>
      <pc:sldChg chg="del">
        <pc:chgData name="batualmanya@outlook.de" userId="8c26168082b61a51" providerId="LiveId" clId="{78EC30D4-9F75-41F1-BD6E-C13243EA5D95}" dt="2022-10-20T06:54:23.183" v="15" actId="47"/>
        <pc:sldMkLst>
          <pc:docMk/>
          <pc:sldMk cId="0" sldId="258"/>
        </pc:sldMkLst>
      </pc:sldChg>
      <pc:sldChg chg="del">
        <pc:chgData name="batualmanya@outlook.de" userId="8c26168082b61a51" providerId="LiveId" clId="{78EC30D4-9F75-41F1-BD6E-C13243EA5D95}" dt="2022-10-20T06:54:23.685" v="16" actId="47"/>
        <pc:sldMkLst>
          <pc:docMk/>
          <pc:sldMk cId="0" sldId="259"/>
        </pc:sldMkLst>
      </pc:sldChg>
      <pc:sldChg chg="del">
        <pc:chgData name="batualmanya@outlook.de" userId="8c26168082b61a51" providerId="LiveId" clId="{78EC30D4-9F75-41F1-BD6E-C13243EA5D95}" dt="2022-10-20T06:54:24.155" v="17" actId="47"/>
        <pc:sldMkLst>
          <pc:docMk/>
          <pc:sldMk cId="0" sldId="260"/>
        </pc:sldMkLst>
      </pc:sldChg>
      <pc:sldChg chg="del">
        <pc:chgData name="batualmanya@outlook.de" userId="8c26168082b61a51" providerId="LiveId" clId="{78EC30D4-9F75-41F1-BD6E-C13243EA5D95}" dt="2022-10-20T06:54:26.367" v="18" actId="47"/>
        <pc:sldMkLst>
          <pc:docMk/>
          <pc:sldMk cId="0" sldId="261"/>
        </pc:sldMkLst>
      </pc:sldChg>
      <pc:sldChg chg="del">
        <pc:chgData name="batualmanya@outlook.de" userId="8c26168082b61a51" providerId="LiveId" clId="{78EC30D4-9F75-41F1-BD6E-C13243EA5D95}" dt="2022-10-20T06:54:27.891" v="19" actId="47"/>
        <pc:sldMkLst>
          <pc:docMk/>
          <pc:sldMk cId="0" sldId="262"/>
        </pc:sldMkLst>
      </pc:sldChg>
      <pc:sldChg chg="del">
        <pc:chgData name="batualmanya@outlook.de" userId="8c26168082b61a51" providerId="LiveId" clId="{78EC30D4-9F75-41F1-BD6E-C13243EA5D95}" dt="2022-10-20T06:54:28.519" v="20" actId="47"/>
        <pc:sldMkLst>
          <pc:docMk/>
          <pc:sldMk cId="0" sldId="263"/>
        </pc:sldMkLst>
      </pc:sldChg>
      <pc:sldChg chg="del">
        <pc:chgData name="batualmanya@outlook.de" userId="8c26168082b61a51" providerId="LiveId" clId="{78EC30D4-9F75-41F1-BD6E-C13243EA5D95}" dt="2022-10-20T06:54:28.865" v="21" actId="47"/>
        <pc:sldMkLst>
          <pc:docMk/>
          <pc:sldMk cId="0" sldId="264"/>
        </pc:sldMkLst>
      </pc:sldChg>
      <pc:sldChg chg="del">
        <pc:chgData name="batualmanya@outlook.de" userId="8c26168082b61a51" providerId="LiveId" clId="{78EC30D4-9F75-41F1-BD6E-C13243EA5D95}" dt="2022-10-20T06:54:29.241" v="22" actId="47"/>
        <pc:sldMkLst>
          <pc:docMk/>
          <pc:sldMk cId="0" sldId="265"/>
        </pc:sldMkLst>
      </pc:sldChg>
      <pc:sldChg chg="del">
        <pc:chgData name="batualmanya@outlook.de" userId="8c26168082b61a51" providerId="LiveId" clId="{78EC30D4-9F75-41F1-BD6E-C13243EA5D95}" dt="2022-10-20T06:54:29.807" v="23" actId="47"/>
        <pc:sldMkLst>
          <pc:docMk/>
          <pc:sldMk cId="0" sldId="266"/>
        </pc:sldMkLst>
      </pc:sldChg>
      <pc:sldChg chg="del">
        <pc:chgData name="batualmanya@outlook.de" userId="8c26168082b61a51" providerId="LiveId" clId="{78EC30D4-9F75-41F1-BD6E-C13243EA5D95}" dt="2022-10-20T06:54:44.891" v="37" actId="47"/>
        <pc:sldMkLst>
          <pc:docMk/>
          <pc:sldMk cId="0" sldId="269"/>
        </pc:sldMkLst>
      </pc:sldChg>
      <pc:sldChg chg="addSp delSp modSp mod">
        <pc:chgData name="batualmanya@outlook.de" userId="8c26168082b61a51" providerId="LiveId" clId="{78EC30D4-9F75-41F1-BD6E-C13243EA5D95}" dt="2022-10-20T06:55:30.486" v="90" actId="1076"/>
        <pc:sldMkLst>
          <pc:docMk/>
          <pc:sldMk cId="1184229795" sldId="270"/>
        </pc:sldMkLst>
        <pc:spChg chg="del">
          <ac:chgData name="batualmanya@outlook.de" userId="8c26168082b61a51" providerId="LiveId" clId="{78EC30D4-9F75-41F1-BD6E-C13243EA5D95}" dt="2022-10-20T06:55:25.693" v="87" actId="478"/>
          <ac:spMkLst>
            <pc:docMk/>
            <pc:sldMk cId="1184229795" sldId="270"/>
            <ac:spMk id="6" creationId="{590D05FA-A7A3-7244-41C2-0CAC98383751}"/>
          </ac:spMkLst>
        </pc:spChg>
        <pc:spChg chg="del mod">
          <ac:chgData name="batualmanya@outlook.de" userId="8c26168082b61a51" providerId="LiveId" clId="{78EC30D4-9F75-41F1-BD6E-C13243EA5D95}" dt="2022-10-20T06:55:21.437" v="84" actId="478"/>
          <ac:spMkLst>
            <pc:docMk/>
            <pc:sldMk cId="1184229795" sldId="270"/>
            <ac:spMk id="7" creationId="{35734E49-981C-AD7F-0A5E-7D0D943050CB}"/>
          </ac:spMkLst>
        </pc:spChg>
        <pc:spChg chg="del">
          <ac:chgData name="batualmanya@outlook.de" userId="8c26168082b61a51" providerId="LiveId" clId="{78EC30D4-9F75-41F1-BD6E-C13243EA5D95}" dt="2022-10-20T06:55:24.261" v="86" actId="478"/>
          <ac:spMkLst>
            <pc:docMk/>
            <pc:sldMk cId="1184229795" sldId="270"/>
            <ac:spMk id="8" creationId="{9F72BFD3-C616-45D2-2E1E-17021A6FF01B}"/>
          </ac:spMkLst>
        </pc:spChg>
        <pc:spChg chg="mod">
          <ac:chgData name="batualmanya@outlook.de" userId="8c26168082b61a51" providerId="LiveId" clId="{78EC30D4-9F75-41F1-BD6E-C13243EA5D95}" dt="2022-10-20T06:55:00.237" v="81" actId="20577"/>
          <ac:spMkLst>
            <pc:docMk/>
            <pc:sldMk cId="1184229795" sldId="270"/>
            <ac:spMk id="134" creationId="{00000000-0000-0000-0000-000000000000}"/>
          </ac:spMkLst>
        </pc:spChg>
        <pc:picChg chg="add mod">
          <ac:chgData name="batualmanya@outlook.de" userId="8c26168082b61a51" providerId="LiveId" clId="{78EC30D4-9F75-41F1-BD6E-C13243EA5D95}" dt="2022-10-20T06:55:30.486" v="90" actId="1076"/>
          <ac:picMkLst>
            <pc:docMk/>
            <pc:sldMk cId="1184229795" sldId="270"/>
            <ac:picMk id="3" creationId="{6A6E7A83-A25D-034E-408E-AC916B59F485}"/>
          </ac:picMkLst>
        </pc:picChg>
        <pc:picChg chg="del">
          <ac:chgData name="batualmanya@outlook.de" userId="8c26168082b61a51" providerId="LiveId" clId="{78EC30D4-9F75-41F1-BD6E-C13243EA5D95}" dt="2022-10-20T06:55:22.132" v="85" actId="478"/>
          <ac:picMkLst>
            <pc:docMk/>
            <pc:sldMk cId="1184229795" sldId="270"/>
            <ac:picMk id="4" creationId="{3714169C-41D5-A535-E186-341271A73915}"/>
          </ac:picMkLst>
        </pc:picChg>
        <pc:picChg chg="del">
          <ac:chgData name="batualmanya@outlook.de" userId="8c26168082b61a51" providerId="LiveId" clId="{78EC30D4-9F75-41F1-BD6E-C13243EA5D95}" dt="2022-10-20T06:55:19.662" v="82" actId="478"/>
          <ac:picMkLst>
            <pc:docMk/>
            <pc:sldMk cId="1184229795" sldId="270"/>
            <ac:picMk id="5" creationId="{DE451504-E67E-F88C-E796-EE495B2E0728}"/>
          </ac:picMkLst>
        </pc:picChg>
      </pc:sldChg>
      <pc:sldChg chg="addSp delSp modSp add mod">
        <pc:chgData name="batualmanya@outlook.de" userId="8c26168082b61a51" providerId="LiveId" clId="{78EC30D4-9F75-41F1-BD6E-C13243EA5D95}" dt="2022-10-20T08:10:42.370" v="343" actId="20577"/>
        <pc:sldMkLst>
          <pc:docMk/>
          <pc:sldMk cId="3817671069" sldId="271"/>
        </pc:sldMkLst>
        <pc:spChg chg="mod">
          <ac:chgData name="batualmanya@outlook.de" userId="8c26168082b61a51" providerId="LiveId" clId="{78EC30D4-9F75-41F1-BD6E-C13243EA5D95}" dt="2022-10-20T08:10:42.370" v="343" actId="20577"/>
          <ac:spMkLst>
            <pc:docMk/>
            <pc:sldMk cId="3817671069" sldId="271"/>
            <ac:spMk id="134" creationId="{00000000-0000-0000-0000-000000000000}"/>
          </ac:spMkLst>
        </pc:spChg>
        <pc:picChg chg="del">
          <ac:chgData name="batualmanya@outlook.de" userId="8c26168082b61a51" providerId="LiveId" clId="{78EC30D4-9F75-41F1-BD6E-C13243EA5D95}" dt="2022-10-20T06:55:42.949" v="92" actId="478"/>
          <ac:picMkLst>
            <pc:docMk/>
            <pc:sldMk cId="3817671069" sldId="271"/>
            <ac:picMk id="3" creationId="{6A6E7A83-A25D-034E-408E-AC916B59F485}"/>
          </ac:picMkLst>
        </pc:picChg>
        <pc:picChg chg="add mod">
          <ac:chgData name="batualmanya@outlook.de" userId="8c26168082b61a51" providerId="LiveId" clId="{78EC30D4-9F75-41F1-BD6E-C13243EA5D95}" dt="2022-10-20T08:10:39.937" v="341" actId="1036"/>
          <ac:picMkLst>
            <pc:docMk/>
            <pc:sldMk cId="3817671069" sldId="271"/>
            <ac:picMk id="4" creationId="{73480EA0-1481-F1BA-8E12-BABB5D41056A}"/>
          </ac:picMkLst>
        </pc:picChg>
      </pc:sldChg>
      <pc:sldChg chg="del">
        <pc:chgData name="batualmanya@outlook.de" userId="8c26168082b61a51" providerId="LiveId" clId="{78EC30D4-9F75-41F1-BD6E-C13243EA5D95}" dt="2022-10-20T06:54:41.400" v="25" actId="47"/>
        <pc:sldMkLst>
          <pc:docMk/>
          <pc:sldMk cId="4010169594" sldId="271"/>
        </pc:sldMkLst>
      </pc:sldChg>
      <pc:sldChg chg="addSp delSp modSp add del mod">
        <pc:chgData name="batualmanya@outlook.de" userId="8c26168082b61a51" providerId="LiveId" clId="{78EC30D4-9F75-41F1-BD6E-C13243EA5D95}" dt="2022-10-26T08:06:05.616" v="344" actId="47"/>
        <pc:sldMkLst>
          <pc:docMk/>
          <pc:sldMk cId="731360654" sldId="272"/>
        </pc:sldMkLst>
        <pc:spChg chg="add mod">
          <ac:chgData name="batualmanya@outlook.de" userId="8c26168082b61a51" providerId="LiveId" clId="{78EC30D4-9F75-41F1-BD6E-C13243EA5D95}" dt="2022-10-20T07:03:14.812" v="314" actId="20577"/>
          <ac:spMkLst>
            <pc:docMk/>
            <pc:sldMk cId="731360654" sldId="272"/>
            <ac:spMk id="2" creationId="{F494B4A2-061C-CEDE-B5C2-F7F2760B1D78}"/>
          </ac:spMkLst>
        </pc:spChg>
        <pc:spChg chg="mod">
          <ac:chgData name="batualmanya@outlook.de" userId="8c26168082b61a51" providerId="LiveId" clId="{78EC30D4-9F75-41F1-BD6E-C13243EA5D95}" dt="2022-10-20T07:01:45.059" v="124" actId="20577"/>
          <ac:spMkLst>
            <pc:docMk/>
            <pc:sldMk cId="731360654" sldId="272"/>
            <ac:spMk id="134" creationId="{00000000-0000-0000-0000-000000000000}"/>
          </ac:spMkLst>
        </pc:spChg>
        <pc:picChg chg="del">
          <ac:chgData name="batualmanya@outlook.de" userId="8c26168082b61a51" providerId="LiveId" clId="{78EC30D4-9F75-41F1-BD6E-C13243EA5D95}" dt="2022-10-20T07:01:47.146" v="125" actId="478"/>
          <ac:picMkLst>
            <pc:docMk/>
            <pc:sldMk cId="731360654" sldId="272"/>
            <ac:picMk id="3" creationId="{6A6E7A83-A25D-034E-408E-AC916B59F485}"/>
          </ac:picMkLst>
        </pc:picChg>
      </pc:sldChg>
      <pc:sldChg chg="del">
        <pc:chgData name="batualmanya@outlook.de" userId="8c26168082b61a51" providerId="LiveId" clId="{78EC30D4-9F75-41F1-BD6E-C13243EA5D95}" dt="2022-10-20T06:54:42.597" v="27" actId="47"/>
        <pc:sldMkLst>
          <pc:docMk/>
          <pc:sldMk cId="1515193304" sldId="272"/>
        </pc:sldMkLst>
      </pc:sldChg>
      <pc:sldChg chg="add del">
        <pc:chgData name="batualmanya@outlook.de" userId="8c26168082b61a51" providerId="LiveId" clId="{78EC30D4-9F75-41F1-BD6E-C13243EA5D95}" dt="2022-10-20T07:01:38.320" v="113"/>
        <pc:sldMkLst>
          <pc:docMk/>
          <pc:sldMk cId="2572789030" sldId="272"/>
        </pc:sldMkLst>
      </pc:sldChg>
      <pc:sldChg chg="addSp delSp modSp add mod">
        <pc:chgData name="batualmanya@outlook.de" userId="8c26168082b61a51" providerId="LiveId" clId="{78EC30D4-9F75-41F1-BD6E-C13243EA5D95}" dt="2022-10-26T08:25:56.261" v="419" actId="478"/>
        <pc:sldMkLst>
          <pc:docMk/>
          <pc:sldMk cId="2635071224" sldId="272"/>
        </pc:sldMkLst>
        <pc:picChg chg="add mod">
          <ac:chgData name="batualmanya@outlook.de" userId="8c26168082b61a51" providerId="LiveId" clId="{78EC30D4-9F75-41F1-BD6E-C13243EA5D95}" dt="2022-10-26T08:11:07.842" v="365" actId="1076"/>
          <ac:picMkLst>
            <pc:docMk/>
            <pc:sldMk cId="2635071224" sldId="272"/>
            <ac:picMk id="3" creationId="{141D2A00-6884-FDFF-9E48-7A0F8891588A}"/>
          </ac:picMkLst>
        </pc:picChg>
        <pc:picChg chg="mod">
          <ac:chgData name="batualmanya@outlook.de" userId="8c26168082b61a51" providerId="LiveId" clId="{78EC30D4-9F75-41F1-BD6E-C13243EA5D95}" dt="2022-10-26T08:25:49.899" v="418" actId="1076"/>
          <ac:picMkLst>
            <pc:docMk/>
            <pc:sldMk cId="2635071224" sldId="272"/>
            <ac:picMk id="4" creationId="{73480EA0-1481-F1BA-8E12-BABB5D41056A}"/>
          </ac:picMkLst>
        </pc:picChg>
        <pc:picChg chg="add mod">
          <ac:chgData name="batualmanya@outlook.de" userId="8c26168082b61a51" providerId="LiveId" clId="{78EC30D4-9F75-41F1-BD6E-C13243EA5D95}" dt="2022-10-26T08:11:05.630" v="364" actId="1076"/>
          <ac:picMkLst>
            <pc:docMk/>
            <pc:sldMk cId="2635071224" sldId="272"/>
            <ac:picMk id="6" creationId="{AFED522E-8206-0C49-E62C-F3280092229E}"/>
          </ac:picMkLst>
        </pc:picChg>
        <pc:picChg chg="add del mod">
          <ac:chgData name="batualmanya@outlook.de" userId="8c26168082b61a51" providerId="LiveId" clId="{78EC30D4-9F75-41F1-BD6E-C13243EA5D95}" dt="2022-10-26T08:25:56.261" v="419" actId="478"/>
          <ac:picMkLst>
            <pc:docMk/>
            <pc:sldMk cId="2635071224" sldId="272"/>
            <ac:picMk id="8" creationId="{4D88906D-AA08-C852-5057-B17432D79B0E}"/>
          </ac:picMkLst>
        </pc:picChg>
        <pc:picChg chg="add del mod">
          <ac:chgData name="batualmanya@outlook.de" userId="8c26168082b61a51" providerId="LiveId" clId="{78EC30D4-9F75-41F1-BD6E-C13243EA5D95}" dt="2022-10-26T08:25:56.261" v="419" actId="478"/>
          <ac:picMkLst>
            <pc:docMk/>
            <pc:sldMk cId="2635071224" sldId="272"/>
            <ac:picMk id="10" creationId="{97C1FFFC-10DA-E57E-1A7C-94A3E77B8E4C}"/>
          </ac:picMkLst>
        </pc:picChg>
        <pc:picChg chg="add del mod">
          <ac:chgData name="batualmanya@outlook.de" userId="8c26168082b61a51" providerId="LiveId" clId="{78EC30D4-9F75-41F1-BD6E-C13243EA5D95}" dt="2022-10-26T08:25:56.261" v="419" actId="478"/>
          <ac:picMkLst>
            <pc:docMk/>
            <pc:sldMk cId="2635071224" sldId="272"/>
            <ac:picMk id="12" creationId="{03D1796C-AB27-8AD8-2181-19EAD0B05162}"/>
          </ac:picMkLst>
        </pc:picChg>
        <pc:picChg chg="add del mod">
          <ac:chgData name="batualmanya@outlook.de" userId="8c26168082b61a51" providerId="LiveId" clId="{78EC30D4-9F75-41F1-BD6E-C13243EA5D95}" dt="2022-10-26T08:25:56.261" v="419" actId="478"/>
          <ac:picMkLst>
            <pc:docMk/>
            <pc:sldMk cId="2635071224" sldId="272"/>
            <ac:picMk id="14" creationId="{EE51FCA0-A33D-018C-3691-E80E52B63F85}"/>
          </ac:picMkLst>
        </pc:picChg>
        <pc:picChg chg="add del mod">
          <ac:chgData name="batualmanya@outlook.de" userId="8c26168082b61a51" providerId="LiveId" clId="{78EC30D4-9F75-41F1-BD6E-C13243EA5D95}" dt="2022-10-26T08:25:56.261" v="419" actId="478"/>
          <ac:picMkLst>
            <pc:docMk/>
            <pc:sldMk cId="2635071224" sldId="272"/>
            <ac:picMk id="16" creationId="{CA5563FF-6B6D-C421-CE3D-9819493B311B}"/>
          </ac:picMkLst>
        </pc:picChg>
        <pc:picChg chg="add del mod">
          <ac:chgData name="batualmanya@outlook.de" userId="8c26168082b61a51" providerId="LiveId" clId="{78EC30D4-9F75-41F1-BD6E-C13243EA5D95}" dt="2022-10-26T08:25:56.261" v="419" actId="478"/>
          <ac:picMkLst>
            <pc:docMk/>
            <pc:sldMk cId="2635071224" sldId="272"/>
            <ac:picMk id="18" creationId="{AE19B92C-8901-79FB-B480-1F6A55B250B3}"/>
          </ac:picMkLst>
        </pc:picChg>
        <pc:picChg chg="add del mod">
          <ac:chgData name="batualmanya@outlook.de" userId="8c26168082b61a51" providerId="LiveId" clId="{78EC30D4-9F75-41F1-BD6E-C13243EA5D95}" dt="2022-10-26T08:25:56.261" v="419" actId="478"/>
          <ac:picMkLst>
            <pc:docMk/>
            <pc:sldMk cId="2635071224" sldId="272"/>
            <ac:picMk id="20" creationId="{7A36193F-3454-FE99-5F00-4B903E5F089B}"/>
          </ac:picMkLst>
        </pc:picChg>
        <pc:picChg chg="add del mod">
          <ac:chgData name="batualmanya@outlook.de" userId="8c26168082b61a51" providerId="LiveId" clId="{78EC30D4-9F75-41F1-BD6E-C13243EA5D95}" dt="2022-10-26T08:25:56.261" v="419" actId="478"/>
          <ac:picMkLst>
            <pc:docMk/>
            <pc:sldMk cId="2635071224" sldId="272"/>
            <ac:picMk id="22" creationId="{B0DBD4E9-BEFC-1E21-8CBB-FC18EDCD803C}"/>
          </ac:picMkLst>
        </pc:picChg>
        <pc:picChg chg="add del mod">
          <ac:chgData name="batualmanya@outlook.de" userId="8c26168082b61a51" providerId="LiveId" clId="{78EC30D4-9F75-41F1-BD6E-C13243EA5D95}" dt="2022-10-26T08:25:56.261" v="419" actId="478"/>
          <ac:picMkLst>
            <pc:docMk/>
            <pc:sldMk cId="2635071224" sldId="272"/>
            <ac:picMk id="24" creationId="{67C87DEC-2ADE-70B2-D866-F201E40A23D2}"/>
          </ac:picMkLst>
        </pc:picChg>
      </pc:sldChg>
      <pc:sldChg chg="del">
        <pc:chgData name="batualmanya@outlook.de" userId="8c26168082b61a51" providerId="LiveId" clId="{78EC30D4-9F75-41F1-BD6E-C13243EA5D95}" dt="2022-10-20T06:54:42.805" v="28" actId="47"/>
        <pc:sldMkLst>
          <pc:docMk/>
          <pc:sldMk cId="1548987418" sldId="273"/>
        </pc:sldMkLst>
      </pc:sldChg>
      <pc:sldChg chg="addSp delSp modSp add mod ord">
        <pc:chgData name="batualmanya@outlook.de" userId="8c26168082b61a51" providerId="LiveId" clId="{78EC30D4-9F75-41F1-BD6E-C13243EA5D95}" dt="2022-10-26T08:28:53.040" v="458" actId="478"/>
        <pc:sldMkLst>
          <pc:docMk/>
          <pc:sldMk cId="4013416469" sldId="273"/>
        </pc:sldMkLst>
        <pc:picChg chg="add mod modCrop">
          <ac:chgData name="batualmanya@outlook.de" userId="8c26168082b61a51" providerId="LiveId" clId="{78EC30D4-9F75-41F1-BD6E-C13243EA5D95}" dt="2022-10-26T08:21:04.598" v="399" actId="1076"/>
          <ac:picMkLst>
            <pc:docMk/>
            <pc:sldMk cId="4013416469" sldId="273"/>
            <ac:picMk id="3" creationId="{6CABB573-63C6-4430-BF8B-2C4ECA3D42AE}"/>
          </ac:picMkLst>
        </pc:picChg>
        <pc:picChg chg="mod">
          <ac:chgData name="batualmanya@outlook.de" userId="8c26168082b61a51" providerId="LiveId" clId="{78EC30D4-9F75-41F1-BD6E-C13243EA5D95}" dt="2022-10-26T08:17:18.019" v="390" actId="1076"/>
          <ac:picMkLst>
            <pc:docMk/>
            <pc:sldMk cId="4013416469" sldId="273"/>
            <ac:picMk id="4" creationId="{73480EA0-1481-F1BA-8E12-BABB5D41056A}"/>
          </ac:picMkLst>
        </pc:picChg>
        <pc:picChg chg="add del mod">
          <ac:chgData name="batualmanya@outlook.de" userId="8c26168082b61a51" providerId="LiveId" clId="{78EC30D4-9F75-41F1-BD6E-C13243EA5D95}" dt="2022-10-26T08:28:47.876" v="457" actId="478"/>
          <ac:picMkLst>
            <pc:docMk/>
            <pc:sldMk cId="4013416469" sldId="273"/>
            <ac:picMk id="6" creationId="{B1E0FB3B-2B21-766C-36B1-4CAD68709E5D}"/>
          </ac:picMkLst>
        </pc:picChg>
        <pc:picChg chg="add del mod">
          <ac:chgData name="batualmanya@outlook.de" userId="8c26168082b61a51" providerId="LiveId" clId="{78EC30D4-9F75-41F1-BD6E-C13243EA5D95}" dt="2022-10-26T08:28:53.040" v="458" actId="478"/>
          <ac:picMkLst>
            <pc:docMk/>
            <pc:sldMk cId="4013416469" sldId="273"/>
            <ac:picMk id="8" creationId="{5F901856-524D-E467-8E40-84C3B4271760}"/>
          </ac:picMkLst>
        </pc:picChg>
      </pc:sldChg>
      <pc:sldChg chg="addSp modSp add mod ord">
        <pc:chgData name="batualmanya@outlook.de" userId="8c26168082b61a51" providerId="LiveId" clId="{78EC30D4-9F75-41F1-BD6E-C13243EA5D95}" dt="2022-10-26T08:25:32.473" v="415" actId="1076"/>
        <pc:sldMkLst>
          <pc:docMk/>
          <pc:sldMk cId="857683964" sldId="274"/>
        </pc:sldMkLst>
        <pc:picChg chg="add mod">
          <ac:chgData name="batualmanya@outlook.de" userId="8c26168082b61a51" providerId="LiveId" clId="{78EC30D4-9F75-41F1-BD6E-C13243EA5D95}" dt="2022-10-26T08:25:31.344" v="414" actId="1076"/>
          <ac:picMkLst>
            <pc:docMk/>
            <pc:sldMk cId="857683964" sldId="274"/>
            <ac:picMk id="3" creationId="{BB9EA2A7-2717-8893-58C6-E1253DE548E4}"/>
          </ac:picMkLst>
        </pc:picChg>
        <pc:picChg chg="mod">
          <ac:chgData name="batualmanya@outlook.de" userId="8c26168082b61a51" providerId="LiveId" clId="{78EC30D4-9F75-41F1-BD6E-C13243EA5D95}" dt="2022-10-26T08:22:00.908" v="406" actId="1076"/>
          <ac:picMkLst>
            <pc:docMk/>
            <pc:sldMk cId="857683964" sldId="274"/>
            <ac:picMk id="4" creationId="{73480EA0-1481-F1BA-8E12-BABB5D41056A}"/>
          </ac:picMkLst>
        </pc:picChg>
        <pc:picChg chg="add mod">
          <ac:chgData name="batualmanya@outlook.de" userId="8c26168082b61a51" providerId="LiveId" clId="{78EC30D4-9F75-41F1-BD6E-C13243EA5D95}" dt="2022-10-26T08:25:32.473" v="415" actId="1076"/>
          <ac:picMkLst>
            <pc:docMk/>
            <pc:sldMk cId="857683964" sldId="274"/>
            <ac:picMk id="6" creationId="{AF06800A-ADB1-89B7-A5D8-050AEA890E8E}"/>
          </ac:picMkLst>
        </pc:picChg>
      </pc:sldChg>
      <pc:sldChg chg="del">
        <pc:chgData name="batualmanya@outlook.de" userId="8c26168082b61a51" providerId="LiveId" clId="{78EC30D4-9F75-41F1-BD6E-C13243EA5D95}" dt="2022-10-20T06:54:42.992" v="29" actId="47"/>
        <pc:sldMkLst>
          <pc:docMk/>
          <pc:sldMk cId="3307533327" sldId="274"/>
        </pc:sldMkLst>
      </pc:sldChg>
      <pc:sldChg chg="addSp delSp modSp add mod">
        <pc:chgData name="batualmanya@outlook.de" userId="8c26168082b61a51" providerId="LiveId" clId="{78EC30D4-9F75-41F1-BD6E-C13243EA5D95}" dt="2022-10-26T08:26:13.809" v="423" actId="478"/>
        <pc:sldMkLst>
          <pc:docMk/>
          <pc:sldMk cId="677520977" sldId="275"/>
        </pc:sldMkLst>
        <pc:picChg chg="add del mod">
          <ac:chgData name="batualmanya@outlook.de" userId="8c26168082b61a51" providerId="LiveId" clId="{78EC30D4-9F75-41F1-BD6E-C13243EA5D95}" dt="2022-10-26T08:26:05.461" v="422" actId="478"/>
          <ac:picMkLst>
            <pc:docMk/>
            <pc:sldMk cId="677520977" sldId="275"/>
            <ac:picMk id="2" creationId="{0B9A29F5-8DA0-C9D5-AECE-EFDD60472D1E}"/>
          </ac:picMkLst>
        </pc:picChg>
        <pc:picChg chg="add del mod">
          <ac:chgData name="batualmanya@outlook.de" userId="8c26168082b61a51" providerId="LiveId" clId="{78EC30D4-9F75-41F1-BD6E-C13243EA5D95}" dt="2022-10-26T08:26:05.461" v="422" actId="478"/>
          <ac:picMkLst>
            <pc:docMk/>
            <pc:sldMk cId="677520977" sldId="275"/>
            <ac:picMk id="5" creationId="{A0C91190-863B-AE71-51DC-4B455AAFB231}"/>
          </ac:picMkLst>
        </pc:picChg>
        <pc:picChg chg="add del mod">
          <ac:chgData name="batualmanya@outlook.de" userId="8c26168082b61a51" providerId="LiveId" clId="{78EC30D4-9F75-41F1-BD6E-C13243EA5D95}" dt="2022-10-26T08:26:05.461" v="422" actId="478"/>
          <ac:picMkLst>
            <pc:docMk/>
            <pc:sldMk cId="677520977" sldId="275"/>
            <ac:picMk id="7" creationId="{7CD4F7AD-2F4F-0E5B-5A7A-CE73A94DCCEB}"/>
          </ac:picMkLst>
        </pc:picChg>
        <pc:picChg chg="add del mod">
          <ac:chgData name="batualmanya@outlook.de" userId="8c26168082b61a51" providerId="LiveId" clId="{78EC30D4-9F75-41F1-BD6E-C13243EA5D95}" dt="2022-10-26T08:26:05.461" v="422" actId="478"/>
          <ac:picMkLst>
            <pc:docMk/>
            <pc:sldMk cId="677520977" sldId="275"/>
            <ac:picMk id="9" creationId="{86ADC4F3-B447-D616-6FB6-F954CCD11709}"/>
          </ac:picMkLst>
        </pc:picChg>
        <pc:picChg chg="del">
          <ac:chgData name="batualmanya@outlook.de" userId="8c26168082b61a51" providerId="LiveId" clId="{78EC30D4-9F75-41F1-BD6E-C13243EA5D95}" dt="2022-10-26T08:26:13.809" v="423" actId="478"/>
          <ac:picMkLst>
            <pc:docMk/>
            <pc:sldMk cId="677520977" sldId="275"/>
            <ac:picMk id="12" creationId="{03D1796C-AB27-8AD8-2181-19EAD0B05162}"/>
          </ac:picMkLst>
        </pc:picChg>
        <pc:picChg chg="del">
          <ac:chgData name="batualmanya@outlook.de" userId="8c26168082b61a51" providerId="LiveId" clId="{78EC30D4-9F75-41F1-BD6E-C13243EA5D95}" dt="2022-10-26T08:26:13.809" v="423" actId="478"/>
          <ac:picMkLst>
            <pc:docMk/>
            <pc:sldMk cId="677520977" sldId="275"/>
            <ac:picMk id="14" creationId="{EE51FCA0-A33D-018C-3691-E80E52B63F85}"/>
          </ac:picMkLst>
        </pc:picChg>
        <pc:picChg chg="del">
          <ac:chgData name="batualmanya@outlook.de" userId="8c26168082b61a51" providerId="LiveId" clId="{78EC30D4-9F75-41F1-BD6E-C13243EA5D95}" dt="2022-10-26T08:26:13.809" v="423" actId="478"/>
          <ac:picMkLst>
            <pc:docMk/>
            <pc:sldMk cId="677520977" sldId="275"/>
            <ac:picMk id="16" creationId="{CA5563FF-6B6D-C421-CE3D-9819493B311B}"/>
          </ac:picMkLst>
        </pc:picChg>
        <pc:picChg chg="del">
          <ac:chgData name="batualmanya@outlook.de" userId="8c26168082b61a51" providerId="LiveId" clId="{78EC30D4-9F75-41F1-BD6E-C13243EA5D95}" dt="2022-10-26T08:26:13.809" v="423" actId="478"/>
          <ac:picMkLst>
            <pc:docMk/>
            <pc:sldMk cId="677520977" sldId="275"/>
            <ac:picMk id="18" creationId="{AE19B92C-8901-79FB-B480-1F6A55B250B3}"/>
          </ac:picMkLst>
        </pc:picChg>
        <pc:picChg chg="del">
          <ac:chgData name="batualmanya@outlook.de" userId="8c26168082b61a51" providerId="LiveId" clId="{78EC30D4-9F75-41F1-BD6E-C13243EA5D95}" dt="2022-10-26T08:26:13.809" v="423" actId="478"/>
          <ac:picMkLst>
            <pc:docMk/>
            <pc:sldMk cId="677520977" sldId="275"/>
            <ac:picMk id="20" creationId="{7A36193F-3454-FE99-5F00-4B903E5F089B}"/>
          </ac:picMkLst>
        </pc:picChg>
        <pc:picChg chg="del">
          <ac:chgData name="batualmanya@outlook.de" userId="8c26168082b61a51" providerId="LiveId" clId="{78EC30D4-9F75-41F1-BD6E-C13243EA5D95}" dt="2022-10-26T08:26:13.809" v="423" actId="478"/>
          <ac:picMkLst>
            <pc:docMk/>
            <pc:sldMk cId="677520977" sldId="275"/>
            <ac:picMk id="22" creationId="{B0DBD4E9-BEFC-1E21-8CBB-FC18EDCD803C}"/>
          </ac:picMkLst>
        </pc:picChg>
        <pc:picChg chg="del">
          <ac:chgData name="batualmanya@outlook.de" userId="8c26168082b61a51" providerId="LiveId" clId="{78EC30D4-9F75-41F1-BD6E-C13243EA5D95}" dt="2022-10-26T08:26:13.809" v="423" actId="478"/>
          <ac:picMkLst>
            <pc:docMk/>
            <pc:sldMk cId="677520977" sldId="275"/>
            <ac:picMk id="24" creationId="{67C87DEC-2ADE-70B2-D866-F201E40A23D2}"/>
          </ac:picMkLst>
        </pc:picChg>
      </pc:sldChg>
      <pc:sldChg chg="del">
        <pc:chgData name="batualmanya@outlook.de" userId="8c26168082b61a51" providerId="LiveId" clId="{78EC30D4-9F75-41F1-BD6E-C13243EA5D95}" dt="2022-10-20T06:54:43.227" v="30" actId="47"/>
        <pc:sldMkLst>
          <pc:docMk/>
          <pc:sldMk cId="1918155964" sldId="275"/>
        </pc:sldMkLst>
      </pc:sldChg>
      <pc:sldChg chg="delSp add mod">
        <pc:chgData name="batualmanya@outlook.de" userId="8c26168082b61a51" providerId="LiveId" clId="{78EC30D4-9F75-41F1-BD6E-C13243EA5D95}" dt="2022-10-26T08:26:39.365" v="429" actId="478"/>
        <pc:sldMkLst>
          <pc:docMk/>
          <pc:sldMk cId="602664156" sldId="276"/>
        </pc:sldMkLst>
        <pc:picChg chg="del">
          <ac:chgData name="batualmanya@outlook.de" userId="8c26168082b61a51" providerId="LiveId" clId="{78EC30D4-9F75-41F1-BD6E-C13243EA5D95}" dt="2022-10-26T08:26:39.365" v="429" actId="478"/>
          <ac:picMkLst>
            <pc:docMk/>
            <pc:sldMk cId="602664156" sldId="276"/>
            <ac:picMk id="16" creationId="{CA5563FF-6B6D-C421-CE3D-9819493B311B}"/>
          </ac:picMkLst>
        </pc:picChg>
        <pc:picChg chg="del">
          <ac:chgData name="batualmanya@outlook.de" userId="8c26168082b61a51" providerId="LiveId" clId="{78EC30D4-9F75-41F1-BD6E-C13243EA5D95}" dt="2022-10-26T08:26:39.365" v="429" actId="478"/>
          <ac:picMkLst>
            <pc:docMk/>
            <pc:sldMk cId="602664156" sldId="276"/>
            <ac:picMk id="18" creationId="{AE19B92C-8901-79FB-B480-1F6A55B250B3}"/>
          </ac:picMkLst>
        </pc:picChg>
        <pc:picChg chg="del">
          <ac:chgData name="batualmanya@outlook.de" userId="8c26168082b61a51" providerId="LiveId" clId="{78EC30D4-9F75-41F1-BD6E-C13243EA5D95}" dt="2022-10-26T08:26:39.365" v="429" actId="478"/>
          <ac:picMkLst>
            <pc:docMk/>
            <pc:sldMk cId="602664156" sldId="276"/>
            <ac:picMk id="20" creationId="{7A36193F-3454-FE99-5F00-4B903E5F089B}"/>
          </ac:picMkLst>
        </pc:picChg>
        <pc:picChg chg="del">
          <ac:chgData name="batualmanya@outlook.de" userId="8c26168082b61a51" providerId="LiveId" clId="{78EC30D4-9F75-41F1-BD6E-C13243EA5D95}" dt="2022-10-26T08:26:39.365" v="429" actId="478"/>
          <ac:picMkLst>
            <pc:docMk/>
            <pc:sldMk cId="602664156" sldId="276"/>
            <ac:picMk id="22" creationId="{B0DBD4E9-BEFC-1E21-8CBB-FC18EDCD803C}"/>
          </ac:picMkLst>
        </pc:picChg>
        <pc:picChg chg="del">
          <ac:chgData name="batualmanya@outlook.de" userId="8c26168082b61a51" providerId="LiveId" clId="{78EC30D4-9F75-41F1-BD6E-C13243EA5D95}" dt="2022-10-26T08:26:39.365" v="429" actId="478"/>
          <ac:picMkLst>
            <pc:docMk/>
            <pc:sldMk cId="602664156" sldId="276"/>
            <ac:picMk id="24" creationId="{67C87DEC-2ADE-70B2-D866-F201E40A23D2}"/>
          </ac:picMkLst>
        </pc:picChg>
      </pc:sldChg>
      <pc:sldChg chg="del">
        <pc:chgData name="batualmanya@outlook.de" userId="8c26168082b61a51" providerId="LiveId" clId="{78EC30D4-9F75-41F1-BD6E-C13243EA5D95}" dt="2022-10-20T06:54:41.635" v="26" actId="47"/>
        <pc:sldMkLst>
          <pc:docMk/>
          <pc:sldMk cId="1038677403" sldId="276"/>
        </pc:sldMkLst>
      </pc:sldChg>
      <pc:sldChg chg="del">
        <pc:chgData name="batualmanya@outlook.de" userId="8c26168082b61a51" providerId="LiveId" clId="{78EC30D4-9F75-41F1-BD6E-C13243EA5D95}" dt="2022-10-20T06:54:41.024" v="24" actId="47"/>
        <pc:sldMkLst>
          <pc:docMk/>
          <pc:sldMk cId="566876126" sldId="277"/>
        </pc:sldMkLst>
      </pc:sldChg>
      <pc:sldChg chg="addSp delSp add mod">
        <pc:chgData name="batualmanya@outlook.de" userId="8c26168082b61a51" providerId="LiveId" clId="{78EC30D4-9F75-41F1-BD6E-C13243EA5D95}" dt="2022-10-26T08:27:33.559" v="444" actId="478"/>
        <pc:sldMkLst>
          <pc:docMk/>
          <pc:sldMk cId="3456567839" sldId="277"/>
        </pc:sldMkLst>
        <pc:picChg chg="add del">
          <ac:chgData name="batualmanya@outlook.de" userId="8c26168082b61a51" providerId="LiveId" clId="{78EC30D4-9F75-41F1-BD6E-C13243EA5D95}" dt="2022-10-26T08:26:29.281" v="426" actId="478"/>
          <ac:picMkLst>
            <pc:docMk/>
            <pc:sldMk cId="3456567839" sldId="277"/>
            <ac:picMk id="16" creationId="{CA5563FF-6B6D-C421-CE3D-9819493B311B}"/>
          </ac:picMkLst>
        </pc:picChg>
        <pc:picChg chg="add del">
          <ac:chgData name="batualmanya@outlook.de" userId="8c26168082b61a51" providerId="LiveId" clId="{78EC30D4-9F75-41F1-BD6E-C13243EA5D95}" dt="2022-10-26T08:26:29.281" v="426" actId="478"/>
          <ac:picMkLst>
            <pc:docMk/>
            <pc:sldMk cId="3456567839" sldId="277"/>
            <ac:picMk id="18" creationId="{AE19B92C-8901-79FB-B480-1F6A55B250B3}"/>
          </ac:picMkLst>
        </pc:picChg>
        <pc:picChg chg="add del">
          <ac:chgData name="batualmanya@outlook.de" userId="8c26168082b61a51" providerId="LiveId" clId="{78EC30D4-9F75-41F1-BD6E-C13243EA5D95}" dt="2022-10-26T08:26:29.281" v="426" actId="478"/>
          <ac:picMkLst>
            <pc:docMk/>
            <pc:sldMk cId="3456567839" sldId="277"/>
            <ac:picMk id="20" creationId="{7A36193F-3454-FE99-5F00-4B903E5F089B}"/>
          </ac:picMkLst>
        </pc:picChg>
        <pc:picChg chg="add del">
          <ac:chgData name="batualmanya@outlook.de" userId="8c26168082b61a51" providerId="LiveId" clId="{78EC30D4-9F75-41F1-BD6E-C13243EA5D95}" dt="2022-10-26T08:27:33.057" v="443" actId="478"/>
          <ac:picMkLst>
            <pc:docMk/>
            <pc:sldMk cId="3456567839" sldId="277"/>
            <ac:picMk id="22" creationId="{B0DBD4E9-BEFC-1E21-8CBB-FC18EDCD803C}"/>
          </ac:picMkLst>
        </pc:picChg>
        <pc:picChg chg="add del">
          <ac:chgData name="batualmanya@outlook.de" userId="8c26168082b61a51" providerId="LiveId" clId="{78EC30D4-9F75-41F1-BD6E-C13243EA5D95}" dt="2022-10-26T08:27:33.559" v="444" actId="478"/>
          <ac:picMkLst>
            <pc:docMk/>
            <pc:sldMk cId="3456567839" sldId="277"/>
            <ac:picMk id="24" creationId="{67C87DEC-2ADE-70B2-D866-F201E40A23D2}"/>
          </ac:picMkLst>
        </pc:picChg>
      </pc:sldChg>
      <pc:sldChg chg="del">
        <pc:chgData name="batualmanya@outlook.de" userId="8c26168082b61a51" providerId="LiveId" clId="{78EC30D4-9F75-41F1-BD6E-C13243EA5D95}" dt="2022-10-20T06:54:44.691" v="36" actId="47"/>
        <pc:sldMkLst>
          <pc:docMk/>
          <pc:sldMk cId="1897114829" sldId="278"/>
        </pc:sldMkLst>
      </pc:sldChg>
      <pc:sldChg chg="add del">
        <pc:chgData name="batualmanya@outlook.de" userId="8c26168082b61a51" providerId="LiveId" clId="{78EC30D4-9F75-41F1-BD6E-C13243EA5D95}" dt="2022-10-26T08:26:33.026" v="428" actId="2890"/>
        <pc:sldMkLst>
          <pc:docMk/>
          <pc:sldMk cId="2521214696" sldId="278"/>
        </pc:sldMkLst>
      </pc:sldChg>
      <pc:sldChg chg="delSp add mod ord">
        <pc:chgData name="batualmanya@outlook.de" userId="8c26168082b61a51" providerId="LiveId" clId="{78EC30D4-9F75-41F1-BD6E-C13243EA5D95}" dt="2022-10-26T08:26:55.449" v="435"/>
        <pc:sldMkLst>
          <pc:docMk/>
          <pc:sldMk cId="4117653811" sldId="278"/>
        </pc:sldMkLst>
        <pc:picChg chg="del">
          <ac:chgData name="batualmanya@outlook.de" userId="8c26168082b61a51" providerId="LiveId" clId="{78EC30D4-9F75-41F1-BD6E-C13243EA5D95}" dt="2022-10-26T08:26:47.696" v="433" actId="478"/>
          <ac:picMkLst>
            <pc:docMk/>
            <pc:sldMk cId="4117653811" sldId="278"/>
            <ac:picMk id="20" creationId="{7A36193F-3454-FE99-5F00-4B903E5F089B}"/>
          </ac:picMkLst>
        </pc:picChg>
        <pc:picChg chg="del">
          <ac:chgData name="batualmanya@outlook.de" userId="8c26168082b61a51" providerId="LiveId" clId="{78EC30D4-9F75-41F1-BD6E-C13243EA5D95}" dt="2022-10-26T08:26:46.347" v="431" actId="478"/>
          <ac:picMkLst>
            <pc:docMk/>
            <pc:sldMk cId="4117653811" sldId="278"/>
            <ac:picMk id="22" creationId="{B0DBD4E9-BEFC-1E21-8CBB-FC18EDCD803C}"/>
          </ac:picMkLst>
        </pc:picChg>
        <pc:picChg chg="del">
          <ac:chgData name="batualmanya@outlook.de" userId="8c26168082b61a51" providerId="LiveId" clId="{78EC30D4-9F75-41F1-BD6E-C13243EA5D95}" dt="2022-10-26T08:26:46.932" v="432" actId="478"/>
          <ac:picMkLst>
            <pc:docMk/>
            <pc:sldMk cId="4117653811" sldId="278"/>
            <ac:picMk id="24" creationId="{67C87DEC-2ADE-70B2-D866-F201E40A23D2}"/>
          </ac:picMkLst>
        </pc:picChg>
      </pc:sldChg>
      <pc:sldChg chg="delSp modSp add mod">
        <pc:chgData name="batualmanya@outlook.de" userId="8c26168082b61a51" providerId="LiveId" clId="{78EC30D4-9F75-41F1-BD6E-C13243EA5D95}" dt="2022-10-26T08:28:33.481" v="455" actId="1076"/>
        <pc:sldMkLst>
          <pc:docMk/>
          <pc:sldMk cId="356982822" sldId="279"/>
        </pc:sldMkLst>
        <pc:picChg chg="del">
          <ac:chgData name="batualmanya@outlook.de" userId="8c26168082b61a51" providerId="LiveId" clId="{78EC30D4-9F75-41F1-BD6E-C13243EA5D95}" dt="2022-10-26T08:27:49.530" v="446" actId="478"/>
          <ac:picMkLst>
            <pc:docMk/>
            <pc:sldMk cId="356982822" sldId="279"/>
            <ac:picMk id="3" creationId="{141D2A00-6884-FDFF-9E48-7A0F8891588A}"/>
          </ac:picMkLst>
        </pc:picChg>
        <pc:picChg chg="del">
          <ac:chgData name="batualmanya@outlook.de" userId="8c26168082b61a51" providerId="LiveId" clId="{78EC30D4-9F75-41F1-BD6E-C13243EA5D95}" dt="2022-10-26T08:27:48.962" v="445" actId="478"/>
          <ac:picMkLst>
            <pc:docMk/>
            <pc:sldMk cId="356982822" sldId="279"/>
            <ac:picMk id="6" creationId="{AFED522E-8206-0C49-E62C-F3280092229E}"/>
          </ac:picMkLst>
        </pc:picChg>
        <pc:picChg chg="del">
          <ac:chgData name="batualmanya@outlook.de" userId="8c26168082b61a51" providerId="LiveId" clId="{78EC30D4-9F75-41F1-BD6E-C13243EA5D95}" dt="2022-10-26T08:27:50.438" v="447" actId="478"/>
          <ac:picMkLst>
            <pc:docMk/>
            <pc:sldMk cId="356982822" sldId="279"/>
            <ac:picMk id="8" creationId="{4D88906D-AA08-C852-5057-B17432D79B0E}"/>
          </ac:picMkLst>
        </pc:picChg>
        <pc:picChg chg="del">
          <ac:chgData name="batualmanya@outlook.de" userId="8c26168082b61a51" providerId="LiveId" clId="{78EC30D4-9F75-41F1-BD6E-C13243EA5D95}" dt="2022-10-26T08:27:52.913" v="448" actId="478"/>
          <ac:picMkLst>
            <pc:docMk/>
            <pc:sldMk cId="356982822" sldId="279"/>
            <ac:picMk id="10" creationId="{97C1FFFC-10DA-E57E-1A7C-94A3E77B8E4C}"/>
          </ac:picMkLst>
        </pc:picChg>
        <pc:picChg chg="del">
          <ac:chgData name="batualmanya@outlook.de" userId="8c26168082b61a51" providerId="LiveId" clId="{78EC30D4-9F75-41F1-BD6E-C13243EA5D95}" dt="2022-10-26T08:27:55.767" v="450" actId="478"/>
          <ac:picMkLst>
            <pc:docMk/>
            <pc:sldMk cId="356982822" sldId="279"/>
            <ac:picMk id="12" creationId="{03D1796C-AB27-8AD8-2181-19EAD0B05162}"/>
          </ac:picMkLst>
        </pc:picChg>
        <pc:picChg chg="del">
          <ac:chgData name="batualmanya@outlook.de" userId="8c26168082b61a51" providerId="LiveId" clId="{78EC30D4-9F75-41F1-BD6E-C13243EA5D95}" dt="2022-10-26T08:27:55.061" v="449" actId="478"/>
          <ac:picMkLst>
            <pc:docMk/>
            <pc:sldMk cId="356982822" sldId="279"/>
            <ac:picMk id="14" creationId="{EE51FCA0-A33D-018C-3691-E80E52B63F85}"/>
          </ac:picMkLst>
        </pc:picChg>
        <pc:picChg chg="mod">
          <ac:chgData name="batualmanya@outlook.de" userId="8c26168082b61a51" providerId="LiveId" clId="{78EC30D4-9F75-41F1-BD6E-C13243EA5D95}" dt="2022-10-26T08:28:00.478" v="452" actId="1076"/>
          <ac:picMkLst>
            <pc:docMk/>
            <pc:sldMk cId="356982822" sldId="279"/>
            <ac:picMk id="16" creationId="{CA5563FF-6B6D-C421-CE3D-9819493B311B}"/>
          </ac:picMkLst>
        </pc:picChg>
        <pc:picChg chg="mod">
          <ac:chgData name="batualmanya@outlook.de" userId="8c26168082b61a51" providerId="LiveId" clId="{78EC30D4-9F75-41F1-BD6E-C13243EA5D95}" dt="2022-10-26T08:27:58.183" v="451" actId="1076"/>
          <ac:picMkLst>
            <pc:docMk/>
            <pc:sldMk cId="356982822" sldId="279"/>
            <ac:picMk id="18" creationId="{AE19B92C-8901-79FB-B480-1F6A55B250B3}"/>
          </ac:picMkLst>
        </pc:picChg>
        <pc:picChg chg="mod">
          <ac:chgData name="batualmanya@outlook.de" userId="8c26168082b61a51" providerId="LiveId" clId="{78EC30D4-9F75-41F1-BD6E-C13243EA5D95}" dt="2022-10-26T08:28:33.481" v="455" actId="1076"/>
          <ac:picMkLst>
            <pc:docMk/>
            <pc:sldMk cId="356982822" sldId="279"/>
            <ac:picMk id="20" creationId="{7A36193F-3454-FE99-5F00-4B903E5F089B}"/>
          </ac:picMkLst>
        </pc:picChg>
        <pc:picChg chg="mod">
          <ac:chgData name="batualmanya@outlook.de" userId="8c26168082b61a51" providerId="LiveId" clId="{78EC30D4-9F75-41F1-BD6E-C13243EA5D95}" dt="2022-10-26T08:28:03.798" v="453" actId="1076"/>
          <ac:picMkLst>
            <pc:docMk/>
            <pc:sldMk cId="356982822" sldId="279"/>
            <ac:picMk id="22" creationId="{B0DBD4E9-BEFC-1E21-8CBB-FC18EDCD803C}"/>
          </ac:picMkLst>
        </pc:picChg>
        <pc:picChg chg="mod">
          <ac:chgData name="batualmanya@outlook.de" userId="8c26168082b61a51" providerId="LiveId" clId="{78EC30D4-9F75-41F1-BD6E-C13243EA5D95}" dt="2022-10-26T08:28:11.484" v="454" actId="1076"/>
          <ac:picMkLst>
            <pc:docMk/>
            <pc:sldMk cId="356982822" sldId="279"/>
            <ac:picMk id="24" creationId="{67C87DEC-2ADE-70B2-D866-F201E40A23D2}"/>
          </ac:picMkLst>
        </pc:picChg>
      </pc:sldChg>
      <pc:sldChg chg="del">
        <pc:chgData name="batualmanya@outlook.de" userId="8c26168082b61a51" providerId="LiveId" clId="{78EC30D4-9F75-41F1-BD6E-C13243EA5D95}" dt="2022-10-20T06:54:44.500" v="35" actId="47"/>
        <pc:sldMkLst>
          <pc:docMk/>
          <pc:sldMk cId="3824583981" sldId="279"/>
        </pc:sldMkLst>
      </pc:sldChg>
      <pc:sldChg chg="add del">
        <pc:chgData name="batualmanya@outlook.de" userId="8c26168082b61a51" providerId="LiveId" clId="{78EC30D4-9F75-41F1-BD6E-C13243EA5D95}" dt="2022-10-26T08:27:27.723" v="440" actId="2890"/>
        <pc:sldMkLst>
          <pc:docMk/>
          <pc:sldMk cId="3825519500" sldId="279"/>
        </pc:sldMkLst>
      </pc:sldChg>
      <pc:sldChg chg="del">
        <pc:chgData name="batualmanya@outlook.de" userId="8c26168082b61a51" providerId="LiveId" clId="{78EC30D4-9F75-41F1-BD6E-C13243EA5D95}" dt="2022-10-20T06:54:43.495" v="31" actId="47"/>
        <pc:sldMkLst>
          <pc:docMk/>
          <pc:sldMk cId="453680488" sldId="280"/>
        </pc:sldMkLst>
      </pc:sldChg>
      <pc:sldChg chg="delSp modSp add mod">
        <pc:chgData name="batualmanya@outlook.de" userId="8c26168082b61a51" providerId="LiveId" clId="{78EC30D4-9F75-41F1-BD6E-C13243EA5D95}" dt="2022-10-26T08:29:11.562" v="465" actId="1076"/>
        <pc:sldMkLst>
          <pc:docMk/>
          <pc:sldMk cId="3455734538" sldId="280"/>
        </pc:sldMkLst>
        <pc:picChg chg="del">
          <ac:chgData name="batualmanya@outlook.de" userId="8c26168082b61a51" providerId="LiveId" clId="{78EC30D4-9F75-41F1-BD6E-C13243EA5D95}" dt="2022-10-26T08:29:10.182" v="464" actId="478"/>
          <ac:picMkLst>
            <pc:docMk/>
            <pc:sldMk cId="3455734538" sldId="280"/>
            <ac:picMk id="3" creationId="{6CABB573-63C6-4430-BF8B-2C4ECA3D42AE}"/>
          </ac:picMkLst>
        </pc:picChg>
        <pc:picChg chg="mod">
          <ac:chgData name="batualmanya@outlook.de" userId="8c26168082b61a51" providerId="LiveId" clId="{78EC30D4-9F75-41F1-BD6E-C13243EA5D95}" dt="2022-10-26T08:29:11.562" v="465" actId="1076"/>
          <ac:picMkLst>
            <pc:docMk/>
            <pc:sldMk cId="3455734538" sldId="280"/>
            <ac:picMk id="6" creationId="{B1E0FB3B-2B21-766C-36B1-4CAD68709E5D}"/>
          </ac:picMkLst>
        </pc:picChg>
        <pc:picChg chg="del">
          <ac:chgData name="batualmanya@outlook.de" userId="8c26168082b61a51" providerId="LiveId" clId="{78EC30D4-9F75-41F1-BD6E-C13243EA5D95}" dt="2022-10-26T08:29:09.802" v="463" actId="478"/>
          <ac:picMkLst>
            <pc:docMk/>
            <pc:sldMk cId="3455734538" sldId="280"/>
            <ac:picMk id="8" creationId="{5F901856-524D-E467-8E40-84C3B4271760}"/>
          </ac:picMkLst>
        </pc:picChg>
      </pc:sldChg>
      <pc:sldChg chg="delSp add mod ord">
        <pc:chgData name="batualmanya@outlook.de" userId="8c26168082b61a51" providerId="LiveId" clId="{78EC30D4-9F75-41F1-BD6E-C13243EA5D95}" dt="2022-10-26T08:29:06.128" v="462"/>
        <pc:sldMkLst>
          <pc:docMk/>
          <pc:sldMk cId="119371979" sldId="281"/>
        </pc:sldMkLst>
        <pc:picChg chg="del">
          <ac:chgData name="batualmanya@outlook.de" userId="8c26168082b61a51" providerId="LiveId" clId="{78EC30D4-9F75-41F1-BD6E-C13243EA5D95}" dt="2022-10-26T08:29:02.336" v="460" actId="478"/>
          <ac:picMkLst>
            <pc:docMk/>
            <pc:sldMk cId="119371979" sldId="281"/>
            <ac:picMk id="6" creationId="{B1E0FB3B-2B21-766C-36B1-4CAD68709E5D}"/>
          </ac:picMkLst>
        </pc:picChg>
      </pc:sldChg>
      <pc:sldChg chg="del">
        <pc:chgData name="batualmanya@outlook.de" userId="8c26168082b61a51" providerId="LiveId" clId="{78EC30D4-9F75-41F1-BD6E-C13243EA5D95}" dt="2022-10-20T06:54:43.998" v="33" actId="47"/>
        <pc:sldMkLst>
          <pc:docMk/>
          <pc:sldMk cId="4109223310" sldId="281"/>
        </pc:sldMkLst>
      </pc:sldChg>
      <pc:sldChg chg="del">
        <pc:chgData name="batualmanya@outlook.de" userId="8c26168082b61a51" providerId="LiveId" clId="{78EC30D4-9F75-41F1-BD6E-C13243EA5D95}" dt="2022-10-20T06:54:43.715" v="32" actId="47"/>
        <pc:sldMkLst>
          <pc:docMk/>
          <pc:sldMk cId="1073895144" sldId="282"/>
        </pc:sldMkLst>
      </pc:sldChg>
      <pc:sldChg chg="addSp delSp modSp add mod">
        <pc:chgData name="batualmanya@outlook.de" userId="8c26168082b61a51" providerId="LiveId" clId="{78EC30D4-9F75-41F1-BD6E-C13243EA5D95}" dt="2022-10-26T08:30:25.595" v="482" actId="1076"/>
        <pc:sldMkLst>
          <pc:docMk/>
          <pc:sldMk cId="2586533317" sldId="282"/>
        </pc:sldMkLst>
        <pc:spChg chg="mod">
          <ac:chgData name="batualmanya@outlook.de" userId="8c26168082b61a51" providerId="LiveId" clId="{78EC30D4-9F75-41F1-BD6E-C13243EA5D95}" dt="2022-10-26T08:29:30.831" v="474" actId="20577"/>
          <ac:spMkLst>
            <pc:docMk/>
            <pc:sldMk cId="2586533317" sldId="282"/>
            <ac:spMk id="134" creationId="{00000000-0000-0000-0000-000000000000}"/>
          </ac:spMkLst>
        </pc:spChg>
        <pc:graphicFrameChg chg="add del mod">
          <ac:chgData name="batualmanya@outlook.de" userId="8c26168082b61a51" providerId="LiveId" clId="{78EC30D4-9F75-41F1-BD6E-C13243EA5D95}" dt="2022-10-26T08:30:00.719" v="479" actId="478"/>
          <ac:graphicFrameMkLst>
            <pc:docMk/>
            <pc:sldMk cId="2586533317" sldId="282"/>
            <ac:graphicFrameMk id="2" creationId="{6CD8BD0D-2F79-BE12-89BE-1AC522834FB2}"/>
          </ac:graphicFrameMkLst>
        </pc:graphicFrameChg>
        <pc:picChg chg="del">
          <ac:chgData name="batualmanya@outlook.de" userId="8c26168082b61a51" providerId="LiveId" clId="{78EC30D4-9F75-41F1-BD6E-C13243EA5D95}" dt="2022-10-26T08:29:28.355" v="469" actId="478"/>
          <ac:picMkLst>
            <pc:docMk/>
            <pc:sldMk cId="2586533317" sldId="282"/>
            <ac:picMk id="3" creationId="{BB9EA2A7-2717-8893-58C6-E1253DE548E4}"/>
          </ac:picMkLst>
        </pc:picChg>
        <pc:picChg chg="del">
          <ac:chgData name="batualmanya@outlook.de" userId="8c26168082b61a51" providerId="LiveId" clId="{78EC30D4-9F75-41F1-BD6E-C13243EA5D95}" dt="2022-10-26T08:29:27.856" v="468" actId="478"/>
          <ac:picMkLst>
            <pc:docMk/>
            <pc:sldMk cId="2586533317" sldId="282"/>
            <ac:picMk id="4" creationId="{73480EA0-1481-F1BA-8E12-BABB5D41056A}"/>
          </ac:picMkLst>
        </pc:picChg>
        <pc:picChg chg="del">
          <ac:chgData name="batualmanya@outlook.de" userId="8c26168082b61a51" providerId="LiveId" clId="{78EC30D4-9F75-41F1-BD6E-C13243EA5D95}" dt="2022-10-26T08:29:27.201" v="467" actId="478"/>
          <ac:picMkLst>
            <pc:docMk/>
            <pc:sldMk cId="2586533317" sldId="282"/>
            <ac:picMk id="6" creationId="{AF06800A-ADB1-89B7-A5D8-050AEA890E8E}"/>
          </ac:picMkLst>
        </pc:picChg>
        <pc:picChg chg="add mod">
          <ac:chgData name="batualmanya@outlook.de" userId="8c26168082b61a51" providerId="LiveId" clId="{78EC30D4-9F75-41F1-BD6E-C13243EA5D95}" dt="2022-10-26T08:30:25.595" v="482" actId="1076"/>
          <ac:picMkLst>
            <pc:docMk/>
            <pc:sldMk cId="2586533317" sldId="282"/>
            <ac:picMk id="7" creationId="{525CCC72-D4BD-9E30-D8B8-3C4E0CD5C7C8}"/>
          </ac:picMkLst>
        </pc:picChg>
      </pc:sldChg>
      <pc:sldChg chg="addSp modSp add mod">
        <pc:chgData name="batualmanya@outlook.de" userId="8c26168082b61a51" providerId="LiveId" clId="{78EC30D4-9F75-41F1-BD6E-C13243EA5D95}" dt="2022-10-26T08:31:26.236" v="492" actId="14100"/>
        <pc:sldMkLst>
          <pc:docMk/>
          <pc:sldMk cId="1178659452" sldId="283"/>
        </pc:sldMkLst>
        <pc:picChg chg="add mod">
          <ac:chgData name="batualmanya@outlook.de" userId="8c26168082b61a51" providerId="LiveId" clId="{78EC30D4-9F75-41F1-BD6E-C13243EA5D95}" dt="2022-10-26T08:31:26.236" v="492" actId="14100"/>
          <ac:picMkLst>
            <pc:docMk/>
            <pc:sldMk cId="1178659452" sldId="283"/>
            <ac:picMk id="3" creationId="{AF85AA18-BD10-59CE-C964-E2C0699075B2}"/>
          </ac:picMkLst>
        </pc:picChg>
        <pc:picChg chg="mod">
          <ac:chgData name="batualmanya@outlook.de" userId="8c26168082b61a51" providerId="LiveId" clId="{78EC30D4-9F75-41F1-BD6E-C13243EA5D95}" dt="2022-10-26T08:30:37.891" v="486" actId="1076"/>
          <ac:picMkLst>
            <pc:docMk/>
            <pc:sldMk cId="1178659452" sldId="283"/>
            <ac:picMk id="7" creationId="{525CCC72-D4BD-9E30-D8B8-3C4E0CD5C7C8}"/>
          </ac:picMkLst>
        </pc:picChg>
      </pc:sldChg>
      <pc:sldChg chg="del">
        <pc:chgData name="batualmanya@outlook.de" userId="8c26168082b61a51" providerId="LiveId" clId="{78EC30D4-9F75-41F1-BD6E-C13243EA5D95}" dt="2022-10-20T06:54:44.271" v="34" actId="47"/>
        <pc:sldMkLst>
          <pc:docMk/>
          <pc:sldMk cId="1492867855" sldId="283"/>
        </pc:sldMkLst>
      </pc:sldChg>
      <pc:sldChg chg="addSp modSp add mod">
        <pc:chgData name="batualmanya@outlook.de" userId="8c26168082b61a51" providerId="LiveId" clId="{78EC30D4-9F75-41F1-BD6E-C13243EA5D95}" dt="2022-10-26T08:32:52.049" v="511" actId="1076"/>
        <pc:sldMkLst>
          <pc:docMk/>
          <pc:sldMk cId="890785975" sldId="284"/>
        </pc:sldMkLst>
        <pc:picChg chg="add mod">
          <ac:chgData name="batualmanya@outlook.de" userId="8c26168082b61a51" providerId="LiveId" clId="{78EC30D4-9F75-41F1-BD6E-C13243EA5D95}" dt="2022-10-26T08:32:52.049" v="511" actId="1076"/>
          <ac:picMkLst>
            <pc:docMk/>
            <pc:sldMk cId="890785975" sldId="284"/>
            <ac:picMk id="2" creationId="{3D1B972B-48D4-CC33-DCC7-EB7314589D3D}"/>
          </ac:picMkLst>
        </pc:picChg>
      </pc:sldChg>
      <pc:sldChg chg="addSp delSp modSp add del mod">
        <pc:chgData name="batualmanya@outlook.de" userId="8c26168082b61a51" providerId="LiveId" clId="{78EC30D4-9F75-41F1-BD6E-C13243EA5D95}" dt="2022-10-26T08:32:45.985" v="508" actId="47"/>
        <pc:sldMkLst>
          <pc:docMk/>
          <pc:sldMk cId="1682757602" sldId="284"/>
        </pc:sldMkLst>
        <pc:picChg chg="del mod">
          <ac:chgData name="batualmanya@outlook.de" userId="8c26168082b61a51" providerId="LiveId" clId="{78EC30D4-9F75-41F1-BD6E-C13243EA5D95}" dt="2022-10-26T08:32:06.343" v="495" actId="478"/>
          <ac:picMkLst>
            <pc:docMk/>
            <pc:sldMk cId="1682757602" sldId="284"/>
            <ac:picMk id="3" creationId="{AF85AA18-BD10-59CE-C964-E2C0699075B2}"/>
          </ac:picMkLst>
        </pc:picChg>
        <pc:picChg chg="add del mod">
          <ac:chgData name="batualmanya@outlook.de" userId="8c26168082b61a51" providerId="LiveId" clId="{78EC30D4-9F75-41F1-BD6E-C13243EA5D95}" dt="2022-10-26T08:32:44.358" v="507" actId="21"/>
          <ac:picMkLst>
            <pc:docMk/>
            <pc:sldMk cId="1682757602" sldId="284"/>
            <ac:picMk id="4" creationId="{06EC26AB-3370-2DA4-C68D-A626C31BAE2D}"/>
          </ac:picMkLst>
        </pc:picChg>
        <pc:picChg chg="add mod">
          <ac:chgData name="batualmanya@outlook.de" userId="8c26168082b61a51" providerId="LiveId" clId="{78EC30D4-9F75-41F1-BD6E-C13243EA5D95}" dt="2022-10-26T08:32:42.436" v="506" actId="1076"/>
          <ac:picMkLst>
            <pc:docMk/>
            <pc:sldMk cId="1682757602" sldId="284"/>
            <ac:picMk id="5" creationId="{DC20FFC7-B1E3-7718-7BC7-01748B91E0C4}"/>
          </ac:picMkLst>
        </pc:picChg>
        <pc:picChg chg="del">
          <ac:chgData name="batualmanya@outlook.de" userId="8c26168082b61a51" providerId="LiveId" clId="{78EC30D4-9F75-41F1-BD6E-C13243EA5D95}" dt="2022-10-26T08:32:28.784" v="501" actId="478"/>
          <ac:picMkLst>
            <pc:docMk/>
            <pc:sldMk cId="1682757602" sldId="284"/>
            <ac:picMk id="7" creationId="{525CCC72-D4BD-9E30-D8B8-3C4E0CD5C7C8}"/>
          </ac:picMkLst>
        </pc:picChg>
      </pc:sldChg>
      <pc:sldChg chg="addSp delSp modSp add mod">
        <pc:chgData name="batualmanya@outlook.de" userId="8c26168082b61a51" providerId="LiveId" clId="{78EC30D4-9F75-41F1-BD6E-C13243EA5D95}" dt="2022-10-26T08:33:24.760" v="518" actId="1076"/>
        <pc:sldMkLst>
          <pc:docMk/>
          <pc:sldMk cId="981523658" sldId="285"/>
        </pc:sldMkLst>
        <pc:picChg chg="del">
          <ac:chgData name="batualmanya@outlook.de" userId="8c26168082b61a51" providerId="LiveId" clId="{78EC30D4-9F75-41F1-BD6E-C13243EA5D95}" dt="2022-10-26T08:33:16.022" v="513" actId="478"/>
          <ac:picMkLst>
            <pc:docMk/>
            <pc:sldMk cId="981523658" sldId="285"/>
            <ac:picMk id="3" creationId="{AF85AA18-BD10-59CE-C964-E2C0699075B2}"/>
          </ac:picMkLst>
        </pc:picChg>
        <pc:picChg chg="add mod">
          <ac:chgData name="batualmanya@outlook.de" userId="8c26168082b61a51" providerId="LiveId" clId="{78EC30D4-9F75-41F1-BD6E-C13243EA5D95}" dt="2022-10-26T08:33:24.760" v="518" actId="1076"/>
          <ac:picMkLst>
            <pc:docMk/>
            <pc:sldMk cId="981523658" sldId="285"/>
            <ac:picMk id="5" creationId="{D954BB0A-3C83-E82D-E063-17421510E9C0}"/>
          </ac:picMkLst>
        </pc:picChg>
      </pc:sldChg>
      <pc:sldMasterChg chg="modSp mod addSldLayout delSldLayout">
        <pc:chgData name="batualmanya@outlook.de" userId="8c26168082b61a51" providerId="LiveId" clId="{78EC30D4-9F75-41F1-BD6E-C13243EA5D95}" dt="2022-10-26T15:38:37.642" v="536" actId="20577"/>
        <pc:sldMasterMkLst>
          <pc:docMk/>
          <pc:sldMasterMk cId="0" sldId="2147483661"/>
        </pc:sldMasterMkLst>
        <pc:spChg chg="mod">
          <ac:chgData name="batualmanya@outlook.de" userId="8c26168082b61a51" providerId="LiveId" clId="{78EC30D4-9F75-41F1-BD6E-C13243EA5D95}" dt="2022-10-26T15:38:37.642" v="536" actId="20577"/>
          <ac:spMkLst>
            <pc:docMk/>
            <pc:sldMasterMk cId="0" sldId="2147483661"/>
            <ac:spMk id="3" creationId="{F823FFF1-BCEB-0E5D-15DE-7AED5ECBC354}"/>
          </ac:spMkLst>
        </pc:spChg>
        <pc:sldLayoutChg chg="add del">
          <pc:chgData name="batualmanya@outlook.de" userId="8c26168082b61a51" providerId="LiveId" clId="{78EC30D4-9F75-41F1-BD6E-C13243EA5D95}" dt="2022-10-26T15:38:17.657" v="521" actId="2696"/>
          <pc:sldLayoutMkLst>
            <pc:docMk/>
            <pc:sldMasterMk cId="0" sldId="2147483661"/>
            <pc:sldLayoutMk cId="0" sldId="2147483671"/>
          </pc:sldLayoutMkLst>
        </pc:sldLayoutChg>
      </pc:sldMasterChg>
      <pc:sldMasterChg chg="new del mod addSldLayout delSldLayout">
        <pc:chgData name="batualmanya@outlook.de" userId="8c26168082b61a51" providerId="LiveId" clId="{78EC30D4-9F75-41F1-BD6E-C13243EA5D95}" dt="2022-10-26T15:38:29.734" v="523" actId="6938"/>
        <pc:sldMasterMkLst>
          <pc:docMk/>
          <pc:sldMasterMk cId="3439808608" sldId="2147483674"/>
        </pc:sldMasterMkLst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1090429198" sldId="2147483675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1785147794" sldId="2147483676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2793958357" sldId="2147483677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2233449174" sldId="2147483678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3383928462" sldId="2147483679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2457810829" sldId="2147483680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3260802004" sldId="2147483681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3769218973" sldId="2147483682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339250151" sldId="2147483683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2292943565" sldId="2147483684"/>
          </pc:sldLayoutMkLst>
        </pc:sldLayoutChg>
        <pc:sldLayoutChg chg="new del replId">
          <pc:chgData name="batualmanya@outlook.de" userId="8c26168082b61a51" providerId="LiveId" clId="{78EC30D4-9F75-41F1-BD6E-C13243EA5D95}" dt="2022-10-26T15:38:29.734" v="523" actId="6938"/>
          <pc:sldLayoutMkLst>
            <pc:docMk/>
            <pc:sldMasterMk cId="3439808608" sldId="2147483674"/>
            <pc:sldLayoutMk cId="3282889376" sldId="2147483685"/>
          </pc:sldLayoutMkLst>
        </pc:sldLayoutChg>
      </pc:sldMasterChg>
    </pc:docChg>
  </pc:docChgLst>
  <pc:docChgLst>
    <pc:chgData name="batualmanya@outlook.de" userId="8c26168082b61a51" providerId="LiveId" clId="{126C4F40-CC12-4DF1-9DAE-244CA92CC880}"/>
    <pc:docChg chg="custSel modSld sldOrd">
      <pc:chgData name="batualmanya@outlook.de" userId="8c26168082b61a51" providerId="LiveId" clId="{126C4F40-CC12-4DF1-9DAE-244CA92CC880}" dt="2022-10-27T07:34:39.882" v="23" actId="1076"/>
      <pc:docMkLst>
        <pc:docMk/>
      </pc:docMkLst>
      <pc:sldChg chg="addSp delSp modSp mod">
        <pc:chgData name="batualmanya@outlook.de" userId="8c26168082b61a51" providerId="LiveId" clId="{126C4F40-CC12-4DF1-9DAE-244CA92CC880}" dt="2022-10-27T07:19:40.268" v="5" actId="1076"/>
        <pc:sldMkLst>
          <pc:docMk/>
          <pc:sldMk cId="1178659452" sldId="283"/>
        </pc:sldMkLst>
        <pc:picChg chg="del">
          <ac:chgData name="batualmanya@outlook.de" userId="8c26168082b61a51" providerId="LiveId" clId="{126C4F40-CC12-4DF1-9DAE-244CA92CC880}" dt="2022-10-27T07:19:31.748" v="0" actId="478"/>
          <ac:picMkLst>
            <pc:docMk/>
            <pc:sldMk cId="1178659452" sldId="283"/>
            <ac:picMk id="3" creationId="{AF85AA18-BD10-59CE-C964-E2C0699075B2}"/>
          </ac:picMkLst>
        </pc:picChg>
        <pc:picChg chg="add mod">
          <ac:chgData name="batualmanya@outlook.de" userId="8c26168082b61a51" providerId="LiveId" clId="{126C4F40-CC12-4DF1-9DAE-244CA92CC880}" dt="2022-10-27T07:19:40.268" v="5" actId="1076"/>
          <ac:picMkLst>
            <pc:docMk/>
            <pc:sldMk cId="1178659452" sldId="283"/>
            <ac:picMk id="4" creationId="{A2E6C428-8747-5C69-72B4-A937B80F2BA2}"/>
          </ac:picMkLst>
        </pc:picChg>
      </pc:sldChg>
      <pc:sldChg chg="addSp modSp mod">
        <pc:chgData name="batualmanya@outlook.de" userId="8c26168082b61a51" providerId="LiveId" clId="{126C4F40-CC12-4DF1-9DAE-244CA92CC880}" dt="2022-10-27T07:34:39.882" v="23" actId="1076"/>
        <pc:sldMkLst>
          <pc:docMk/>
          <pc:sldMk cId="890785975" sldId="284"/>
        </pc:sldMkLst>
        <pc:picChg chg="add mod">
          <ac:chgData name="batualmanya@outlook.de" userId="8c26168082b61a51" providerId="LiveId" clId="{126C4F40-CC12-4DF1-9DAE-244CA92CC880}" dt="2022-10-27T07:19:48.111" v="6"/>
          <ac:picMkLst>
            <pc:docMk/>
            <pc:sldMk cId="890785975" sldId="284"/>
            <ac:picMk id="4" creationId="{25422A5D-5CF4-F25B-6BE7-C95255C3C4E0}"/>
          </ac:picMkLst>
        </pc:picChg>
        <pc:picChg chg="add mod">
          <ac:chgData name="batualmanya@outlook.de" userId="8c26168082b61a51" providerId="LiveId" clId="{126C4F40-CC12-4DF1-9DAE-244CA92CC880}" dt="2022-10-27T07:34:39.882" v="23" actId="1076"/>
          <ac:picMkLst>
            <pc:docMk/>
            <pc:sldMk cId="890785975" sldId="284"/>
            <ac:picMk id="5" creationId="{57058301-45B7-4754-AD90-8896C21F869C}"/>
          </ac:picMkLst>
        </pc:picChg>
      </pc:sldChg>
      <pc:sldChg chg="addSp delSp modSp mod ord">
        <pc:chgData name="batualmanya@outlook.de" userId="8c26168082b61a51" providerId="LiveId" clId="{126C4F40-CC12-4DF1-9DAE-244CA92CC880}" dt="2022-10-27T07:34:28.047" v="20"/>
        <pc:sldMkLst>
          <pc:docMk/>
          <pc:sldMk cId="981523658" sldId="285"/>
        </pc:sldMkLst>
        <pc:picChg chg="add del mod">
          <ac:chgData name="batualmanya@outlook.de" userId="8c26168082b61a51" providerId="LiveId" clId="{126C4F40-CC12-4DF1-9DAE-244CA92CC880}" dt="2022-10-27T07:20:04.054" v="10" actId="478"/>
          <ac:picMkLst>
            <pc:docMk/>
            <pc:sldMk cId="981523658" sldId="285"/>
            <ac:picMk id="4" creationId="{48F92A9D-93F1-3995-DF6C-447079F438CF}"/>
          </ac:picMkLst>
        </pc:picChg>
        <pc:picChg chg="add mod">
          <ac:chgData name="batualmanya@outlook.de" userId="8c26168082b61a51" providerId="LiveId" clId="{126C4F40-CC12-4DF1-9DAE-244CA92CC880}" dt="2022-10-27T07:20:13.261" v="16" actId="1076"/>
          <ac:picMkLst>
            <pc:docMk/>
            <pc:sldMk cId="981523658" sldId="285"/>
            <ac:picMk id="8" creationId="{8E97744A-0D05-E484-034A-7B3C5DCFB74B}"/>
          </ac:picMkLst>
        </pc:picChg>
      </pc:sldChg>
    </pc:docChg>
  </pc:docChgLst>
  <pc:docChgLst>
    <pc:chgData name="batualmanya@outlook.de" userId="8c26168082b61a51" providerId="LiveId" clId="{34C5D982-0668-4A17-A8A2-50DEB6366114}"/>
    <pc:docChg chg="custSel delSld modSld">
      <pc:chgData name="batualmanya@outlook.de" userId="8c26168082b61a51" providerId="LiveId" clId="{34C5D982-0668-4A17-A8A2-50DEB6366114}" dt="2022-10-27T15:41:43.102" v="139" actId="47"/>
      <pc:docMkLst>
        <pc:docMk/>
      </pc:docMkLst>
      <pc:sldChg chg="addSp modSp">
        <pc:chgData name="batualmanya@outlook.de" userId="8c26168082b61a51" providerId="LiveId" clId="{34C5D982-0668-4A17-A8A2-50DEB6366114}" dt="2022-10-27T08:46:12.740" v="81"/>
        <pc:sldMkLst>
          <pc:docMk/>
          <pc:sldMk cId="602664156" sldId="276"/>
        </pc:sldMkLst>
        <pc:picChg chg="add mod">
          <ac:chgData name="batualmanya@outlook.de" userId="8c26168082b61a51" providerId="LiveId" clId="{34C5D982-0668-4A17-A8A2-50DEB6366114}" dt="2022-10-27T08:46:12.740" v="81"/>
          <ac:picMkLst>
            <pc:docMk/>
            <pc:sldMk cId="602664156" sldId="276"/>
            <ac:picMk id="2" creationId="{BBCA6D96-1670-7278-D0E3-B1B603F93380}"/>
          </ac:picMkLst>
        </pc:picChg>
        <pc:picChg chg="add mod">
          <ac:chgData name="batualmanya@outlook.de" userId="8c26168082b61a51" providerId="LiveId" clId="{34C5D982-0668-4A17-A8A2-50DEB6366114}" dt="2022-10-27T08:46:12.740" v="81"/>
          <ac:picMkLst>
            <pc:docMk/>
            <pc:sldMk cId="602664156" sldId="276"/>
            <ac:picMk id="5" creationId="{A63086A7-9691-23C4-0E0E-87525F5A4355}"/>
          </ac:picMkLst>
        </pc:picChg>
      </pc:sldChg>
      <pc:sldChg chg="addSp delSp modSp mod">
        <pc:chgData name="batualmanya@outlook.de" userId="8c26168082b61a51" providerId="LiveId" clId="{34C5D982-0668-4A17-A8A2-50DEB6366114}" dt="2022-10-27T15:38:04.215" v="99" actId="1038"/>
        <pc:sldMkLst>
          <pc:docMk/>
          <pc:sldMk cId="3456567839" sldId="277"/>
        </pc:sldMkLst>
        <pc:spChg chg="add mod ord">
          <ac:chgData name="batualmanya@outlook.de" userId="8c26168082b61a51" providerId="LiveId" clId="{34C5D982-0668-4A17-A8A2-50DEB6366114}" dt="2022-10-27T15:37:39.053" v="92" actId="166"/>
          <ac:spMkLst>
            <pc:docMk/>
            <pc:sldMk cId="3456567839" sldId="277"/>
            <ac:spMk id="7" creationId="{ECE87206-5850-AF96-91E4-902C299CA55C}"/>
          </ac:spMkLst>
        </pc:spChg>
        <pc:picChg chg="add mod ord modCrop">
          <ac:chgData name="batualmanya@outlook.de" userId="8c26168082b61a51" providerId="LiveId" clId="{34C5D982-0668-4A17-A8A2-50DEB6366114}" dt="2022-10-27T15:38:04.215" v="99" actId="1038"/>
          <ac:picMkLst>
            <pc:docMk/>
            <pc:sldMk cId="3456567839" sldId="277"/>
            <ac:picMk id="2" creationId="{9C7DBA01-0C8E-B99C-99E5-1CD610719537}"/>
          </ac:picMkLst>
        </pc:picChg>
        <pc:picChg chg="add del mod">
          <ac:chgData name="batualmanya@outlook.de" userId="8c26168082b61a51" providerId="LiveId" clId="{34C5D982-0668-4A17-A8A2-50DEB6366114}" dt="2022-10-27T15:37:04.833" v="86" actId="478"/>
          <ac:picMkLst>
            <pc:docMk/>
            <pc:sldMk cId="3456567839" sldId="277"/>
            <ac:picMk id="5" creationId="{651ADED2-CD70-43D3-C2B0-DA8BC1B216BE}"/>
          </ac:picMkLst>
        </pc:picChg>
        <pc:picChg chg="add mod">
          <ac:chgData name="batualmanya@outlook.de" userId="8c26168082b61a51" providerId="LiveId" clId="{34C5D982-0668-4A17-A8A2-50DEB6366114}" dt="2022-10-27T15:37:57.647" v="96" actId="1076"/>
          <ac:picMkLst>
            <pc:docMk/>
            <pc:sldMk cId="3456567839" sldId="277"/>
            <ac:picMk id="9" creationId="{546F90DA-DFCE-1FCA-61F6-360E4BA260D2}"/>
          </ac:picMkLst>
        </pc:picChg>
      </pc:sldChg>
      <pc:sldChg chg="addSp delSp modSp mod">
        <pc:chgData name="batualmanya@outlook.de" userId="8c26168082b61a51" providerId="LiveId" clId="{34C5D982-0668-4A17-A8A2-50DEB6366114}" dt="2022-10-27T15:39:26.613" v="127" actId="1038"/>
        <pc:sldMkLst>
          <pc:docMk/>
          <pc:sldMk cId="4117653811" sldId="278"/>
        </pc:sldMkLst>
        <pc:spChg chg="add mod">
          <ac:chgData name="batualmanya@outlook.de" userId="8c26168082b61a51" providerId="LiveId" clId="{34C5D982-0668-4A17-A8A2-50DEB6366114}" dt="2022-10-27T15:39:04.077" v="113" actId="1076"/>
          <ac:spMkLst>
            <pc:docMk/>
            <pc:sldMk cId="4117653811" sldId="278"/>
            <ac:spMk id="21" creationId="{464A5A4C-A3AD-944E-802C-4FE7DA75E980}"/>
          </ac:spMkLst>
        </pc:spChg>
        <pc:picChg chg="add del mod">
          <ac:chgData name="batualmanya@outlook.de" userId="8c26168082b61a51" providerId="LiveId" clId="{34C5D982-0668-4A17-A8A2-50DEB6366114}" dt="2022-10-27T15:38:26.975" v="103" actId="478"/>
          <ac:picMkLst>
            <pc:docMk/>
            <pc:sldMk cId="4117653811" sldId="278"/>
            <ac:picMk id="2" creationId="{75882417-12EA-B4B4-390E-4DF916C565DF}"/>
          </ac:picMkLst>
        </pc:picChg>
        <pc:picChg chg="add del mod">
          <ac:chgData name="batualmanya@outlook.de" userId="8c26168082b61a51" providerId="LiveId" clId="{34C5D982-0668-4A17-A8A2-50DEB6366114}" dt="2022-10-27T15:38:27.632" v="104" actId="478"/>
          <ac:picMkLst>
            <pc:docMk/>
            <pc:sldMk cId="4117653811" sldId="278"/>
            <ac:picMk id="5" creationId="{6BF30DDA-A3F6-32F3-4D13-5DE27550DF93}"/>
          </ac:picMkLst>
        </pc:picChg>
        <pc:picChg chg="add del mod">
          <ac:chgData name="batualmanya@outlook.de" userId="8c26168082b61a51" providerId="LiveId" clId="{34C5D982-0668-4A17-A8A2-50DEB6366114}" dt="2022-10-27T15:38:24.976" v="101"/>
          <ac:picMkLst>
            <pc:docMk/>
            <pc:sldMk cId="4117653811" sldId="278"/>
            <ac:picMk id="7" creationId="{3EE031D0-0198-9B87-E5F1-7E9D966F127E}"/>
          </ac:picMkLst>
        </pc:picChg>
        <pc:picChg chg="add del mod">
          <ac:chgData name="batualmanya@outlook.de" userId="8c26168082b61a51" providerId="LiveId" clId="{34C5D982-0668-4A17-A8A2-50DEB6366114}" dt="2022-10-27T15:38:24.976" v="101"/>
          <ac:picMkLst>
            <pc:docMk/>
            <pc:sldMk cId="4117653811" sldId="278"/>
            <ac:picMk id="9" creationId="{434C3EE4-C8B1-7DDD-66C7-0AC8948E1F28}"/>
          </ac:picMkLst>
        </pc:picChg>
        <pc:picChg chg="add del mod">
          <ac:chgData name="batualmanya@outlook.de" userId="8c26168082b61a51" providerId="LiveId" clId="{34C5D982-0668-4A17-A8A2-50DEB6366114}" dt="2022-10-27T15:38:24.976" v="101"/>
          <ac:picMkLst>
            <pc:docMk/>
            <pc:sldMk cId="4117653811" sldId="278"/>
            <ac:picMk id="11" creationId="{74009A3B-2442-7F8A-33A5-FDC76EDCE184}"/>
          </ac:picMkLst>
        </pc:picChg>
        <pc:picChg chg="del">
          <ac:chgData name="batualmanya@outlook.de" userId="8c26168082b61a51" providerId="LiveId" clId="{34C5D982-0668-4A17-A8A2-50DEB6366114}" dt="2022-10-27T15:38:28.179" v="105" actId="478"/>
          <ac:picMkLst>
            <pc:docMk/>
            <pc:sldMk cId="4117653811" sldId="278"/>
            <ac:picMk id="12" creationId="{03D1796C-AB27-8AD8-2181-19EAD0B05162}"/>
          </ac:picMkLst>
        </pc:picChg>
        <pc:picChg chg="add del mod">
          <ac:chgData name="batualmanya@outlook.de" userId="8c26168082b61a51" providerId="LiveId" clId="{34C5D982-0668-4A17-A8A2-50DEB6366114}" dt="2022-10-27T15:38:24.976" v="101"/>
          <ac:picMkLst>
            <pc:docMk/>
            <pc:sldMk cId="4117653811" sldId="278"/>
            <ac:picMk id="13" creationId="{8DD2591D-F903-BB4B-661B-2C4F0CFE54CD}"/>
          </ac:picMkLst>
        </pc:picChg>
        <pc:picChg chg="del">
          <ac:chgData name="batualmanya@outlook.de" userId="8c26168082b61a51" providerId="LiveId" clId="{34C5D982-0668-4A17-A8A2-50DEB6366114}" dt="2022-10-27T15:38:26.299" v="102" actId="478"/>
          <ac:picMkLst>
            <pc:docMk/>
            <pc:sldMk cId="4117653811" sldId="278"/>
            <ac:picMk id="14" creationId="{EE51FCA0-A33D-018C-3691-E80E52B63F85}"/>
          </ac:picMkLst>
        </pc:picChg>
        <pc:picChg chg="add mod">
          <ac:chgData name="batualmanya@outlook.de" userId="8c26168082b61a51" providerId="LiveId" clId="{34C5D982-0668-4A17-A8A2-50DEB6366114}" dt="2022-10-27T15:38:28.996" v="106"/>
          <ac:picMkLst>
            <pc:docMk/>
            <pc:sldMk cId="4117653811" sldId="278"/>
            <ac:picMk id="15" creationId="{C40B61C2-33E6-5A37-DDE6-A70BA5079912}"/>
          </ac:picMkLst>
        </pc:picChg>
        <pc:picChg chg="add mod ord">
          <ac:chgData name="batualmanya@outlook.de" userId="8c26168082b61a51" providerId="LiveId" clId="{34C5D982-0668-4A17-A8A2-50DEB6366114}" dt="2022-10-27T15:38:53.345" v="110" actId="167"/>
          <ac:picMkLst>
            <pc:docMk/>
            <pc:sldMk cId="4117653811" sldId="278"/>
            <ac:picMk id="17" creationId="{BEE1B9F0-FF31-432E-D6F9-685FC1A2AAD9}"/>
          </ac:picMkLst>
        </pc:picChg>
        <pc:picChg chg="add del mod">
          <ac:chgData name="batualmanya@outlook.de" userId="8c26168082b61a51" providerId="LiveId" clId="{34C5D982-0668-4A17-A8A2-50DEB6366114}" dt="2022-10-27T15:39:00.803" v="112" actId="478"/>
          <ac:picMkLst>
            <pc:docMk/>
            <pc:sldMk cId="4117653811" sldId="278"/>
            <ac:picMk id="19" creationId="{9B6CBB9E-0DA6-E89D-902E-42D53F8A0EDA}"/>
          </ac:picMkLst>
        </pc:picChg>
        <pc:picChg chg="add mod ord">
          <ac:chgData name="batualmanya@outlook.de" userId="8c26168082b61a51" providerId="LiveId" clId="{34C5D982-0668-4A17-A8A2-50DEB6366114}" dt="2022-10-27T15:39:26.613" v="127" actId="1038"/>
          <ac:picMkLst>
            <pc:docMk/>
            <pc:sldMk cId="4117653811" sldId="278"/>
            <ac:picMk id="20" creationId="{47945875-CC0B-7400-0922-389EC38939DA}"/>
          </ac:picMkLst>
        </pc:picChg>
        <pc:picChg chg="add mod">
          <ac:chgData name="batualmanya@outlook.de" userId="8c26168082b61a51" providerId="LiveId" clId="{34C5D982-0668-4A17-A8A2-50DEB6366114}" dt="2022-10-27T15:39:23.205" v="119" actId="1076"/>
          <ac:picMkLst>
            <pc:docMk/>
            <pc:sldMk cId="4117653811" sldId="278"/>
            <ac:picMk id="22" creationId="{C2781088-25D0-DF07-A666-972B87ED6799}"/>
          </ac:picMkLst>
        </pc:picChg>
      </pc:sldChg>
      <pc:sldChg chg="addSp delSp modSp mod">
        <pc:chgData name="batualmanya@outlook.de" userId="8c26168082b61a51" providerId="LiveId" clId="{34C5D982-0668-4A17-A8A2-50DEB6366114}" dt="2022-10-27T08:46:20.082" v="83" actId="478"/>
        <pc:sldMkLst>
          <pc:docMk/>
          <pc:sldMk cId="356982822" sldId="279"/>
        </pc:sldMkLst>
        <pc:picChg chg="add del mod">
          <ac:chgData name="batualmanya@outlook.de" userId="8c26168082b61a51" providerId="LiveId" clId="{34C5D982-0668-4A17-A8A2-50DEB6366114}" dt="2022-10-27T08:46:20.082" v="83" actId="478"/>
          <ac:picMkLst>
            <pc:docMk/>
            <pc:sldMk cId="356982822" sldId="279"/>
            <ac:picMk id="2" creationId="{E9DCAAF8-9AC2-2EAE-4468-761D96D90BE0}"/>
          </ac:picMkLst>
        </pc:picChg>
        <pc:picChg chg="add del mod">
          <ac:chgData name="batualmanya@outlook.de" userId="8c26168082b61a51" providerId="LiveId" clId="{34C5D982-0668-4A17-A8A2-50DEB6366114}" dt="2022-10-27T08:46:20.082" v="83" actId="478"/>
          <ac:picMkLst>
            <pc:docMk/>
            <pc:sldMk cId="356982822" sldId="279"/>
            <ac:picMk id="3" creationId="{668CE8B6-28D2-F700-83DC-813B988870C6}"/>
          </ac:picMkLst>
        </pc:picChg>
      </pc:sldChg>
      <pc:sldChg chg="addSp delSp modSp mod">
        <pc:chgData name="batualmanya@outlook.de" userId="8c26168082b61a51" providerId="LiveId" clId="{34C5D982-0668-4A17-A8A2-50DEB6366114}" dt="2022-10-27T15:41:34.053" v="135" actId="1076"/>
        <pc:sldMkLst>
          <pc:docMk/>
          <pc:sldMk cId="3455734538" sldId="280"/>
        </pc:sldMkLst>
        <pc:picChg chg="del">
          <ac:chgData name="batualmanya@outlook.de" userId="8c26168082b61a51" providerId="LiveId" clId="{34C5D982-0668-4A17-A8A2-50DEB6366114}" dt="2022-10-27T15:41:28.210" v="131" actId="478"/>
          <ac:picMkLst>
            <pc:docMk/>
            <pc:sldMk cId="3455734538" sldId="280"/>
            <ac:picMk id="6" creationId="{B1E0FB3B-2B21-766C-36B1-4CAD68709E5D}"/>
          </ac:picMkLst>
        </pc:picChg>
        <pc:picChg chg="add mod">
          <ac:chgData name="batualmanya@outlook.de" userId="8c26168082b61a51" providerId="LiveId" clId="{34C5D982-0668-4A17-A8A2-50DEB6366114}" dt="2022-10-27T15:41:34.053" v="135" actId="1076"/>
          <ac:picMkLst>
            <pc:docMk/>
            <pc:sldMk cId="3455734538" sldId="280"/>
            <ac:picMk id="1025" creationId="{58AAB852-3643-A34E-DA5F-69C8596ADFBF}"/>
          </ac:picMkLst>
        </pc:picChg>
      </pc:sldChg>
      <pc:sldChg chg="addSp modSp mod">
        <pc:chgData name="batualmanya@outlook.de" userId="8c26168082b61a51" providerId="LiveId" clId="{34C5D982-0668-4A17-A8A2-50DEB6366114}" dt="2022-10-27T15:40:39.221" v="129" actId="1076"/>
        <pc:sldMkLst>
          <pc:docMk/>
          <pc:sldMk cId="119371979" sldId="281"/>
        </pc:sldMkLst>
        <pc:picChg chg="add mod">
          <ac:chgData name="batualmanya@outlook.de" userId="8c26168082b61a51" providerId="LiveId" clId="{34C5D982-0668-4A17-A8A2-50DEB6366114}" dt="2022-10-27T15:40:39.221" v="129" actId="1076"/>
          <ac:picMkLst>
            <pc:docMk/>
            <pc:sldMk cId="119371979" sldId="281"/>
            <ac:picMk id="5" creationId="{C9D96E1B-2F98-904D-0422-A28244C00280}"/>
          </ac:picMkLst>
        </pc:picChg>
      </pc:sldChg>
      <pc:sldChg chg="del">
        <pc:chgData name="batualmanya@outlook.de" userId="8c26168082b61a51" providerId="LiveId" clId="{34C5D982-0668-4A17-A8A2-50DEB6366114}" dt="2022-10-27T15:41:40.535" v="136" actId="47"/>
        <pc:sldMkLst>
          <pc:docMk/>
          <pc:sldMk cId="2586533317" sldId="282"/>
        </pc:sldMkLst>
      </pc:sldChg>
      <pc:sldChg chg="del">
        <pc:chgData name="batualmanya@outlook.de" userId="8c26168082b61a51" providerId="LiveId" clId="{34C5D982-0668-4A17-A8A2-50DEB6366114}" dt="2022-10-27T15:41:41.903" v="137" actId="47"/>
        <pc:sldMkLst>
          <pc:docMk/>
          <pc:sldMk cId="1178659452" sldId="283"/>
        </pc:sldMkLst>
      </pc:sldChg>
      <pc:sldChg chg="del">
        <pc:chgData name="batualmanya@outlook.de" userId="8c26168082b61a51" providerId="LiveId" clId="{34C5D982-0668-4A17-A8A2-50DEB6366114}" dt="2022-10-27T15:41:42.403" v="138" actId="47"/>
        <pc:sldMkLst>
          <pc:docMk/>
          <pc:sldMk cId="890785975" sldId="284"/>
        </pc:sldMkLst>
      </pc:sldChg>
      <pc:sldChg chg="del">
        <pc:chgData name="batualmanya@outlook.de" userId="8c26168082b61a51" providerId="LiveId" clId="{34C5D982-0668-4A17-A8A2-50DEB6366114}" dt="2022-10-27T15:41:43.102" v="139" actId="47"/>
        <pc:sldMkLst>
          <pc:docMk/>
          <pc:sldMk cId="981523658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3F41A-5F64-43B3-838D-AB179AA4113C}" type="datetimeFigureOut">
              <a:rPr lang="de-DE" smtClean="0"/>
              <a:t>27.10.2022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B530D-2DE5-4A72-AF45-CA9F36EAD0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27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9C8E7E-5A2D-421F-BC7E-37ED35F426E4}" type="slidenum">
              <a:t>‹#›</a:t>
            </a:fld>
            <a:endParaRPr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7AF5F40-EF91-778E-234A-577011E3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1DA3EB1B-DECC-3625-ED3F-9CE991EAACF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25280" y="1978560"/>
            <a:ext cx="11344800" cy="127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25280" y="1978560"/>
            <a:ext cx="1134480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25280" y="2643840"/>
            <a:ext cx="1134480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CBE849-D815-4B59-BF9A-01625ABEDA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25280" y="197856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8560" y="197856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25280" y="264384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8560" y="264384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D69EA6-7BB2-48F4-8A6A-EF6273F39B9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25280" y="1978560"/>
            <a:ext cx="365280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261440" y="1978560"/>
            <a:ext cx="365280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97120" y="1978560"/>
            <a:ext cx="365280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25280" y="2643840"/>
            <a:ext cx="365280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261440" y="2643840"/>
            <a:ext cx="365280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97120" y="2643840"/>
            <a:ext cx="365280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03D8C4-3831-4CBA-B581-BADF25A2F9C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25280" y="1978560"/>
            <a:ext cx="11344800" cy="127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 dirty="0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0E6E9D-D270-4B59-9451-8A11A32FDF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25280" y="1978560"/>
            <a:ext cx="11344800" cy="127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F6B724-63C7-4838-90BD-CB99E02CFD3D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25280" y="1978560"/>
            <a:ext cx="5535840" cy="127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8560" y="1978560"/>
            <a:ext cx="5535840" cy="127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B0CB75-1966-4C76-8419-61523387E0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E7F975-EBBD-4ADB-ACCD-3050543828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25280" y="994320"/>
            <a:ext cx="11344800" cy="53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BB12C6-1C79-4E58-8F73-74CD65B310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25280" y="197856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8560" y="1978560"/>
            <a:ext cx="5535840" cy="127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25280" y="264384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DA6ADB-6470-4009-A3BC-A0AEB4694A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25280" y="1978560"/>
            <a:ext cx="5535840" cy="127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8560" y="197856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8560" y="264384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3F09F7-027C-4007-B56F-F0E237A9F4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25280" y="197856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8560" y="1978560"/>
            <a:ext cx="553584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25280" y="2643840"/>
            <a:ext cx="11344800" cy="6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B90C4D-5C4F-4535-82B5-A399D2A453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185EE7E-0A09-B425-B4B6-BC066E82FA73}"/>
              </a:ext>
            </a:extLst>
          </p:cNvPr>
          <p:cNvSpPr/>
          <p:nvPr userDrawn="1"/>
        </p:nvSpPr>
        <p:spPr>
          <a:xfrm>
            <a:off x="0" y="6470640"/>
            <a:ext cx="12191400" cy="386640"/>
          </a:xfrm>
          <a:prstGeom prst="rect">
            <a:avLst/>
          </a:prstGeom>
          <a:solidFill>
            <a:srgbClr val="0164BD"/>
          </a:solidFill>
          <a:ln>
            <a:solidFill>
              <a:srgbClr val="147FA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Bild 6" descr="20150416 tum logo blau png final.png"/>
          <p:cNvPicPr/>
          <p:nvPr/>
        </p:nvPicPr>
        <p:blipFill>
          <a:blip r:embed="rId14"/>
          <a:stretch/>
        </p:blipFill>
        <p:spPr>
          <a:xfrm>
            <a:off x="11030988" y="324720"/>
            <a:ext cx="737651" cy="320040"/>
          </a:xfrm>
          <a:prstGeom prst="rect">
            <a:avLst/>
          </a:prstGeom>
          <a:ln w="0">
            <a:noFill/>
          </a:ln>
        </p:spPr>
      </p:pic>
      <p:sp>
        <p:nvSpPr>
          <p:cNvPr id="44" name="Textfeld 10"/>
          <p:cNvSpPr/>
          <p:nvPr/>
        </p:nvSpPr>
        <p:spPr>
          <a:xfrm>
            <a:off x="427200" y="314280"/>
            <a:ext cx="10265760" cy="347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94000"/>
              </a:lnSpc>
              <a:buNone/>
            </a:pPr>
            <a:r>
              <a:rPr lang="en-US" sz="800" b="0" strike="noStrike" spc="-1">
                <a:solidFill>
                  <a:srgbClr val="0065BD"/>
                </a:solidFill>
                <a:latin typeface="Arial"/>
                <a:ea typeface="Arial"/>
              </a:rPr>
              <a:t>Technical University of Munich</a:t>
            </a:r>
            <a:endParaRPr lang="es-ES" sz="800" b="0" strike="noStrike" spc="-1">
              <a:latin typeface="Calibri"/>
            </a:endParaRPr>
          </a:p>
          <a:p>
            <a:pPr>
              <a:lnSpc>
                <a:spcPct val="94000"/>
              </a:lnSpc>
              <a:buNone/>
            </a:pPr>
            <a:r>
              <a:rPr lang="en-US" sz="800" b="0" strike="noStrike" spc="-1">
                <a:solidFill>
                  <a:srgbClr val="0065BD"/>
                </a:solidFill>
                <a:latin typeface="Arial"/>
                <a:ea typeface="Arial"/>
              </a:rPr>
              <a:t>Chair for Healthcare and Rehabilitation Robotics</a:t>
            </a:r>
            <a:endParaRPr lang="es-ES" sz="800" b="0" strike="noStrike" spc="-1">
              <a:latin typeface="Calibri"/>
            </a:endParaRPr>
          </a:p>
          <a:p>
            <a:pPr>
              <a:lnSpc>
                <a:spcPct val="94000"/>
              </a:lnSpc>
              <a:buNone/>
            </a:pPr>
            <a:r>
              <a:rPr lang="en-US" sz="800" b="0" strike="noStrike" spc="-1">
                <a:solidFill>
                  <a:srgbClr val="0065BD"/>
                </a:solidFill>
                <a:latin typeface="Arial"/>
                <a:ea typeface="Arial"/>
              </a:rPr>
              <a:t>School of CIT</a:t>
            </a:r>
            <a:endParaRPr lang="es-ES" sz="800" b="0" strike="noStrike" spc="-1">
              <a:latin typeface="Calibri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425280" y="1978560"/>
            <a:ext cx="1134480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Arial"/>
              </a:rPr>
              <a:t>Referent</a:t>
            </a:r>
            <a:br>
              <a:rPr sz="1600"/>
            </a:br>
            <a:r>
              <a:rPr lang="de-DE" sz="1600" b="0" strike="noStrike" spc="-1">
                <a:solidFill>
                  <a:srgbClr val="000000"/>
                </a:solidFill>
                <a:latin typeface="Arial"/>
                <a:ea typeface="Arial"/>
              </a:rPr>
              <a:t>Ort, Datum (Schreibweise: 00. Januar 2015)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"/>
          </p:nvPr>
        </p:nvSpPr>
        <p:spPr>
          <a:xfrm>
            <a:off x="10743840" y="6473160"/>
            <a:ext cx="130807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chemeClr val="bg1"/>
                </a:solidFill>
                <a:latin typeface="Arial"/>
                <a:ea typeface="Arial"/>
              </a:defRPr>
            </a:lvl1pPr>
          </a:lstStyle>
          <a:p>
            <a:fld id="{0E6EB621-1DFA-4BBF-B75F-3E58FA9E03DD}" type="slidenum">
              <a:rPr lang="en-US" smtClean="0"/>
              <a:pPr/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25280" y="994320"/>
            <a:ext cx="11344800" cy="11451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Arial"/>
                <a:ea typeface="Arial"/>
              </a:rPr>
              <a:t>Titel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F823FFF1-BCEB-0E5D-15DE-7AED5ECBC354}"/>
              </a:ext>
            </a:extLst>
          </p:cNvPr>
          <p:cNvSpPr/>
          <p:nvPr userDrawn="1"/>
        </p:nvSpPr>
        <p:spPr>
          <a:xfrm>
            <a:off x="2634120" y="6473160"/>
            <a:ext cx="8109720" cy="27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it-IT" sz="1000" b="0" strike="noStrike" cap="all" spc="-1" dirty="0" err="1">
                <a:solidFill>
                  <a:srgbClr val="FFFFFF"/>
                </a:solidFill>
                <a:latin typeface="Calibri"/>
              </a:rPr>
              <a:t>Batuhan</a:t>
            </a:r>
            <a:r>
              <a:rPr lang="it-IT" sz="1000" b="0" strike="noStrike" cap="all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it-IT" sz="1000" b="0" strike="noStrike" cap="all" spc="-1" dirty="0" err="1">
                <a:solidFill>
                  <a:srgbClr val="FFFFFF"/>
                </a:solidFill>
                <a:latin typeface="Calibri"/>
              </a:rPr>
              <a:t>Toker</a:t>
            </a:r>
            <a:r>
              <a:rPr lang="it-IT" sz="1000" b="0" strike="noStrike" cap="all" spc="-1" dirty="0">
                <a:solidFill>
                  <a:srgbClr val="FFFFFF"/>
                </a:solidFill>
                <a:latin typeface="Calibri"/>
              </a:rPr>
              <a:t>| Chair for Healthcare and </a:t>
            </a:r>
            <a:r>
              <a:rPr lang="it-IT" sz="1000" b="0" strike="noStrike" cap="all" spc="-1" dirty="0" err="1">
                <a:solidFill>
                  <a:srgbClr val="FFFFFF"/>
                </a:solidFill>
                <a:latin typeface="Calibri"/>
              </a:rPr>
              <a:t>Rehabilitation</a:t>
            </a:r>
            <a:r>
              <a:rPr lang="it-IT" sz="1000" b="0" strike="noStrike" cap="all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it-IT" sz="1000" b="0" strike="noStrike" cap="all" spc="-1" dirty="0" err="1">
                <a:solidFill>
                  <a:srgbClr val="FFFFFF"/>
                </a:solidFill>
                <a:latin typeface="Calibri"/>
              </a:rPr>
              <a:t>Robotics</a:t>
            </a:r>
            <a:r>
              <a:rPr lang="it-IT" sz="1000" b="0" strike="noStrike" cap="all" spc="-1" dirty="0">
                <a:solidFill>
                  <a:srgbClr val="FFFFFF"/>
                </a:solidFill>
                <a:latin typeface="Calibri"/>
              </a:rPr>
              <a:t> | Department of </a:t>
            </a:r>
            <a:r>
              <a:rPr lang="it-IT" sz="1000" b="0" strike="noStrike" cap="all" spc="-1" dirty="0" err="1">
                <a:solidFill>
                  <a:srgbClr val="FFFFFF"/>
                </a:solidFill>
                <a:latin typeface="Calibri"/>
              </a:rPr>
              <a:t>Informatics</a:t>
            </a:r>
            <a:r>
              <a:rPr lang="it-IT" sz="1000" b="0" strike="noStrike" cap="all" spc="-1" dirty="0">
                <a:solidFill>
                  <a:srgbClr val="FFFFFF"/>
                </a:solidFill>
                <a:latin typeface="Calibri"/>
              </a:rPr>
              <a:t> | Technical University of </a:t>
            </a:r>
            <a:r>
              <a:rPr lang="it-IT" sz="1000" b="0" strike="noStrike" cap="all" spc="-1" dirty="0" err="1">
                <a:solidFill>
                  <a:srgbClr val="FFFFFF"/>
                </a:solidFill>
                <a:latin typeface="Calibri"/>
              </a:rPr>
              <a:t>Munich</a:t>
            </a:r>
            <a:endParaRPr lang="es-ES" sz="1000" b="0" strike="noStrike" spc="-1" dirty="0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Exercise</a:t>
            </a:r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 1 – Finger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modeling</a:t>
            </a:r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simulating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1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E7A83-A25D-034E-408E-AC916B59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8" y="1566900"/>
            <a:ext cx="9564624" cy="47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10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224" y="1894273"/>
            <a:ext cx="4202496" cy="2239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BB573-63C6-4430-BF8B-2C4ECA3D4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51"/>
          <a:stretch/>
        </p:blipFill>
        <p:spPr>
          <a:xfrm>
            <a:off x="1448160" y="2177777"/>
            <a:ext cx="3210373" cy="533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901856-524D-E467-8E40-84C3B427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80" y="3085632"/>
            <a:ext cx="5734850" cy="2819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D96E1B-2F98-904D-0422-A28244C0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43" y="2947500"/>
            <a:ext cx="583011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11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224" y="1894273"/>
            <a:ext cx="4202496" cy="2239982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58AAB852-3643-A34E-DA5F-69C8596A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20" y="1894273"/>
            <a:ext cx="4863532" cy="365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73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12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14" y="1566900"/>
            <a:ext cx="4454959" cy="2374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9EA2A7-2717-8893-58C6-E1253DE54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33" y="1935368"/>
            <a:ext cx="2981741" cy="53347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F06800A-ADB1-89B7-A5D8-050AEA890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80" y="2872508"/>
            <a:ext cx="4110246" cy="30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8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2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1359252"/>
            <a:ext cx="9473184" cy="50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3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371725"/>
            <a:ext cx="4570757" cy="2436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1D2A00-6884-FDFF-9E48-7A0F8891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" y="2359441"/>
            <a:ext cx="828571" cy="2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D522E-8206-0C49-E62C-F32800922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7" y="2010908"/>
            <a:ext cx="857143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4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371725"/>
            <a:ext cx="4570757" cy="2436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1D2A00-6884-FDFF-9E48-7A0F8891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" y="2359441"/>
            <a:ext cx="828571" cy="2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D522E-8206-0C49-E62C-F32800922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7" y="2010908"/>
            <a:ext cx="857143" cy="2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8906D-AA08-C852-5057-B17432D79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3" y="2933262"/>
            <a:ext cx="3133333" cy="333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1FFFC-10DA-E57E-1A7C-94A3E77B8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7" y="3477421"/>
            <a:ext cx="3066667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2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5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371725"/>
            <a:ext cx="4570757" cy="2436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1D2A00-6884-FDFF-9E48-7A0F8891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" y="2359441"/>
            <a:ext cx="828571" cy="2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D522E-8206-0C49-E62C-F32800922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7" y="2010908"/>
            <a:ext cx="857143" cy="2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8906D-AA08-C852-5057-B17432D79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3" y="2933262"/>
            <a:ext cx="3133333" cy="333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1FFFC-10DA-E57E-1A7C-94A3E77B8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7" y="3477421"/>
            <a:ext cx="3066667" cy="333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D1796C-AB27-8AD8-2181-19EAD0B05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6" y="4580099"/>
            <a:ext cx="6657143" cy="33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51FCA0-A33D-018C-3691-E80E52B63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6" y="4045454"/>
            <a:ext cx="6752381" cy="3333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CA6D96-1670-7278-D0E3-B1B603F9338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1" t="-45089" r="30204" b="1"/>
          <a:stretch/>
        </p:blipFill>
        <p:spPr>
          <a:xfrm>
            <a:off x="6069331" y="3901606"/>
            <a:ext cx="918210" cy="483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086A7-9691-23C4-0E0E-87525F5A435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1" t="-45089" r="30204" b="1"/>
          <a:stretch/>
        </p:blipFill>
        <p:spPr>
          <a:xfrm>
            <a:off x="5983606" y="4447842"/>
            <a:ext cx="918210" cy="4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E1B9F0-FF31-432E-D6F9-685FC1A2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6" y="4045454"/>
            <a:ext cx="6752381" cy="333333"/>
          </a:xfrm>
          <a:prstGeom prst="rect">
            <a:avLst/>
          </a:prstGeom>
        </p:spPr>
      </p:pic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6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2371725"/>
            <a:ext cx="4570757" cy="2436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1D2A00-6884-FDFF-9E48-7A0F88915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" y="2359441"/>
            <a:ext cx="828571" cy="2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D522E-8206-0C49-E62C-F32800922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7" y="2010908"/>
            <a:ext cx="857143" cy="2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8906D-AA08-C852-5057-B17432D79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3" y="2933262"/>
            <a:ext cx="3133333" cy="333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1FFFC-10DA-E57E-1A7C-94A3E77B8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7" y="3477421"/>
            <a:ext cx="3066667" cy="333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5563FF-6B6D-C421-CE3D-9819493B31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4" y="5656197"/>
            <a:ext cx="6133333" cy="333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19B92C-8901-79FB-B480-1F6A55B250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7" y="5172569"/>
            <a:ext cx="6219048" cy="333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0B61C2-33E6-5A37-DDE6-A70BA50799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6" y="4580099"/>
            <a:ext cx="6657143" cy="3333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4A5A4C-A3AD-944E-802C-4FE7DA75E980}"/>
              </a:ext>
            </a:extLst>
          </p:cNvPr>
          <p:cNvSpPr/>
          <p:nvPr/>
        </p:nvSpPr>
        <p:spPr>
          <a:xfrm>
            <a:off x="6031963" y="3863310"/>
            <a:ext cx="918210" cy="11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945875-CC0B-7400-0922-389EC38939D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1" t="-45089" r="30204" b="1"/>
          <a:stretch/>
        </p:blipFill>
        <p:spPr>
          <a:xfrm>
            <a:off x="6060538" y="3884747"/>
            <a:ext cx="918210" cy="4836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781088-25D0-DF07-A666-972B87ED679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1" t="-45089" r="30204" b="1"/>
          <a:stretch/>
        </p:blipFill>
        <p:spPr>
          <a:xfrm>
            <a:off x="6031963" y="4419740"/>
            <a:ext cx="918210" cy="4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7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371725"/>
            <a:ext cx="4570757" cy="2436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1D2A00-6884-FDFF-9E48-7A0F8891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" y="2359441"/>
            <a:ext cx="828571" cy="2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D522E-8206-0C49-E62C-F32800922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7" y="2010908"/>
            <a:ext cx="857143" cy="2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8906D-AA08-C852-5057-B17432D79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3" y="2933262"/>
            <a:ext cx="3133333" cy="333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1FFFC-10DA-E57E-1A7C-94A3E77B8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7" y="3477421"/>
            <a:ext cx="3066667" cy="333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D1796C-AB27-8AD8-2181-19EAD0B05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6" y="4580099"/>
            <a:ext cx="6657143" cy="33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51FCA0-A33D-018C-3691-E80E52B63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6" y="4045454"/>
            <a:ext cx="6752381" cy="333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5563FF-6B6D-C421-CE3D-9819493B31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4" y="5656197"/>
            <a:ext cx="6133333" cy="333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19B92C-8901-79FB-B480-1F6A55B25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7" y="5172569"/>
            <a:ext cx="6219048" cy="333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6193F-3454-FE99-5F00-4B903E5F08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14" y="5731346"/>
            <a:ext cx="4133333" cy="333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87206-5850-AF96-91E4-902C299CA55C}"/>
              </a:ext>
            </a:extLst>
          </p:cNvPr>
          <p:cNvSpPr/>
          <p:nvPr/>
        </p:nvSpPr>
        <p:spPr>
          <a:xfrm>
            <a:off x="5989320" y="3810754"/>
            <a:ext cx="918210" cy="11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7DBA01-0C8E-B99C-99E5-1CD61071953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1" t="-45089" r="30204" b="1"/>
          <a:stretch/>
        </p:blipFill>
        <p:spPr>
          <a:xfrm>
            <a:off x="6062023" y="3883505"/>
            <a:ext cx="918210" cy="483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F90DA-DFCE-1FCA-61F6-360E4BA260D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1" t="-45089" r="30204" b="1"/>
          <a:stretch/>
        </p:blipFill>
        <p:spPr>
          <a:xfrm>
            <a:off x="5989320" y="4419471"/>
            <a:ext cx="918210" cy="4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6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8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371725"/>
            <a:ext cx="4570757" cy="2436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5563FF-6B6D-C421-CE3D-9819493B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1" y="3163880"/>
            <a:ext cx="6133333" cy="333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19B92C-8901-79FB-B480-1F6A55B2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1" y="2651680"/>
            <a:ext cx="6219048" cy="333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6193F-3454-FE99-5F00-4B903E5F0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1" y="2132966"/>
            <a:ext cx="4133333" cy="333333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B0DBD4E9-BEFC-1E21-8CBB-FC18EDCD8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3" y="3676080"/>
            <a:ext cx="1361905" cy="64761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7C87DEC-2ADE-70B2-D866-F201E40A2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48" y="4484185"/>
            <a:ext cx="132381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r>
              <a:rPr lang="de-DE" sz="3000" spc="-1" dirty="0">
                <a:solidFill>
                  <a:srgbClr val="000000"/>
                </a:solidFill>
                <a:latin typeface="Arial"/>
                <a:ea typeface="Arial"/>
              </a:rPr>
              <a:t>Index </a:t>
            </a:r>
            <a:r>
              <a:rPr lang="de-DE" sz="3000" spc="-1" dirty="0" err="1">
                <a:solidFill>
                  <a:srgbClr val="000000"/>
                </a:solidFill>
                <a:latin typeface="Arial"/>
                <a:ea typeface="Arial"/>
              </a:rPr>
              <a:t>finger</a:t>
            </a:r>
            <a:endParaRPr lang="de-DE" sz="3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6D6E-C28A-40DC-8076-97D2202CDF52}" type="slidenum">
              <a:rPr lang="de-DE"/>
              <a:t>9</a:t>
            </a:fld>
            <a:endParaRPr lang="es-ES">
              <a:latin typeface="Calibri"/>
            </a:endParaRPr>
          </a:p>
        </p:txBody>
      </p:sp>
      <p:sp>
        <p:nvSpPr>
          <p:cNvPr id="135" name=" 315445992"/>
          <p:cNvSpPr/>
          <p:nvPr/>
        </p:nvSpPr>
        <p:spPr>
          <a:xfrm>
            <a:off x="13090920" y="6052320"/>
            <a:ext cx="254520" cy="36540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0EA0-1481-F1BA-8E12-BABB5D4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224" y="1894273"/>
            <a:ext cx="4202496" cy="2239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BB573-63C6-4430-BF8B-2C4ECA3D4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51"/>
          <a:stretch/>
        </p:blipFill>
        <p:spPr>
          <a:xfrm>
            <a:off x="1448160" y="2177777"/>
            <a:ext cx="3210373" cy="5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1646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3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0</TotalTime>
  <Words>41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Titel 3</vt:lpstr>
      <vt:lpstr>Exercise 1 – Finger modeling and simulating</vt:lpstr>
      <vt:lpstr>Index finger</vt:lpstr>
      <vt:lpstr>Index finger</vt:lpstr>
      <vt:lpstr>Index finger</vt:lpstr>
      <vt:lpstr>Index finger</vt:lpstr>
      <vt:lpstr>Index finger</vt:lpstr>
      <vt:lpstr>Index finger</vt:lpstr>
      <vt:lpstr>Index finger</vt:lpstr>
      <vt:lpstr>Index finger</vt:lpstr>
      <vt:lpstr>Index finger</vt:lpstr>
      <vt:lpstr>Index finger</vt:lpstr>
      <vt:lpstr>Index finger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batualmanya@outlook.de</cp:lastModifiedBy>
  <cp:revision>192</cp:revision>
  <dcterms:created xsi:type="dcterms:W3CDTF">2021-09-27T06:49:49Z</dcterms:created>
  <dcterms:modified xsi:type="dcterms:W3CDTF">2022-10-27T15:41:44Z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14</vt:i4>
  </property>
</Properties>
</file>