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8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2" r:id="rId16"/>
    <p:sldId id="273" r:id="rId17"/>
    <p:sldId id="258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6CC5DBB-6DEF-4702-B715-9F1211D408BF}" type="datetimeFigureOut">
              <a:rPr lang="tr-TR" smtClean="0"/>
              <a:t>2 Eyl 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85C1186-6250-440B-ACDD-28B222056E0E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67842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5DBB-6DEF-4702-B715-9F1211D408BF}" type="datetimeFigureOut">
              <a:rPr lang="tr-TR" smtClean="0"/>
              <a:t>2 Eyl 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186-6250-440B-ACDD-28B222056E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15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5DBB-6DEF-4702-B715-9F1211D408BF}" type="datetimeFigureOut">
              <a:rPr lang="tr-TR" smtClean="0"/>
              <a:t>2 Eyl 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186-6250-440B-ACDD-28B222056E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01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5DBB-6DEF-4702-B715-9F1211D408BF}" type="datetimeFigureOut">
              <a:rPr lang="tr-TR" smtClean="0"/>
              <a:t>2 Eyl 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186-6250-440B-ACDD-28B222056E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6304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CC5DBB-6DEF-4702-B715-9F1211D408BF}" type="datetimeFigureOut">
              <a:rPr lang="tr-TR" smtClean="0"/>
              <a:t>2 Eyl 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5C1186-6250-440B-ACDD-28B222056E0E}" type="slidenum">
              <a:rPr lang="tr-TR" smtClean="0"/>
              <a:t>‹#›</a:t>
            </a:fld>
            <a:endParaRPr lang="tr-T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53456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5DBB-6DEF-4702-B715-9F1211D408BF}" type="datetimeFigureOut">
              <a:rPr lang="tr-TR" smtClean="0"/>
              <a:t>2 Eyl 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186-6250-440B-ACDD-28B222056E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23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5DBB-6DEF-4702-B715-9F1211D408BF}" type="datetimeFigureOut">
              <a:rPr lang="tr-TR" smtClean="0"/>
              <a:t>2 Eyl 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186-6250-440B-ACDD-28B222056E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033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5DBB-6DEF-4702-B715-9F1211D408BF}" type="datetimeFigureOut">
              <a:rPr lang="tr-TR" smtClean="0"/>
              <a:t>2 Eyl 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186-6250-440B-ACDD-28B222056E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853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5DBB-6DEF-4702-B715-9F1211D408BF}" type="datetimeFigureOut">
              <a:rPr lang="tr-TR" smtClean="0"/>
              <a:t>2 Eyl 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186-6250-440B-ACDD-28B222056E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315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CC5DBB-6DEF-4702-B715-9F1211D408BF}" type="datetimeFigureOut">
              <a:rPr lang="tr-TR" smtClean="0"/>
              <a:t>2 Eyl 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5C1186-6250-440B-ACDD-28B222056E0E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89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CC5DBB-6DEF-4702-B715-9F1211D408BF}" type="datetimeFigureOut">
              <a:rPr lang="tr-TR" smtClean="0"/>
              <a:t>2 Eyl 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5C1186-6250-440B-ACDD-28B222056E0E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537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6CC5DBB-6DEF-4702-B715-9F1211D408BF}" type="datetimeFigureOut">
              <a:rPr lang="tr-TR" smtClean="0"/>
              <a:t>2 Eyl 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85C1186-6250-440B-ACDD-28B222056E0E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728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9EF9E3-D50C-B8EF-CC5F-33C36B76D1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Todo</a:t>
            </a:r>
            <a:r>
              <a:rPr lang="tr-TR" dirty="0"/>
              <a:t> </a:t>
            </a:r>
            <a:r>
              <a:rPr lang="tr-TR" dirty="0" err="1"/>
              <a:t>App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F3EB2F3-25ED-308A-200D-22F816E376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/>
              <a:t>TechCareer</a:t>
            </a:r>
            <a:r>
              <a:rPr lang="tr-TR" dirty="0"/>
              <a:t> Final Project </a:t>
            </a:r>
          </a:p>
          <a:p>
            <a:r>
              <a:rPr lang="tr-TR" dirty="0"/>
              <a:t>Batuhan Yalçıntürk</a:t>
            </a:r>
          </a:p>
        </p:txBody>
      </p:sp>
    </p:spTree>
    <p:extLst>
      <p:ext uri="{BB962C8B-B14F-4D97-AF65-F5344CB8AC3E}">
        <p14:creationId xmlns:p14="http://schemas.microsoft.com/office/powerpoint/2010/main" val="2235688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A0FA5E-CD95-EBBD-6060-5E85B1A8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9DCA07F-B55F-E566-D20E-268B160FB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8654" y="415211"/>
            <a:ext cx="7514691" cy="6190861"/>
          </a:xfrm>
        </p:spPr>
      </p:pic>
    </p:spTree>
    <p:extLst>
      <p:ext uri="{BB962C8B-B14F-4D97-AF65-F5344CB8AC3E}">
        <p14:creationId xmlns:p14="http://schemas.microsoft.com/office/powerpoint/2010/main" val="2042583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64405A-2B30-40D6-A7A1-C12A63517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737159"/>
            <a:ext cx="9601200" cy="1485900"/>
          </a:xfrm>
        </p:spPr>
        <p:txBody>
          <a:bodyPr/>
          <a:lstStyle/>
          <a:p>
            <a:r>
              <a:rPr lang="tr-TR" dirty="0"/>
              <a:t>Controller</a:t>
            </a:r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F9B3D6CC-F798-30E2-B4F8-812BA662D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660" y="1763485"/>
            <a:ext cx="6516183" cy="4152081"/>
          </a:xfrm>
        </p:spPr>
      </p:pic>
    </p:spTree>
    <p:extLst>
      <p:ext uri="{BB962C8B-B14F-4D97-AF65-F5344CB8AC3E}">
        <p14:creationId xmlns:p14="http://schemas.microsoft.com/office/powerpoint/2010/main" val="3635210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365C9E-C511-AE9A-2476-FBAF340A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İçerik Yer Tutucusu 4">
            <a:extLst>
              <a:ext uri="{FF2B5EF4-FFF2-40B4-BE49-F238E27FC236}">
                <a16:creationId xmlns:a16="http://schemas.microsoft.com/office/drawing/2014/main" id="{6401D672-81D8-82E9-562F-F15AA04D0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6385" y="272074"/>
            <a:ext cx="8939230" cy="6313852"/>
          </a:xfrm>
        </p:spPr>
      </p:pic>
    </p:spTree>
    <p:extLst>
      <p:ext uri="{BB962C8B-B14F-4D97-AF65-F5344CB8AC3E}">
        <p14:creationId xmlns:p14="http://schemas.microsoft.com/office/powerpoint/2010/main" val="2771865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A96EE84-B7BC-FF16-A5AE-9226906FD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886" y="1194318"/>
            <a:ext cx="10569060" cy="4469363"/>
          </a:xfrm>
        </p:spPr>
      </p:pic>
    </p:spTree>
    <p:extLst>
      <p:ext uri="{BB962C8B-B14F-4D97-AF65-F5344CB8AC3E}">
        <p14:creationId xmlns:p14="http://schemas.microsoft.com/office/powerpoint/2010/main" val="2360965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F28AD49-ADAA-89C7-48EB-B740D4395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8285" y="397639"/>
            <a:ext cx="8055429" cy="6062722"/>
          </a:xfrm>
        </p:spPr>
      </p:pic>
    </p:spTree>
    <p:extLst>
      <p:ext uri="{BB962C8B-B14F-4D97-AF65-F5344CB8AC3E}">
        <p14:creationId xmlns:p14="http://schemas.microsoft.com/office/powerpoint/2010/main" val="2762542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C0A252-2E3C-F22B-6E4A-585741ADB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160" y="303245"/>
            <a:ext cx="9601200" cy="1485900"/>
          </a:xfrm>
        </p:spPr>
        <p:txBody>
          <a:bodyPr/>
          <a:lstStyle/>
          <a:p>
            <a:r>
              <a:rPr lang="tr-TR" dirty="0"/>
              <a:t>H2DB - TEST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236F347-729B-2F60-236A-D4BB852DA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094" y="1162079"/>
            <a:ext cx="9990382" cy="5392676"/>
          </a:xfrm>
        </p:spPr>
      </p:pic>
    </p:spTree>
    <p:extLst>
      <p:ext uri="{BB962C8B-B14F-4D97-AF65-F5344CB8AC3E}">
        <p14:creationId xmlns:p14="http://schemas.microsoft.com/office/powerpoint/2010/main" val="199570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761B36-AF6B-366A-854F-EE681D632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360" y="536510"/>
            <a:ext cx="5570375" cy="1485900"/>
          </a:xfrm>
        </p:spPr>
        <p:txBody>
          <a:bodyPr/>
          <a:lstStyle/>
          <a:p>
            <a:r>
              <a:rPr lang="tr-TR" dirty="0"/>
              <a:t>MySQL </a:t>
            </a:r>
            <a:r>
              <a:rPr lang="tr-TR" dirty="0" err="1"/>
              <a:t>Table</a:t>
            </a:r>
            <a:r>
              <a:rPr lang="tr-TR" dirty="0"/>
              <a:t> ve Query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1BB6B86-692D-E745-A82C-F725FE4CE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1904" y="2657193"/>
            <a:ext cx="2172003" cy="2029108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D1BF044-DC6B-0201-76E2-4F4BDE006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434" y="192397"/>
            <a:ext cx="4953691" cy="62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11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795BD3A-3B2D-192C-E83C-2FCFFC466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256" y="815996"/>
            <a:ext cx="11061596" cy="5356204"/>
          </a:xfrm>
        </p:spPr>
      </p:pic>
    </p:spTree>
    <p:extLst>
      <p:ext uri="{BB962C8B-B14F-4D97-AF65-F5344CB8AC3E}">
        <p14:creationId xmlns:p14="http://schemas.microsoft.com/office/powerpoint/2010/main" val="4288569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34300C3-CDDF-DCFB-4C9B-EAA442D60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818" y="831515"/>
            <a:ext cx="9720364" cy="5194969"/>
          </a:xfrm>
        </p:spPr>
      </p:pic>
    </p:spTree>
    <p:extLst>
      <p:ext uri="{BB962C8B-B14F-4D97-AF65-F5344CB8AC3E}">
        <p14:creationId xmlns:p14="http://schemas.microsoft.com/office/powerpoint/2010/main" val="245304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957D41-C7EE-0A1C-28CA-514A4665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 dirty="0">
                <a:solidFill>
                  <a:schemeClr val="tx1"/>
                </a:solidFill>
                <a:effectLst/>
                <a:latin typeface="Söhne"/>
              </a:rPr>
              <a:t>Proje Özellikleri:</a:t>
            </a:r>
            <a:br>
              <a:rPr lang="tr-TR" b="0" i="0" dirty="0">
                <a:solidFill>
                  <a:schemeClr val="tx1"/>
                </a:solidFill>
                <a:effectLst/>
                <a:latin typeface="Söhne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8223C8-022F-2777-380B-DD1172108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660849"/>
            <a:ext cx="9753600" cy="420655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tr-TR" sz="2400" b="1" i="0" dirty="0">
                <a:solidFill>
                  <a:schemeClr val="tx1"/>
                </a:solidFill>
                <a:effectLst/>
                <a:latin typeface="Söhne"/>
              </a:rPr>
              <a:t>Yapılacaklar Listesi:</a:t>
            </a:r>
            <a:r>
              <a:rPr lang="tr-TR" sz="2400" b="0" i="0" dirty="0">
                <a:solidFill>
                  <a:schemeClr val="tx1"/>
                </a:solidFill>
                <a:effectLst/>
                <a:latin typeface="Söhne"/>
              </a:rPr>
              <a:t> Kullanıcılar, yapacakları görevleri kolayca ekleyebilir, düzenleyebilir ve silebilirler. Görevlerin tamamlanma durumunu işaretleyebilirler.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2400" b="1" i="0" dirty="0">
                <a:solidFill>
                  <a:schemeClr val="tx1"/>
                </a:solidFill>
                <a:effectLst/>
                <a:latin typeface="Söhne"/>
              </a:rPr>
              <a:t>Tamamlanan Görevler:</a:t>
            </a:r>
            <a:r>
              <a:rPr lang="tr-TR" sz="2400" b="0" i="0" dirty="0">
                <a:solidFill>
                  <a:schemeClr val="tx1"/>
                </a:solidFill>
                <a:effectLst/>
                <a:latin typeface="Söhne"/>
              </a:rPr>
              <a:t> Kullanıcılar, tamamladıkları görevleri tek tuşla silebilirler.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2400" b="1" i="0" dirty="0">
                <a:solidFill>
                  <a:schemeClr val="tx1"/>
                </a:solidFill>
                <a:effectLst/>
                <a:latin typeface="Söhne"/>
              </a:rPr>
              <a:t>Görev Düzenleme:</a:t>
            </a:r>
            <a:r>
              <a:rPr lang="tr-TR" sz="2400" b="0" i="0" dirty="0">
                <a:solidFill>
                  <a:schemeClr val="tx1"/>
                </a:solidFill>
                <a:effectLst/>
                <a:latin typeface="Söhne"/>
              </a:rPr>
              <a:t> Kullanıcılar, görevlerin başlıklarını ve tamamlanma durumlarını düzenleyebilirler.</a:t>
            </a:r>
          </a:p>
          <a:p>
            <a:endParaRPr lang="tr-T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69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5AE6AB-6C2F-002F-CDEB-B14E0FC2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 dirty="0">
                <a:solidFill>
                  <a:schemeClr val="tx1"/>
                </a:solidFill>
                <a:effectLst/>
                <a:latin typeface="Söhne"/>
              </a:rPr>
              <a:t>Kullanılan Teknolojiler:</a:t>
            </a:r>
            <a:br>
              <a:rPr lang="tr-TR" b="0" i="0" dirty="0">
                <a:solidFill>
                  <a:schemeClr val="tx1"/>
                </a:solidFill>
                <a:effectLst/>
                <a:latin typeface="Söhne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ED325EC-76CE-A25F-63B4-A1992558E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4114"/>
            <a:ext cx="9601200" cy="397328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tr-TR" b="1" i="0" dirty="0" err="1">
                <a:solidFill>
                  <a:schemeClr val="tx1"/>
                </a:solidFill>
                <a:effectLst/>
                <a:latin typeface="Söhne"/>
              </a:rPr>
              <a:t>Frontend</a:t>
            </a:r>
            <a:r>
              <a:rPr lang="tr-TR" b="1" i="0" dirty="0">
                <a:solidFill>
                  <a:schemeClr val="tx1"/>
                </a:solidFill>
                <a:effectLst/>
                <a:latin typeface="Söhne"/>
              </a:rPr>
              <a:t>:</a:t>
            </a:r>
            <a:r>
              <a:rPr lang="tr-TR" b="0" i="0" dirty="0">
                <a:solidFill>
                  <a:schemeClr val="tx1"/>
                </a:solidFill>
                <a:effectLst/>
                <a:latin typeface="Söhne"/>
              </a:rPr>
              <a:t> React.js kullanılarak geliştirildi. </a:t>
            </a:r>
            <a:r>
              <a:rPr lang="tr-TR" b="0" i="0" dirty="0" err="1">
                <a:solidFill>
                  <a:schemeClr val="tx1"/>
                </a:solidFill>
                <a:effectLst/>
                <a:latin typeface="Söhne"/>
              </a:rPr>
              <a:t>React</a:t>
            </a:r>
            <a:r>
              <a:rPr lang="tr-TR" b="0" i="0" dirty="0">
                <a:solidFill>
                  <a:schemeClr val="tx1"/>
                </a:solidFill>
                <a:effectLst/>
                <a:latin typeface="Söhne"/>
              </a:rPr>
              <a:t>, kullanıcı dostu ve dinamik kullanıcı arayüzleri oluşturmak için kullanılan popüler bir JavaScript kütüphanesidir.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1" i="0" dirty="0" err="1">
                <a:solidFill>
                  <a:schemeClr val="tx1"/>
                </a:solidFill>
                <a:effectLst/>
                <a:latin typeface="Söhne"/>
              </a:rPr>
              <a:t>Backend</a:t>
            </a:r>
            <a:r>
              <a:rPr lang="tr-TR" b="1" i="0" dirty="0">
                <a:solidFill>
                  <a:schemeClr val="tx1"/>
                </a:solidFill>
                <a:effectLst/>
                <a:latin typeface="Söhne"/>
              </a:rPr>
              <a:t>:</a:t>
            </a:r>
            <a:r>
              <a:rPr lang="tr-TR" b="0" i="0" dirty="0">
                <a:solidFill>
                  <a:schemeClr val="tx1"/>
                </a:solidFill>
                <a:effectLst/>
                <a:latin typeface="Söhne"/>
              </a:rPr>
              <a:t> Spring </a:t>
            </a:r>
            <a:r>
              <a:rPr lang="tr-TR" b="0" i="0" dirty="0" err="1">
                <a:solidFill>
                  <a:schemeClr val="tx1"/>
                </a:solidFill>
                <a:effectLst/>
                <a:latin typeface="Söhne"/>
              </a:rPr>
              <a:t>Boot</a:t>
            </a:r>
            <a:r>
              <a:rPr lang="tr-TR" b="0" i="0" dirty="0">
                <a:solidFill>
                  <a:schemeClr val="tx1"/>
                </a:solidFill>
                <a:effectLst/>
                <a:latin typeface="Söhne"/>
              </a:rPr>
              <a:t> kullanılarak geliştirildi. Spring </a:t>
            </a:r>
            <a:r>
              <a:rPr lang="tr-TR" b="0" i="0" dirty="0" err="1">
                <a:solidFill>
                  <a:schemeClr val="tx1"/>
                </a:solidFill>
                <a:effectLst/>
                <a:latin typeface="Söhne"/>
              </a:rPr>
              <a:t>Boot</a:t>
            </a:r>
            <a:r>
              <a:rPr lang="tr-TR" b="0" i="0" dirty="0">
                <a:solidFill>
                  <a:schemeClr val="tx1"/>
                </a:solidFill>
                <a:effectLst/>
                <a:latin typeface="Söhne"/>
              </a:rPr>
              <a:t>, hızlı ve güvenilir bir şekilde Java tabanlı web uygulamaları geliştirmemizi sağlayan bir </a:t>
            </a:r>
            <a:r>
              <a:rPr lang="tr-TR" b="0" i="0" dirty="0" err="1">
                <a:solidFill>
                  <a:schemeClr val="tx1"/>
                </a:solidFill>
                <a:effectLst/>
                <a:latin typeface="Söhne"/>
              </a:rPr>
              <a:t>framework'tür</a:t>
            </a:r>
            <a:r>
              <a:rPr lang="tr-TR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1" i="0" dirty="0" err="1">
                <a:solidFill>
                  <a:schemeClr val="tx1"/>
                </a:solidFill>
                <a:effectLst/>
                <a:latin typeface="Söhne"/>
              </a:rPr>
              <a:t>Veritabanı</a:t>
            </a:r>
            <a:r>
              <a:rPr lang="tr-TR" b="1" i="0" dirty="0">
                <a:solidFill>
                  <a:schemeClr val="tx1"/>
                </a:solidFill>
                <a:effectLst/>
                <a:latin typeface="Söhne"/>
              </a:rPr>
              <a:t>:</a:t>
            </a:r>
            <a:r>
              <a:rPr lang="tr-TR" b="0" i="0" dirty="0">
                <a:solidFill>
                  <a:schemeClr val="tx1"/>
                </a:solidFill>
                <a:effectLst/>
                <a:latin typeface="Söhne"/>
              </a:rPr>
              <a:t> MySQL kullanıldı. MySQL, verilerin güvenli ve düzenli bir şekilde depolanmasını sağlar.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1" i="0" dirty="0">
                <a:solidFill>
                  <a:schemeClr val="tx1"/>
                </a:solidFill>
                <a:effectLst/>
                <a:latin typeface="Söhne"/>
              </a:rPr>
              <a:t>Veri İletişimi:</a:t>
            </a:r>
            <a:r>
              <a:rPr lang="tr-TR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tr-TR" b="0" i="0" dirty="0" err="1">
                <a:solidFill>
                  <a:schemeClr val="tx1"/>
                </a:solidFill>
                <a:effectLst/>
                <a:latin typeface="Söhne"/>
              </a:rPr>
              <a:t>Axios</a:t>
            </a:r>
            <a:r>
              <a:rPr lang="tr-TR" b="0" i="0" dirty="0">
                <a:solidFill>
                  <a:schemeClr val="tx1"/>
                </a:solidFill>
                <a:effectLst/>
                <a:latin typeface="Söhne"/>
              </a:rPr>
              <a:t> ve REST API kullanılarak </a:t>
            </a:r>
            <a:r>
              <a:rPr lang="tr-TR" b="0" i="0" dirty="0" err="1">
                <a:solidFill>
                  <a:schemeClr val="tx1"/>
                </a:solidFill>
                <a:effectLst/>
                <a:latin typeface="Söhne"/>
              </a:rPr>
              <a:t>frontend</a:t>
            </a:r>
            <a:r>
              <a:rPr lang="tr-TR" b="0" i="0" dirty="0">
                <a:solidFill>
                  <a:schemeClr val="tx1"/>
                </a:solidFill>
                <a:effectLst/>
                <a:latin typeface="Söhne"/>
              </a:rPr>
              <a:t> ve </a:t>
            </a:r>
            <a:r>
              <a:rPr lang="tr-TR" b="0" i="0" dirty="0" err="1">
                <a:solidFill>
                  <a:schemeClr val="tx1"/>
                </a:solidFill>
                <a:effectLst/>
                <a:latin typeface="Söhne"/>
              </a:rPr>
              <a:t>backend</a:t>
            </a:r>
            <a:r>
              <a:rPr lang="tr-TR" b="0" i="0" dirty="0">
                <a:solidFill>
                  <a:schemeClr val="tx1"/>
                </a:solidFill>
                <a:effectLst/>
                <a:latin typeface="Söhne"/>
              </a:rPr>
              <a:t> arasında veri iletişimi sağlandı.</a:t>
            </a:r>
            <a:br>
              <a:rPr lang="tr-TR" dirty="0">
                <a:solidFill>
                  <a:schemeClr val="tx1"/>
                </a:solidFill>
              </a:rPr>
            </a:b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700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790E5B-8F71-FDA1-32A8-FAAD7D5D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Package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>Yapısı : 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58F76FE-7E32-F82B-A99B-894A80C36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0458" y="574440"/>
            <a:ext cx="3285793" cy="5597760"/>
          </a:xfrm>
        </p:spPr>
      </p:pic>
    </p:spTree>
    <p:extLst>
      <p:ext uri="{BB962C8B-B14F-4D97-AF65-F5344CB8AC3E}">
        <p14:creationId xmlns:p14="http://schemas.microsoft.com/office/powerpoint/2010/main" val="77743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5F4E91-66F1-E383-0F10-FED932017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24543"/>
            <a:ext cx="9601200" cy="1485900"/>
          </a:xfrm>
        </p:spPr>
        <p:txBody>
          <a:bodyPr/>
          <a:lstStyle/>
          <a:p>
            <a:r>
              <a:rPr lang="tr-TR" dirty="0" err="1"/>
              <a:t>Entity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5E8879D-CE9D-C113-D90A-33790D846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713" y="1575318"/>
            <a:ext cx="9662687" cy="4778829"/>
          </a:xfrm>
        </p:spPr>
      </p:pic>
    </p:spTree>
    <p:extLst>
      <p:ext uri="{BB962C8B-B14F-4D97-AF65-F5344CB8AC3E}">
        <p14:creationId xmlns:p14="http://schemas.microsoft.com/office/powerpoint/2010/main" val="559497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1D6922-7ED1-904F-D13D-4A2E7E945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449" y="754853"/>
            <a:ext cx="2957804" cy="1485900"/>
          </a:xfrm>
        </p:spPr>
        <p:txBody>
          <a:bodyPr/>
          <a:lstStyle/>
          <a:p>
            <a:r>
              <a:rPr lang="tr-TR" dirty="0"/>
              <a:t>DTO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46F88B3-3986-3DAE-FDE6-B4B668B22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7665" y="685800"/>
            <a:ext cx="3877216" cy="3296110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5A550C8-8942-303B-1E10-E1130509B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672" y="4376501"/>
            <a:ext cx="7706801" cy="2000529"/>
          </a:xfrm>
          <a:prstGeom prst="rect">
            <a:avLst/>
          </a:prstGeom>
        </p:spPr>
      </p:pic>
      <p:sp>
        <p:nvSpPr>
          <p:cNvPr id="8" name="Başlık 1">
            <a:extLst>
              <a:ext uri="{FF2B5EF4-FFF2-40B4-BE49-F238E27FC236}">
                <a16:creationId xmlns:a16="http://schemas.microsoft.com/office/drawing/2014/main" id="{5EA7A136-420E-F222-33E0-136CA0F00749}"/>
              </a:ext>
            </a:extLst>
          </p:cNvPr>
          <p:cNvSpPr txBox="1">
            <a:spLocks/>
          </p:cNvSpPr>
          <p:nvPr/>
        </p:nvSpPr>
        <p:spPr>
          <a:xfrm>
            <a:off x="1203649" y="3795706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err="1"/>
              <a:t>Repository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3692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91BD85-E76A-2150-20F3-7B61E2D5D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Service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63BB395-5206-0861-E8B6-FD6BCBE06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436" y="1987421"/>
            <a:ext cx="8991964" cy="3581400"/>
          </a:xfrm>
        </p:spPr>
      </p:pic>
    </p:spTree>
    <p:extLst>
      <p:ext uri="{BB962C8B-B14F-4D97-AF65-F5344CB8AC3E}">
        <p14:creationId xmlns:p14="http://schemas.microsoft.com/office/powerpoint/2010/main" val="4282193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A95110B7-3EF0-4A70-728E-7A201A986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9232" y="382554"/>
            <a:ext cx="8453536" cy="609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33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91A379-5AC6-D55D-ED88-DF610B1B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3987AAC8-F2D2-C572-C3B9-28AEAF0CA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105" y="271223"/>
            <a:ext cx="8113543" cy="6315554"/>
          </a:xfrm>
        </p:spPr>
      </p:pic>
    </p:spTree>
    <p:extLst>
      <p:ext uri="{BB962C8B-B14F-4D97-AF65-F5344CB8AC3E}">
        <p14:creationId xmlns:p14="http://schemas.microsoft.com/office/powerpoint/2010/main" val="1207569413"/>
      </p:ext>
    </p:extLst>
  </p:cSld>
  <p:clrMapOvr>
    <a:masterClrMapping/>
  </p:clrMapOvr>
</p:sld>
</file>

<file path=ppt/theme/theme1.xml><?xml version="1.0" encoding="utf-8"?>
<a:theme xmlns:a="http://schemas.openxmlformats.org/drawingml/2006/main" name="Kırpma">
  <a:themeElements>
    <a:clrScheme name="Kırpma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Kırpma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ırpma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Kırpma</Template>
  <TotalTime>217</TotalTime>
  <Words>154</Words>
  <Application>Microsoft Office PowerPoint</Application>
  <PresentationFormat>Geniş ekran</PresentationFormat>
  <Paragraphs>20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2" baseType="lpstr">
      <vt:lpstr>Arial</vt:lpstr>
      <vt:lpstr>Franklin Gothic Book</vt:lpstr>
      <vt:lpstr>Söhne</vt:lpstr>
      <vt:lpstr>Kırpma</vt:lpstr>
      <vt:lpstr>Todo App</vt:lpstr>
      <vt:lpstr>Proje Özellikleri: </vt:lpstr>
      <vt:lpstr>Kullanılan Teknolojiler: </vt:lpstr>
      <vt:lpstr>Package  Yapısı : </vt:lpstr>
      <vt:lpstr>Entity</vt:lpstr>
      <vt:lpstr>DTO</vt:lpstr>
      <vt:lpstr>Service</vt:lpstr>
      <vt:lpstr>PowerPoint Sunusu</vt:lpstr>
      <vt:lpstr>PowerPoint Sunusu</vt:lpstr>
      <vt:lpstr>PowerPoint Sunusu</vt:lpstr>
      <vt:lpstr>Controller</vt:lpstr>
      <vt:lpstr>PowerPoint Sunusu</vt:lpstr>
      <vt:lpstr>PowerPoint Sunusu</vt:lpstr>
      <vt:lpstr>PowerPoint Sunusu</vt:lpstr>
      <vt:lpstr>H2DB - TEST</vt:lpstr>
      <vt:lpstr>MySQL Table ve Query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 App</dc:title>
  <dc:creator>Batuhan Yalçıntürk</dc:creator>
  <cp:lastModifiedBy>Batuhan Yalçıntürk</cp:lastModifiedBy>
  <cp:revision>3</cp:revision>
  <dcterms:created xsi:type="dcterms:W3CDTF">2023-09-01T20:01:26Z</dcterms:created>
  <dcterms:modified xsi:type="dcterms:W3CDTF">2023-09-02T08:22:40Z</dcterms:modified>
</cp:coreProperties>
</file>