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6CC5DBB-6DEF-4702-B715-9F1211D408BF}" type="datetimeFigureOut">
              <a:rPr lang="tr-TR" smtClean="0"/>
              <a:t>1 Eyl 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85C1186-6250-440B-ACDD-28B222056E0E}" type="slidenum">
              <a:rPr lang="tr-TR" smtClean="0"/>
              <a:t>‹#›</a:t>
            </a:fld>
            <a:endParaRPr lang="tr-T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67842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5DBB-6DEF-4702-B715-9F1211D408BF}" type="datetimeFigureOut">
              <a:rPr lang="tr-TR" smtClean="0"/>
              <a:t>1 Eyl 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1186-6250-440B-ACDD-28B222056E0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15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5DBB-6DEF-4702-B715-9F1211D408BF}" type="datetimeFigureOut">
              <a:rPr lang="tr-TR" smtClean="0"/>
              <a:t>1 Eyl 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1186-6250-440B-ACDD-28B222056E0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01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5DBB-6DEF-4702-B715-9F1211D408BF}" type="datetimeFigureOut">
              <a:rPr lang="tr-TR" smtClean="0"/>
              <a:t>1 Eyl 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1186-6250-440B-ACDD-28B222056E0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6304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CC5DBB-6DEF-4702-B715-9F1211D408BF}" type="datetimeFigureOut">
              <a:rPr lang="tr-TR" smtClean="0"/>
              <a:t>1 Eyl 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5C1186-6250-440B-ACDD-28B222056E0E}" type="slidenum">
              <a:rPr lang="tr-TR" smtClean="0"/>
              <a:t>‹#›</a:t>
            </a:fld>
            <a:endParaRPr lang="tr-T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53456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5DBB-6DEF-4702-B715-9F1211D408BF}" type="datetimeFigureOut">
              <a:rPr lang="tr-TR" smtClean="0"/>
              <a:t>1 Eyl 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1186-6250-440B-ACDD-28B222056E0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235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5DBB-6DEF-4702-B715-9F1211D408BF}" type="datetimeFigureOut">
              <a:rPr lang="tr-TR" smtClean="0"/>
              <a:t>1 Eyl 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1186-6250-440B-ACDD-28B222056E0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0331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5DBB-6DEF-4702-B715-9F1211D408BF}" type="datetimeFigureOut">
              <a:rPr lang="tr-TR" smtClean="0"/>
              <a:t>1 Eyl 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1186-6250-440B-ACDD-28B222056E0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8533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5DBB-6DEF-4702-B715-9F1211D408BF}" type="datetimeFigureOut">
              <a:rPr lang="tr-TR" smtClean="0"/>
              <a:t>1 Eyl 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1186-6250-440B-ACDD-28B222056E0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315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CC5DBB-6DEF-4702-B715-9F1211D408BF}" type="datetimeFigureOut">
              <a:rPr lang="tr-TR" smtClean="0"/>
              <a:t>1 Eyl 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5C1186-6250-440B-ACDD-28B222056E0E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89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CC5DBB-6DEF-4702-B715-9F1211D408BF}" type="datetimeFigureOut">
              <a:rPr lang="tr-TR" smtClean="0"/>
              <a:t>1 Eyl 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5C1186-6250-440B-ACDD-28B222056E0E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5372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6CC5DBB-6DEF-4702-B715-9F1211D408BF}" type="datetimeFigureOut">
              <a:rPr lang="tr-TR" smtClean="0"/>
              <a:t>1 Eyl 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85C1186-6250-440B-ACDD-28B222056E0E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7284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19EF9E3-D50C-B8EF-CC5F-33C36B76D1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Todo</a:t>
            </a:r>
            <a:r>
              <a:rPr lang="tr-TR" dirty="0"/>
              <a:t> </a:t>
            </a:r>
            <a:r>
              <a:rPr lang="tr-TR" dirty="0" err="1"/>
              <a:t>App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F3EB2F3-25ED-308A-200D-22F816E376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/>
              <a:t>TechCareer</a:t>
            </a:r>
            <a:r>
              <a:rPr lang="tr-TR" dirty="0"/>
              <a:t> Final Project </a:t>
            </a:r>
          </a:p>
          <a:p>
            <a:r>
              <a:rPr lang="tr-TR" dirty="0"/>
              <a:t>Batuhan Yalçıntürk</a:t>
            </a:r>
          </a:p>
        </p:txBody>
      </p:sp>
    </p:spTree>
    <p:extLst>
      <p:ext uri="{BB962C8B-B14F-4D97-AF65-F5344CB8AC3E}">
        <p14:creationId xmlns:p14="http://schemas.microsoft.com/office/powerpoint/2010/main" val="2235688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957D41-C7EE-0A1C-28CA-514A46650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38223C8-022F-2777-380B-DD1172108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569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D46946-5D61-43F6-0DC8-F94E0FFEF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2A6E072-2111-B84B-2356-02043C356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8569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F5AE6AB-6C2F-002F-CDEB-B14E0FC2C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ED325EC-76CE-A25F-63B4-A1992558E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8700282"/>
      </p:ext>
    </p:extLst>
  </p:cSld>
  <p:clrMapOvr>
    <a:masterClrMapping/>
  </p:clrMapOvr>
</p:sld>
</file>

<file path=ppt/theme/theme1.xml><?xml version="1.0" encoding="utf-8"?>
<a:theme xmlns:a="http://schemas.openxmlformats.org/drawingml/2006/main" name="Kırpma">
  <a:themeElements>
    <a:clrScheme name="Kırpma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Kırpma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ırpma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Kırpma</Template>
  <TotalTime>77</TotalTime>
  <Words>7</Words>
  <Application>Microsoft Office PowerPoint</Application>
  <PresentationFormat>Geniş ekran</PresentationFormat>
  <Paragraphs>3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6" baseType="lpstr">
      <vt:lpstr>Franklin Gothic Book</vt:lpstr>
      <vt:lpstr>Kırpma</vt:lpstr>
      <vt:lpstr>Todo App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Todo App</dc:title>
  <dc:creator>Batuhan Yalçıntürk</dc:creator>
  <cp:lastModifiedBy>Batuhan Yalçıntürk</cp:lastModifiedBy>
  <cp:revision>1</cp:revision>
  <dcterms:created xsi:type="dcterms:W3CDTF">2023-09-01T20:01:26Z</dcterms:created>
  <dcterms:modified xsi:type="dcterms:W3CDTF">2023-09-01T21:18:59Z</dcterms:modified>
</cp:coreProperties>
</file>