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75" r:id="rId4"/>
    <p:sldId id="281" r:id="rId5"/>
    <p:sldId id="282" r:id="rId6"/>
    <p:sldId id="285" r:id="rId7"/>
    <p:sldId id="280" r:id="rId8"/>
    <p:sldId id="283" r:id="rId9"/>
    <p:sldId id="284" r:id="rId10"/>
    <p:sldId id="277" r:id="rId11"/>
    <p:sldId id="286" r:id="rId12"/>
    <p:sldId id="287" r:id="rId13"/>
    <p:sldId id="288" r:id="rId14"/>
    <p:sldId id="278" r:id="rId15"/>
    <p:sldId id="273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86544" autoAdjust="0"/>
  </p:normalViewPr>
  <p:slideViewPr>
    <p:cSldViewPr snapToGrid="0">
      <p:cViewPr varScale="1">
        <p:scale>
          <a:sx n="107" d="100"/>
          <a:sy n="107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FA38-B8FA-4A6C-9A0B-C2BA2C10988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E71D3-75AC-4EE8-80AF-450C621F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6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E71D3-75AC-4EE8-80AF-450C621FB6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9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E71D3-75AC-4EE8-80AF-450C621FB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E71D3-75AC-4EE8-80AF-450C621FB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2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7119-225E-4486-A8C7-05ADF2F5B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5D952-1ED2-4FC6-AE46-027F0AD4D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BE1ED-0F93-43F4-8E1F-919415AB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01F6-CBAE-4C10-A37C-7286ED57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3295-DEDC-4A68-A6A8-D7B24CF4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21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93D4-C1A5-44CB-9451-9A1EB748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8BCE3-FC37-46D9-93D8-A56FB98B4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C97DC-CA5B-45F4-AA2F-3F877606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1AAC-5C0D-4C5E-B747-492C3B0E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95EB-652B-4494-A4B7-1E06DB96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388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E5563-AAFB-4560-8B9B-AB7B188F5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6BF91-AD26-4366-8F17-DB1B640F6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AA6B-7844-4F32-89DE-E2737716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A9E0-B9D4-48B1-B97A-73457DC3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1D48-0D7B-4244-A110-D98A3BD0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08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F5B9-3C0A-48FC-90D5-F9F9B1AE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85C8-2ED3-4A67-92C1-F57162D1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DC17E-08D4-407E-A006-4AE1F443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EAB9-D1F3-41E4-AF1F-22FA3D0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D07F1-7FF9-41F1-B2CE-A5EC22B6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347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84CC-A62F-4B98-B772-9659C7A3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E7008-D5AC-49F2-AED4-A59698E6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E826-9B6D-4864-8A3F-28BA6399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93664-45E1-4552-B090-E480C911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D8CC6-2F70-416E-9029-EB0C3402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6010275"/>
            <a:ext cx="5953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EADE-020D-4EC7-925C-8598E6A3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D0EF-A760-4E09-938C-BE318582F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DD47E-4AB0-4C14-9896-51F98546A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F0D5-2D19-484E-9E6C-5E09BE9F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418A7-4977-4A49-9E23-74447F76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96077-12B0-4E71-965B-6E1CFF7A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29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94D6-D459-48F3-BF91-1C51D87F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5DFC-712B-46AB-8771-8F9179D6C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A1842-229A-4C80-945C-B49FFCEF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63930-D62F-4B35-A116-C8721788F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07792-13B8-4EBE-90DB-7AD3C480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D7D2F-2672-42C2-A3AE-8C306284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219F9-7B04-4C89-8FF9-F9A9DB73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EE5D3-F888-4A96-A412-75EEF105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3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309D-EDB3-403E-9EA5-9FA73CF6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1758B-7777-42C0-814F-3569AF08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D5F47-0112-4320-AF18-A045FF38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81B72-1687-4560-9D67-52731F08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347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BC8B2-8BFB-4D08-8EC3-DD737D52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B74E3-356B-4671-9E83-5E532427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0DD33-CBC0-4423-834A-DCA46CD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38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AFAF-F804-4A3B-B6C8-198280D7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123C-E8E0-4344-8016-D1A3715E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13D40-67F4-449D-A653-71CC39ED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244F1-5542-414A-A62C-4F41132C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DB5E9-B45B-4B96-9DE2-2C949E75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7B7F3-A2E8-4B36-9E23-A5F32894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99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DBB6-3844-44AF-A99B-B4F7B440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6DB88-858F-487C-8D6C-B6830F44E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A52BA-FBD2-48DD-B5A8-EAC2C61F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A179E-6CBF-4B5E-B991-212B2A7C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B6CB6-E7C6-4566-AAC2-0A9951C0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EA2AB-5101-4DBD-833A-39958E2E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917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FD3E3-2F56-4BD8-8883-AEE5BD80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61A76-3B17-4D4B-AD2B-83C0B3CB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A0E8-E773-4112-90FA-6CF011006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AD3C1-3C94-42DC-BF6B-B487D06CB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B282-F647-4C6B-BE62-533FFA24F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9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FFBC-AC9F-48D6-993B-B0DE156D4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376" y="1591059"/>
            <a:ext cx="9767248" cy="973293"/>
          </a:xfrm>
        </p:spPr>
        <p:txBody>
          <a:bodyPr>
            <a:normAutofit/>
          </a:bodyPr>
          <a:lstStyle/>
          <a:p>
            <a:r>
              <a:rPr lang="tr-TR" b="1" dirty="0" err="1"/>
              <a:t>Voting</a:t>
            </a:r>
            <a:r>
              <a:rPr lang="tr-TR" b="1" dirty="0"/>
              <a:t>-Console Application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14ABF-B72A-4E5C-A4C4-2A1B7211C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57" y="3106279"/>
            <a:ext cx="12012685" cy="1227711"/>
          </a:xfrm>
        </p:spPr>
        <p:txBody>
          <a:bodyPr>
            <a:normAutofit fontScale="47500" lnSpcReduction="20000"/>
          </a:bodyPr>
          <a:lstStyle/>
          <a:p>
            <a:r>
              <a:rPr lang="tr-TR" sz="6000" b="1" dirty="0"/>
              <a:t>EEE 206 - PROGRAMMING</a:t>
            </a:r>
          </a:p>
          <a:p>
            <a:r>
              <a:rPr lang="tr-TR" sz="6000" b="1" dirty="0"/>
              <a:t>Project </a:t>
            </a:r>
          </a:p>
          <a:p>
            <a:r>
              <a:rPr lang="tr-TR" sz="4200" b="1" dirty="0"/>
              <a:t>Project No: 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8E14ABF-B72A-4E5C-A4C4-2A1B7211CB09}"/>
              </a:ext>
            </a:extLst>
          </p:cNvPr>
          <p:cNvSpPr txBox="1">
            <a:spLocks/>
          </p:cNvSpPr>
          <p:nvPr/>
        </p:nvSpPr>
        <p:spPr>
          <a:xfrm>
            <a:off x="89657" y="4612077"/>
            <a:ext cx="12012686" cy="1797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u="sng" dirty="0"/>
              <a:t>Team </a:t>
            </a:r>
            <a:r>
              <a:rPr lang="tr-TR" b="1" u="sng" dirty="0" err="1"/>
              <a:t>Members</a:t>
            </a:r>
            <a:endParaRPr lang="tr-TR" b="1" u="sng" dirty="0"/>
          </a:p>
          <a:p>
            <a:pPr algn="l"/>
            <a:r>
              <a:rPr lang="tr-TR" b="1" dirty="0"/>
              <a:t>                                                                     Batuhan Yaman(EEE)</a:t>
            </a:r>
          </a:p>
          <a:p>
            <a:r>
              <a:rPr lang="tr-TR" b="1" dirty="0"/>
              <a:t> Ömer Tezel(EEE)     </a:t>
            </a:r>
          </a:p>
          <a:p>
            <a:r>
              <a:rPr lang="tr-TR" b="1" dirty="0"/>
              <a:t>       Ali Yener Dikmen(EEE)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6818" cy="1416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93" y="4850805"/>
            <a:ext cx="1598729" cy="1558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386" y="4731441"/>
            <a:ext cx="1598729" cy="155896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1EB6628-3BC5-4A10-A268-5FA574775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947" y="22412"/>
            <a:ext cx="1414395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3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3462" cy="894303"/>
          </a:xfrm>
        </p:spPr>
        <p:txBody>
          <a:bodyPr>
            <a:normAutofit/>
          </a:bodyPr>
          <a:lstStyle/>
          <a:p>
            <a:r>
              <a:rPr lang="tr-TR" sz="54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SIMULATIONS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94E8A-DEC9-4359-BB5B-69E45DE7040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C4EA8E2-E4AC-438C-A8BD-2C89B66B5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13" y="1076884"/>
            <a:ext cx="5290018" cy="119790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82CCDA5-E988-4B6C-A2D4-132968089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3669250"/>
            <a:ext cx="5290018" cy="176040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F44A0D3-B1E4-431A-8390-C6020F497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024" y="1228685"/>
            <a:ext cx="2213943" cy="89430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B6D0745-6F15-4C7E-A882-555507E43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6443" y="3914397"/>
            <a:ext cx="2153928" cy="976313"/>
          </a:xfrm>
          <a:prstGeom prst="rect">
            <a:avLst/>
          </a:prstGeom>
        </p:spPr>
      </p:pic>
      <p:sp>
        <p:nvSpPr>
          <p:cNvPr id="2" name="Ok: Aşağı 1">
            <a:extLst>
              <a:ext uri="{FF2B5EF4-FFF2-40B4-BE49-F238E27FC236}">
                <a16:creationId xmlns:a16="http://schemas.microsoft.com/office/drawing/2014/main" id="{FF1F17F6-A153-4B34-B3CD-D07C1A937A3B}"/>
              </a:ext>
            </a:extLst>
          </p:cNvPr>
          <p:cNvSpPr/>
          <p:nvPr/>
        </p:nvSpPr>
        <p:spPr>
          <a:xfrm>
            <a:off x="2733954" y="2683596"/>
            <a:ext cx="322729" cy="715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Ok: Sol Sağ 2">
            <a:extLst>
              <a:ext uri="{FF2B5EF4-FFF2-40B4-BE49-F238E27FC236}">
                <a16:creationId xmlns:a16="http://schemas.microsoft.com/office/drawing/2014/main" id="{DB84E2D0-1FD6-4DD5-ADFD-0FCAD97AB063}"/>
              </a:ext>
            </a:extLst>
          </p:cNvPr>
          <p:cNvSpPr/>
          <p:nvPr/>
        </p:nvSpPr>
        <p:spPr>
          <a:xfrm>
            <a:off x="6055528" y="1624575"/>
            <a:ext cx="777000" cy="3541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8A6FD65-C8D9-4DBB-8B3A-19730C22B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5528" y="4225491"/>
            <a:ext cx="874190" cy="354126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A989C02A-D057-49FD-B675-0A16892569E0}"/>
              </a:ext>
            </a:extLst>
          </p:cNvPr>
          <p:cNvSpPr txBox="1"/>
          <p:nvPr/>
        </p:nvSpPr>
        <p:spPr>
          <a:xfrm>
            <a:off x="301998" y="2274789"/>
            <a:ext cx="5186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1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Successful login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799E172-2CB3-464A-8892-C0FB694BF87F}"/>
              </a:ext>
            </a:extLst>
          </p:cNvPr>
          <p:cNvSpPr txBox="1"/>
          <p:nvPr/>
        </p:nvSpPr>
        <p:spPr>
          <a:xfrm>
            <a:off x="371475" y="5457950"/>
            <a:ext cx="492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2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Entering new password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A699FC2-7339-4099-B82B-FB27571EB176}"/>
              </a:ext>
            </a:extLst>
          </p:cNvPr>
          <p:cNvSpPr txBox="1"/>
          <p:nvPr/>
        </p:nvSpPr>
        <p:spPr>
          <a:xfrm>
            <a:off x="7113180" y="2181338"/>
            <a:ext cx="3002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latin typeface="Times New Roman" panose="02020603050405020304" pitchFamily="18" charset="0"/>
                <a:ea typeface="Arial" panose="020B0604020202020204" pitchFamily="34" charset="0"/>
              </a:rPr>
              <a:t>3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Inside of the password.txt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2B1797D0-FD4F-41B7-B9BC-92009E63C6C0}"/>
              </a:ext>
            </a:extLst>
          </p:cNvPr>
          <p:cNvSpPr txBox="1"/>
          <p:nvPr/>
        </p:nvSpPr>
        <p:spPr>
          <a:xfrm>
            <a:off x="7211024" y="4804153"/>
            <a:ext cx="3179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latin typeface="Times New Roman" panose="02020603050405020304" pitchFamily="18" charset="0"/>
                <a:ea typeface="Arial" panose="020B0604020202020204" pitchFamily="34" charset="0"/>
              </a:rPr>
              <a:t>4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Inside of the updated text file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tr-T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732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3462" cy="894303"/>
          </a:xfrm>
        </p:spPr>
        <p:txBody>
          <a:bodyPr>
            <a:normAutofit/>
          </a:bodyPr>
          <a:lstStyle/>
          <a:p>
            <a:r>
              <a:rPr lang="tr-TR" sz="54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SIMULATIONS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94E8A-DEC9-4359-BB5B-69E45DE7040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F9FAC39-6B67-442F-81D8-4D4841DB1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2" y="981075"/>
            <a:ext cx="5526099" cy="24479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CB54C0B-45C5-4582-8BB6-CE29A6628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5" y="554728"/>
            <a:ext cx="4955929" cy="4892703"/>
          </a:xfrm>
          <a:prstGeom prst="rect">
            <a:avLst/>
          </a:prstGeom>
        </p:spPr>
      </p:pic>
      <p:sp>
        <p:nvSpPr>
          <p:cNvPr id="2" name="Ok: Sağ 1">
            <a:extLst>
              <a:ext uri="{FF2B5EF4-FFF2-40B4-BE49-F238E27FC236}">
                <a16:creationId xmlns:a16="http://schemas.microsoft.com/office/drawing/2014/main" id="{007BDEBD-C630-4085-BBFF-1A2B9BB37A6E}"/>
              </a:ext>
            </a:extLst>
          </p:cNvPr>
          <p:cNvSpPr/>
          <p:nvPr/>
        </p:nvSpPr>
        <p:spPr>
          <a:xfrm>
            <a:off x="5857875" y="2324100"/>
            <a:ext cx="692396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66747A9-0FF0-4577-97BB-0750C7CA74C7}"/>
              </a:ext>
            </a:extLst>
          </p:cNvPr>
          <p:cNvSpPr txBox="1"/>
          <p:nvPr/>
        </p:nvSpPr>
        <p:spPr>
          <a:xfrm>
            <a:off x="115632" y="3466466"/>
            <a:ext cx="546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5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Voting process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93F4792-7AD0-406C-9A5A-BF3405538D7B}"/>
              </a:ext>
            </a:extLst>
          </p:cNvPr>
          <p:cNvSpPr txBox="1"/>
          <p:nvPr/>
        </p:nvSpPr>
        <p:spPr>
          <a:xfrm>
            <a:off x="6820183" y="5489805"/>
            <a:ext cx="471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6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Last user is voting 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977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3462" cy="894303"/>
          </a:xfrm>
        </p:spPr>
        <p:txBody>
          <a:bodyPr>
            <a:normAutofit/>
          </a:bodyPr>
          <a:lstStyle/>
          <a:p>
            <a:r>
              <a:rPr lang="tr-TR" sz="54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SIMULATIONS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94E8A-DEC9-4359-BB5B-69E45DE7040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606A4FF-3E72-45D6-96C7-E182F439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77" y="1018801"/>
            <a:ext cx="4309569" cy="407315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25C6C6F-AC7A-489D-9E9E-D34B94F5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406"/>
            <a:ext cx="1765585" cy="5452782"/>
          </a:xfrm>
          <a:prstGeom prst="rect">
            <a:avLst/>
          </a:prstGeom>
        </p:spPr>
      </p:pic>
      <p:sp>
        <p:nvSpPr>
          <p:cNvPr id="2" name="Ok: Sol Sağ 1">
            <a:extLst>
              <a:ext uri="{FF2B5EF4-FFF2-40B4-BE49-F238E27FC236}">
                <a16:creationId xmlns:a16="http://schemas.microsoft.com/office/drawing/2014/main" id="{324E0093-4279-4476-9359-7DCD99A8E4C0}"/>
              </a:ext>
            </a:extLst>
          </p:cNvPr>
          <p:cNvSpPr/>
          <p:nvPr/>
        </p:nvSpPr>
        <p:spPr>
          <a:xfrm>
            <a:off x="4769224" y="2779059"/>
            <a:ext cx="959223" cy="385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5441413-0113-4A9B-B571-DA1598B1FBEB}"/>
              </a:ext>
            </a:extLst>
          </p:cNvPr>
          <p:cNvSpPr txBox="1"/>
          <p:nvPr/>
        </p:nvSpPr>
        <p:spPr>
          <a:xfrm>
            <a:off x="294676" y="5091953"/>
            <a:ext cx="430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7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Abstain result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BEB598A5-76E6-46FA-8E52-28293C89442A}"/>
              </a:ext>
            </a:extLst>
          </p:cNvPr>
          <p:cNvSpPr txBox="1"/>
          <p:nvPr/>
        </p:nvSpPr>
        <p:spPr>
          <a:xfrm>
            <a:off x="5985019" y="5676728"/>
            <a:ext cx="36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8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Stored votes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754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3462" cy="894303"/>
          </a:xfrm>
        </p:spPr>
        <p:txBody>
          <a:bodyPr>
            <a:normAutofit/>
          </a:bodyPr>
          <a:lstStyle/>
          <a:p>
            <a:r>
              <a:rPr lang="tr-TR" sz="54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SIMULATIONS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94E8A-DEC9-4359-BB5B-69E45DE7040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20D4402-271E-4563-804F-1FD57C7F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34" y="1221127"/>
            <a:ext cx="5910098" cy="2732307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FCABB1C7-B7C5-4151-9889-EBA7D62E29E4}"/>
              </a:ext>
            </a:extLst>
          </p:cNvPr>
          <p:cNvSpPr txBox="1"/>
          <p:nvPr/>
        </p:nvSpPr>
        <p:spPr>
          <a:xfrm>
            <a:off x="445878" y="4069853"/>
            <a:ext cx="582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3.13: Same user tries to login again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178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3462" cy="894303"/>
          </a:xfrm>
        </p:spPr>
        <p:txBody>
          <a:bodyPr>
            <a:normAutofit/>
          </a:bodyPr>
          <a:lstStyle/>
          <a:p>
            <a:r>
              <a:rPr lang="tr-TR" sz="5400" b="1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94E8A-DEC9-4359-BB5B-69E45DE70405}"/>
              </a:ext>
            </a:extLst>
          </p:cNvPr>
          <p:cNvSpPr txBox="1">
            <a:spLocks/>
          </p:cNvSpPr>
          <p:nvPr/>
        </p:nvSpPr>
        <p:spPr>
          <a:xfrm>
            <a:off x="456362" y="1242820"/>
            <a:ext cx="10515600" cy="4645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4AFF2E-ACBA-40AF-BFC0-A35C4B8D2E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2FA03A5-7A24-4772-9B40-8481042659F6}"/>
              </a:ext>
            </a:extLst>
          </p:cNvPr>
          <p:cNvSpPr txBox="1"/>
          <p:nvPr/>
        </p:nvSpPr>
        <p:spPr>
          <a:xfrm>
            <a:off x="157571" y="1477108"/>
            <a:ext cx="109683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we created a console application where users can log in with their password and username and vote on a topic. In our system, users can change their passwords if they wish. Finally, when the voting is over, the voting result is displayed according to the votes used or abstentions.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92815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E1BC-76AF-4709-80B9-7ADEE2D1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65" y="169507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/>
              <a:t>We would like to express our thanks of gratitude </a:t>
            </a:r>
            <a:r>
              <a:rPr lang="en-GB" sz="2800" dirty="0" err="1"/>
              <a:t>Dr.</a:t>
            </a:r>
            <a:r>
              <a:rPr lang="en-GB" sz="2800" dirty="0"/>
              <a:t> </a:t>
            </a:r>
            <a:r>
              <a:rPr lang="en-GB" sz="2800" dirty="0" err="1"/>
              <a:t>Doğan</a:t>
            </a:r>
            <a:r>
              <a:rPr lang="en-GB" sz="2800" dirty="0"/>
              <a:t> ÇÖRÜŞ for his help and support.</a:t>
            </a:r>
            <a:endParaRPr lang="tr-TR" sz="2800" dirty="0">
              <a:cs typeface="Calibri" panose="020F0502020204030204"/>
            </a:endParaRP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Thank you for listening to us!</a:t>
            </a:r>
            <a:endParaRPr lang="en-US" sz="2800" dirty="0">
              <a:cs typeface="Calibri" panose="020F0502020204030204"/>
            </a:endParaRPr>
          </a:p>
          <a:p>
            <a:pPr marL="0" indent="0" algn="just">
              <a:buNone/>
            </a:pPr>
            <a:endParaRPr lang="tr-T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/>
              <a:t>Acknowledgment</a:t>
            </a:r>
          </a:p>
        </p:txBody>
      </p:sp>
    </p:spTree>
    <p:extLst>
      <p:ext uri="{BB962C8B-B14F-4D97-AF65-F5344CB8AC3E}">
        <p14:creationId xmlns:p14="http://schemas.microsoft.com/office/powerpoint/2010/main" val="15788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3462" cy="894303"/>
          </a:xfrm>
        </p:spPr>
        <p:txBody>
          <a:bodyPr>
            <a:normAutofit/>
          </a:bodyPr>
          <a:lstStyle/>
          <a:p>
            <a:r>
              <a:rPr lang="tr-TR" sz="5400" b="1" dirty="0"/>
              <a:t>Project </a:t>
            </a:r>
            <a:r>
              <a:rPr lang="tr-TR" sz="5400" b="1" dirty="0" err="1"/>
              <a:t>Goals</a:t>
            </a:r>
            <a:endParaRPr lang="tr-TR" sz="5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94E8A-DEC9-4359-BB5B-69E45DE7040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tx1"/>
                </a:solidFill>
              </a:rPr>
              <a:t>C</a:t>
            </a:r>
            <a:r>
              <a:rPr lang="en-US" sz="2800" dirty="0" err="1">
                <a:solidFill>
                  <a:schemeClr val="tx1"/>
                </a:solidFill>
              </a:rPr>
              <a:t>reate</a:t>
            </a:r>
            <a:r>
              <a:rPr lang="en-US" sz="2800" dirty="0">
                <a:solidFill>
                  <a:schemeClr val="tx1"/>
                </a:solidFill>
              </a:rPr>
              <a:t> a program that people can login with their ID’s and passwords to vote about an issue.</a:t>
            </a:r>
            <a:endParaRPr lang="tr-TR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Users can vote yes, no, or they can stay abstain</a:t>
            </a:r>
            <a:r>
              <a:rPr lang="tr-TR" sz="28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Users should be able to change their passwords and votes if they want.</a:t>
            </a:r>
            <a:endParaRPr lang="tr-TR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chemeClr val="tx1"/>
                </a:solidFill>
              </a:rPr>
              <a:t>Save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to</a:t>
            </a:r>
            <a:r>
              <a:rPr lang="tr-TR" sz="2800" dirty="0">
                <a:solidFill>
                  <a:schemeClr val="tx1"/>
                </a:solidFill>
              </a:rPr>
              <a:t> file </a:t>
            </a:r>
            <a:r>
              <a:rPr lang="tr-TR" sz="2800" dirty="0" err="1">
                <a:solidFill>
                  <a:schemeClr val="tx1"/>
                </a:solidFill>
              </a:rPr>
              <a:t>user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passwords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and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their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votes</a:t>
            </a:r>
            <a:r>
              <a:rPr lang="tr-TR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7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C32538-410B-416D-BCA4-1B5792D08393}"/>
              </a:ext>
            </a:extLst>
          </p:cNvPr>
          <p:cNvSpPr txBox="1">
            <a:spLocks/>
          </p:cNvSpPr>
          <p:nvPr/>
        </p:nvSpPr>
        <p:spPr>
          <a:xfrm>
            <a:off x="130629" y="1325563"/>
            <a:ext cx="11927393" cy="524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28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Flow Chart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65BFAEC-F44E-4A7E-B8ED-A88E20172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72" y="894303"/>
            <a:ext cx="1871663" cy="316388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1788175-9876-4B6A-87F6-77E3E8623E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4" r="1246" b="998"/>
          <a:stretch/>
        </p:blipFill>
        <p:spPr bwMode="auto">
          <a:xfrm>
            <a:off x="3566135" y="24866"/>
            <a:ext cx="2528190" cy="5676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35F67546-BEEC-46AC-B974-60E0D3FEB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625" y="2577580"/>
            <a:ext cx="4444198" cy="2744623"/>
          </a:xfrm>
          <a:prstGeom prst="rect">
            <a:avLst/>
          </a:prstGeom>
        </p:spPr>
      </p:pic>
      <p:sp>
        <p:nvSpPr>
          <p:cNvPr id="3" name="Ok: Sağ 2">
            <a:extLst>
              <a:ext uri="{FF2B5EF4-FFF2-40B4-BE49-F238E27FC236}">
                <a16:creationId xmlns:a16="http://schemas.microsoft.com/office/drawing/2014/main" id="{EE41EA74-B2E8-486E-9550-B1A16F1D44B6}"/>
              </a:ext>
            </a:extLst>
          </p:cNvPr>
          <p:cNvSpPr/>
          <p:nvPr/>
        </p:nvSpPr>
        <p:spPr>
          <a:xfrm>
            <a:off x="6094325" y="2054246"/>
            <a:ext cx="1327132" cy="523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7472B87-56D5-4176-B1C4-63DC18C652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6340" y="1939425"/>
            <a:ext cx="1347333" cy="560881"/>
          </a:xfrm>
          <a:prstGeom prst="rect">
            <a:avLst/>
          </a:prstGeom>
        </p:spPr>
      </p:pic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B5D3F1F9-A792-4AA3-A56D-769593C71246}"/>
              </a:ext>
            </a:extLst>
          </p:cNvPr>
          <p:cNvCxnSpPr>
            <a:cxnSpLocks/>
          </p:cNvCxnSpPr>
          <p:nvPr/>
        </p:nvCxnSpPr>
        <p:spPr>
          <a:xfrm>
            <a:off x="1175357" y="4073298"/>
            <a:ext cx="2390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F8DFC151-3F1D-4342-9FC4-794B9EBDB5CD}"/>
              </a:ext>
            </a:extLst>
          </p:cNvPr>
          <p:cNvCxnSpPr>
            <a:cxnSpLocks/>
          </p:cNvCxnSpPr>
          <p:nvPr/>
        </p:nvCxnSpPr>
        <p:spPr>
          <a:xfrm flipH="1" flipV="1">
            <a:off x="3566134" y="24866"/>
            <a:ext cx="1" cy="403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09D9F896-F461-46B0-83A8-28B696FE7C2C}"/>
              </a:ext>
            </a:extLst>
          </p:cNvPr>
          <p:cNvCxnSpPr>
            <a:cxnSpLocks/>
          </p:cNvCxnSpPr>
          <p:nvPr/>
        </p:nvCxnSpPr>
        <p:spPr>
          <a:xfrm>
            <a:off x="3566134" y="24866"/>
            <a:ext cx="105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>
            <a:extLst>
              <a:ext uri="{FF2B5EF4-FFF2-40B4-BE49-F238E27FC236}">
                <a16:creationId xmlns:a16="http://schemas.microsoft.com/office/drawing/2014/main" id="{FD72CE6F-4884-4F11-853F-8A77394783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5788" y="5909174"/>
            <a:ext cx="2402032" cy="6097"/>
          </a:xfrm>
          <a:prstGeom prst="rect">
            <a:avLst/>
          </a:prstGeom>
        </p:spPr>
      </p:pic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EBEC75CF-FE23-4E83-9724-59C562051607}"/>
              </a:ext>
            </a:extLst>
          </p:cNvPr>
          <p:cNvCxnSpPr>
            <a:stCxn id="19" idx="1"/>
          </p:cNvCxnSpPr>
          <p:nvPr/>
        </p:nvCxnSpPr>
        <p:spPr>
          <a:xfrm flipV="1">
            <a:off x="4625788" y="5698718"/>
            <a:ext cx="0" cy="21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30A53EEE-9170-4201-A9E2-F2A38DFE1F25}"/>
              </a:ext>
            </a:extLst>
          </p:cNvPr>
          <p:cNvCxnSpPr>
            <a:cxnSpLocks/>
          </p:cNvCxnSpPr>
          <p:nvPr/>
        </p:nvCxnSpPr>
        <p:spPr>
          <a:xfrm flipV="1">
            <a:off x="6974073" y="5909174"/>
            <a:ext cx="637004" cy="3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259EEBC3-B084-4A0C-A3B5-D3C43D2BC820}"/>
              </a:ext>
            </a:extLst>
          </p:cNvPr>
          <p:cNvCxnSpPr>
            <a:cxnSpLocks/>
          </p:cNvCxnSpPr>
          <p:nvPr/>
        </p:nvCxnSpPr>
        <p:spPr>
          <a:xfrm flipH="1" flipV="1">
            <a:off x="7602113" y="3468038"/>
            <a:ext cx="8964" cy="244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2F98DB0C-5D5C-486B-8EB6-D398EAB9446B}"/>
              </a:ext>
            </a:extLst>
          </p:cNvPr>
          <p:cNvCxnSpPr/>
          <p:nvPr/>
        </p:nvCxnSpPr>
        <p:spPr>
          <a:xfrm>
            <a:off x="7611077" y="3468038"/>
            <a:ext cx="484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4C3645DE-E4EF-48CC-B4EE-33476E6D36BB}"/>
              </a:ext>
            </a:extLst>
          </p:cNvPr>
          <p:cNvSpPr txBox="1"/>
          <p:nvPr/>
        </p:nvSpPr>
        <p:spPr>
          <a:xfrm>
            <a:off x="288177" y="4098165"/>
            <a:ext cx="343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1.: Beginning of the algorithm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3E9D6599-ED2F-4B51-9D45-748004BAA5B2}"/>
              </a:ext>
            </a:extLst>
          </p:cNvPr>
          <p:cNvSpPr txBox="1"/>
          <p:nvPr/>
        </p:nvSpPr>
        <p:spPr>
          <a:xfrm>
            <a:off x="3975601" y="5909173"/>
            <a:ext cx="280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1.2: For Loop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995A5FB4-F8A0-4927-AB50-63F48AB75EAC}"/>
              </a:ext>
            </a:extLst>
          </p:cNvPr>
          <p:cNvSpPr txBox="1"/>
          <p:nvPr/>
        </p:nvSpPr>
        <p:spPr>
          <a:xfrm>
            <a:off x="8185370" y="5322203"/>
            <a:ext cx="3478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1.</a:t>
            </a:r>
            <a:r>
              <a:rPr lang="tr-T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End of the flow chart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634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C32538-410B-416D-BCA4-1B5792D08393}"/>
              </a:ext>
            </a:extLst>
          </p:cNvPr>
          <p:cNvSpPr txBox="1">
            <a:spLocks/>
          </p:cNvSpPr>
          <p:nvPr/>
        </p:nvSpPr>
        <p:spPr>
          <a:xfrm>
            <a:off x="347456" y="804671"/>
            <a:ext cx="11927393" cy="5248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//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pseoudo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code of the algorithm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READ(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User_ID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READ(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User_Password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MATCH(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User_ID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and 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User_Password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FOR every user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SCAN(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User_ID_input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SCAN(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User_Password_input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COMPARE(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User_ID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and 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User_Password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with 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User_ID_input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and 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User_Password_input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IF they match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ASK(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password_change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or vote);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effectLst/>
                <a:ea typeface="Arial" panose="020B0604020202020204" pitchFamily="34" charset="0"/>
              </a:rPr>
              <a:t>    </a:t>
            </a:r>
            <a:endParaRPr lang="tr-TR" sz="28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Pseudo Code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C32538-410B-416D-BCA4-1B5792D08393}"/>
              </a:ext>
            </a:extLst>
          </p:cNvPr>
          <p:cNvSpPr txBox="1">
            <a:spLocks/>
          </p:cNvSpPr>
          <p:nvPr/>
        </p:nvSpPr>
        <p:spPr>
          <a:xfrm>
            <a:off x="132303" y="708409"/>
            <a:ext cx="11927393" cy="5755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IF 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password_change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  SCAN(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User_Password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  SCAN(vote);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IF vote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  SCAN(vote);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ASK(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vote_change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  IF yes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    SCAN(vote);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READ(vote);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IF yes or no &gt; number of users/2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END voting;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tr-TR" sz="28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Pseudo Code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4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C32538-410B-416D-BCA4-1B5792D08393}"/>
              </a:ext>
            </a:extLst>
          </p:cNvPr>
          <p:cNvSpPr txBox="1">
            <a:spLocks/>
          </p:cNvSpPr>
          <p:nvPr/>
        </p:nvSpPr>
        <p:spPr>
          <a:xfrm>
            <a:off x="264607" y="966021"/>
            <a:ext cx="11927393" cy="5248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END FOR;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IF yes&gt;no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yes wins;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IF no&gt;yes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no wins;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IF yes == no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draw;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IF everyone abstain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result is abstain; 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tr-TR" sz="28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Pseudo Code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6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C32538-410B-416D-BCA4-1B5792D08393}"/>
              </a:ext>
            </a:extLst>
          </p:cNvPr>
          <p:cNvSpPr txBox="1">
            <a:spLocks/>
          </p:cNvSpPr>
          <p:nvPr/>
        </p:nvSpPr>
        <p:spPr>
          <a:xfrm>
            <a:off x="130629" y="1325563"/>
            <a:ext cx="11927393" cy="524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tr-TR" sz="28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400" b="1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C SCRIPT OF THE PROGRAM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844AB7F-9492-4B86-9A09-8473ECE8D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9" y="804097"/>
            <a:ext cx="6535926" cy="298237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E578F8F-28D3-4B86-B734-1212117F6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970" y="3173748"/>
            <a:ext cx="6549052" cy="221620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97DDD3B1-22D0-4B02-83F2-A563935A6589}"/>
              </a:ext>
            </a:extLst>
          </p:cNvPr>
          <p:cNvSpPr txBox="1"/>
          <p:nvPr/>
        </p:nvSpPr>
        <p:spPr>
          <a:xfrm>
            <a:off x="130629" y="3894563"/>
            <a:ext cx="4746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2.1: The first part of our code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C58FD50-A632-4069-B08D-C494A8A44227}"/>
              </a:ext>
            </a:extLst>
          </p:cNvPr>
          <p:cNvSpPr txBox="1"/>
          <p:nvPr/>
        </p:nvSpPr>
        <p:spPr>
          <a:xfrm>
            <a:off x="5508970" y="5444956"/>
            <a:ext cx="4899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2.2: Beginning of the for loop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931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C32538-410B-416D-BCA4-1B5792D08393}"/>
              </a:ext>
            </a:extLst>
          </p:cNvPr>
          <p:cNvSpPr txBox="1">
            <a:spLocks/>
          </p:cNvSpPr>
          <p:nvPr/>
        </p:nvSpPr>
        <p:spPr>
          <a:xfrm>
            <a:off x="130629" y="1325563"/>
            <a:ext cx="11927393" cy="524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tr-TR" sz="28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400" b="1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C SCRIPT OF THE PROGRAM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A69E73C-2BC3-4105-9C7E-CE54BFDED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836199"/>
            <a:ext cx="7153053" cy="355219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BF4FDE4-6018-401D-AAAE-6D025B897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164" y="3656744"/>
            <a:ext cx="6340487" cy="1834198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EE08F38A-6008-4C07-88DA-A77A20C9D7BF}"/>
              </a:ext>
            </a:extLst>
          </p:cNvPr>
          <p:cNvSpPr txBox="1"/>
          <p:nvPr/>
        </p:nvSpPr>
        <p:spPr>
          <a:xfrm>
            <a:off x="242046" y="4496484"/>
            <a:ext cx="4688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2.3: User interface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794968-2E41-4AA0-B22F-CDFB0BA19A42}"/>
              </a:ext>
            </a:extLst>
          </p:cNvPr>
          <p:cNvSpPr txBox="1"/>
          <p:nvPr/>
        </p:nvSpPr>
        <p:spPr>
          <a:xfrm>
            <a:off x="5979532" y="5559331"/>
            <a:ext cx="530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2.4: Vote counting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291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C32538-410B-416D-BCA4-1B5792D08393}"/>
              </a:ext>
            </a:extLst>
          </p:cNvPr>
          <p:cNvSpPr txBox="1">
            <a:spLocks/>
          </p:cNvSpPr>
          <p:nvPr/>
        </p:nvSpPr>
        <p:spPr>
          <a:xfrm>
            <a:off x="264607" y="708409"/>
            <a:ext cx="11927393" cy="524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tr-TR" sz="28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400" b="1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C SCRIPT OF THE PROGRAM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8C0476E-7606-468A-86E7-621D79041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7" y="783590"/>
            <a:ext cx="5389216" cy="455041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5108AA6-CDBD-47EA-B8D9-580493D09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492" y="1806684"/>
            <a:ext cx="6922508" cy="163311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E806671F-7B7E-4F94-9E0F-422E229804F4}"/>
              </a:ext>
            </a:extLst>
          </p:cNvPr>
          <p:cNvSpPr txBox="1"/>
          <p:nvPr/>
        </p:nvSpPr>
        <p:spPr>
          <a:xfrm>
            <a:off x="118537" y="5486400"/>
            <a:ext cx="515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2.5: Printing the result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8DFB864-971D-4C6A-9875-7093B8569D21}"/>
              </a:ext>
            </a:extLst>
          </p:cNvPr>
          <p:cNvSpPr txBox="1"/>
          <p:nvPr/>
        </p:nvSpPr>
        <p:spPr>
          <a:xfrm>
            <a:off x="5163276" y="3429395"/>
            <a:ext cx="5611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2.6: End of the code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193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512</Words>
  <Application>Microsoft Office PowerPoint</Application>
  <PresentationFormat>Geniş ekran</PresentationFormat>
  <Paragraphs>84</Paragraphs>
  <Slides>15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Times New Roman</vt:lpstr>
      <vt:lpstr>Office Theme</vt:lpstr>
      <vt:lpstr>Voting-Console Application</vt:lpstr>
      <vt:lpstr>Project Goals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SIMULATIONS</vt:lpstr>
      <vt:lpstr>SIMULATIONS</vt:lpstr>
      <vt:lpstr>SIMULATIONS</vt:lpstr>
      <vt:lpstr>SIMULATIONS</vt:lpstr>
      <vt:lpstr>Conclusion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Bankrupcy Classification</dc:title>
  <dc:creator>arsan@khas.edu.tr</dc:creator>
  <cp:lastModifiedBy>ömer tezel</cp:lastModifiedBy>
  <cp:revision>54</cp:revision>
  <dcterms:created xsi:type="dcterms:W3CDTF">2019-05-26T13:34:01Z</dcterms:created>
  <dcterms:modified xsi:type="dcterms:W3CDTF">2022-04-24T20:05:06Z</dcterms:modified>
</cp:coreProperties>
</file>